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91" r:id="rId3"/>
    <p:sldId id="281" r:id="rId4"/>
    <p:sldId id="306" r:id="rId5"/>
    <p:sldId id="271" r:id="rId6"/>
    <p:sldId id="274" r:id="rId7"/>
    <p:sldId id="272" r:id="rId8"/>
    <p:sldId id="273" r:id="rId9"/>
    <p:sldId id="275" r:id="rId10"/>
    <p:sldId id="276" r:id="rId11"/>
    <p:sldId id="302" r:id="rId12"/>
    <p:sldId id="303" r:id="rId13"/>
    <p:sldId id="304" r:id="rId14"/>
    <p:sldId id="299" r:id="rId15"/>
    <p:sldId id="277" r:id="rId16"/>
    <p:sldId id="282" r:id="rId17"/>
    <p:sldId id="283" r:id="rId18"/>
    <p:sldId id="284" r:id="rId19"/>
    <p:sldId id="300" r:id="rId20"/>
    <p:sldId id="285" r:id="rId21"/>
    <p:sldId id="286" r:id="rId22"/>
    <p:sldId id="288" r:id="rId23"/>
    <p:sldId id="289" r:id="rId24"/>
    <p:sldId id="287" r:id="rId25"/>
    <p:sldId id="301" r:id="rId26"/>
    <p:sldId id="290" r:id="rId27"/>
    <p:sldId id="292" r:id="rId28"/>
    <p:sldId id="293" r:id="rId29"/>
    <p:sldId id="294" r:id="rId30"/>
    <p:sldId id="295" r:id="rId31"/>
    <p:sldId id="305" r:id="rId32"/>
  </p:sldIdLst>
  <p:sldSz cx="12192000" cy="6858000"/>
  <p:notesSz cx="6858000" cy="9144000"/>
  <p:custDataLst>
    <p:tags r:id="rId3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BDBDB"/>
    <a:srgbClr val="00B0F0"/>
    <a:srgbClr val="4472C4"/>
    <a:srgbClr val="2E75B6"/>
    <a:srgbClr val="4BC4F1"/>
    <a:srgbClr val="1B222E"/>
    <a:srgbClr val="C9C9C9"/>
    <a:srgbClr val="203864"/>
    <a:srgbClr val="BDBFC1"/>
    <a:srgbClr val="1E509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75" autoAdjust="0"/>
    <p:restoredTop sz="94660"/>
  </p:normalViewPr>
  <p:slideViewPr>
    <p:cSldViewPr snapToGrid="0">
      <p:cViewPr varScale="1">
        <p:scale>
          <a:sx n="87" d="100"/>
          <a:sy n="87" d="100"/>
        </p:scale>
        <p:origin x="468" y="84"/>
      </p:cViewPr>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4CE539-8CCB-419B-A232-3A838858E956}" type="datetimeFigureOut">
              <a:rPr lang="zh-CN" altLang="en-US" smtClean="0"/>
              <a:t>2018/12/4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0FD58E-CA15-46B9-BC3E-0C5EA5C3295A}" type="slidenum">
              <a:rPr lang="zh-CN" altLang="en-US" smtClean="0"/>
              <a:t>‹#›</a:t>
            </a:fld>
            <a:endParaRPr lang="zh-CN" altLang="en-US"/>
          </a:p>
        </p:txBody>
      </p:sp>
    </p:spTree>
    <p:extLst>
      <p:ext uri="{BB962C8B-B14F-4D97-AF65-F5344CB8AC3E}">
        <p14:creationId xmlns:p14="http://schemas.microsoft.com/office/powerpoint/2010/main" val="3012890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1</a:t>
            </a:fld>
            <a:endParaRPr lang="zh-CN" altLang="en-US"/>
          </a:p>
        </p:txBody>
      </p:sp>
    </p:spTree>
    <p:extLst>
      <p:ext uri="{BB962C8B-B14F-4D97-AF65-F5344CB8AC3E}">
        <p14:creationId xmlns:p14="http://schemas.microsoft.com/office/powerpoint/2010/main" val="41820667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2</a:t>
            </a:fld>
            <a:endParaRPr lang="zh-CN" altLang="en-US"/>
          </a:p>
        </p:txBody>
      </p:sp>
    </p:spTree>
    <p:extLst>
      <p:ext uri="{BB962C8B-B14F-4D97-AF65-F5344CB8AC3E}">
        <p14:creationId xmlns:p14="http://schemas.microsoft.com/office/powerpoint/2010/main" val="32789823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3</a:t>
            </a:fld>
            <a:endParaRPr lang="zh-CN" altLang="en-US"/>
          </a:p>
        </p:txBody>
      </p:sp>
    </p:spTree>
    <p:extLst>
      <p:ext uri="{BB962C8B-B14F-4D97-AF65-F5344CB8AC3E}">
        <p14:creationId xmlns:p14="http://schemas.microsoft.com/office/powerpoint/2010/main" val="19120186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4</a:t>
            </a:fld>
            <a:endParaRPr lang="zh-CN" altLang="en-US"/>
          </a:p>
        </p:txBody>
      </p:sp>
    </p:spTree>
    <p:extLst>
      <p:ext uri="{BB962C8B-B14F-4D97-AF65-F5344CB8AC3E}">
        <p14:creationId xmlns:p14="http://schemas.microsoft.com/office/powerpoint/2010/main" val="31411961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5</a:t>
            </a:fld>
            <a:endParaRPr lang="zh-CN" altLang="en-US"/>
          </a:p>
        </p:txBody>
      </p:sp>
    </p:spTree>
    <p:extLst>
      <p:ext uri="{BB962C8B-B14F-4D97-AF65-F5344CB8AC3E}">
        <p14:creationId xmlns:p14="http://schemas.microsoft.com/office/powerpoint/2010/main" val="3062144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6</a:t>
            </a:fld>
            <a:endParaRPr lang="zh-CN" altLang="en-US"/>
          </a:p>
        </p:txBody>
      </p:sp>
    </p:spTree>
    <p:extLst>
      <p:ext uri="{BB962C8B-B14F-4D97-AF65-F5344CB8AC3E}">
        <p14:creationId xmlns:p14="http://schemas.microsoft.com/office/powerpoint/2010/main" val="36548337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7</a:t>
            </a:fld>
            <a:endParaRPr lang="zh-CN" altLang="en-US"/>
          </a:p>
        </p:txBody>
      </p:sp>
    </p:spTree>
    <p:extLst>
      <p:ext uri="{BB962C8B-B14F-4D97-AF65-F5344CB8AC3E}">
        <p14:creationId xmlns:p14="http://schemas.microsoft.com/office/powerpoint/2010/main" val="17012654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8</a:t>
            </a:fld>
            <a:endParaRPr lang="zh-CN" altLang="en-US"/>
          </a:p>
        </p:txBody>
      </p:sp>
    </p:spTree>
    <p:extLst>
      <p:ext uri="{BB962C8B-B14F-4D97-AF65-F5344CB8AC3E}">
        <p14:creationId xmlns:p14="http://schemas.microsoft.com/office/powerpoint/2010/main" val="14795916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9</a:t>
            </a:fld>
            <a:endParaRPr lang="zh-CN" altLang="en-US"/>
          </a:p>
        </p:txBody>
      </p:sp>
    </p:spTree>
    <p:extLst>
      <p:ext uri="{BB962C8B-B14F-4D97-AF65-F5344CB8AC3E}">
        <p14:creationId xmlns:p14="http://schemas.microsoft.com/office/powerpoint/2010/main" val="40842698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10</a:t>
            </a:fld>
            <a:endParaRPr lang="zh-CN" altLang="en-US"/>
          </a:p>
        </p:txBody>
      </p:sp>
    </p:spTree>
    <p:extLst>
      <p:ext uri="{BB962C8B-B14F-4D97-AF65-F5344CB8AC3E}">
        <p14:creationId xmlns:p14="http://schemas.microsoft.com/office/powerpoint/2010/main" val="25956974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11</a:t>
            </a:fld>
            <a:endParaRPr lang="zh-CN" altLang="en-US"/>
          </a:p>
        </p:txBody>
      </p:sp>
    </p:spTree>
    <p:extLst>
      <p:ext uri="{BB962C8B-B14F-4D97-AF65-F5344CB8AC3E}">
        <p14:creationId xmlns:p14="http://schemas.microsoft.com/office/powerpoint/2010/main" val="958357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12</a:t>
            </a:fld>
            <a:endParaRPr lang="zh-CN" altLang="en-US"/>
          </a:p>
        </p:txBody>
      </p:sp>
    </p:spTree>
    <p:extLst>
      <p:ext uri="{BB962C8B-B14F-4D97-AF65-F5344CB8AC3E}">
        <p14:creationId xmlns:p14="http://schemas.microsoft.com/office/powerpoint/2010/main" val="6962800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13</a:t>
            </a:fld>
            <a:endParaRPr lang="zh-CN" altLang="en-US"/>
          </a:p>
        </p:txBody>
      </p:sp>
    </p:spTree>
    <p:extLst>
      <p:ext uri="{BB962C8B-B14F-4D97-AF65-F5344CB8AC3E}">
        <p14:creationId xmlns:p14="http://schemas.microsoft.com/office/powerpoint/2010/main" val="16116349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14</a:t>
            </a:fld>
            <a:endParaRPr lang="zh-CN" altLang="en-US"/>
          </a:p>
        </p:txBody>
      </p:sp>
    </p:spTree>
    <p:extLst>
      <p:ext uri="{BB962C8B-B14F-4D97-AF65-F5344CB8AC3E}">
        <p14:creationId xmlns:p14="http://schemas.microsoft.com/office/powerpoint/2010/main" val="8355845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15</a:t>
            </a:fld>
            <a:endParaRPr lang="zh-CN" altLang="en-US"/>
          </a:p>
        </p:txBody>
      </p:sp>
    </p:spTree>
    <p:extLst>
      <p:ext uri="{BB962C8B-B14F-4D97-AF65-F5344CB8AC3E}">
        <p14:creationId xmlns:p14="http://schemas.microsoft.com/office/powerpoint/2010/main" val="13134960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16</a:t>
            </a:fld>
            <a:endParaRPr lang="zh-CN" altLang="en-US"/>
          </a:p>
        </p:txBody>
      </p:sp>
    </p:spTree>
    <p:extLst>
      <p:ext uri="{BB962C8B-B14F-4D97-AF65-F5344CB8AC3E}">
        <p14:creationId xmlns:p14="http://schemas.microsoft.com/office/powerpoint/2010/main" val="21235118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17</a:t>
            </a:fld>
            <a:endParaRPr lang="zh-CN" altLang="en-US"/>
          </a:p>
        </p:txBody>
      </p:sp>
    </p:spTree>
    <p:extLst>
      <p:ext uri="{BB962C8B-B14F-4D97-AF65-F5344CB8AC3E}">
        <p14:creationId xmlns:p14="http://schemas.microsoft.com/office/powerpoint/2010/main" val="27807214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18</a:t>
            </a:fld>
            <a:endParaRPr lang="zh-CN" altLang="en-US"/>
          </a:p>
        </p:txBody>
      </p:sp>
    </p:spTree>
    <p:extLst>
      <p:ext uri="{BB962C8B-B14F-4D97-AF65-F5344CB8AC3E}">
        <p14:creationId xmlns:p14="http://schemas.microsoft.com/office/powerpoint/2010/main" val="22593544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19</a:t>
            </a:fld>
            <a:endParaRPr lang="zh-CN" altLang="en-US"/>
          </a:p>
        </p:txBody>
      </p:sp>
    </p:spTree>
    <p:extLst>
      <p:ext uri="{BB962C8B-B14F-4D97-AF65-F5344CB8AC3E}">
        <p14:creationId xmlns:p14="http://schemas.microsoft.com/office/powerpoint/2010/main" val="28312179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20</a:t>
            </a:fld>
            <a:endParaRPr lang="zh-CN" altLang="en-US"/>
          </a:p>
        </p:txBody>
      </p:sp>
    </p:spTree>
    <p:extLst>
      <p:ext uri="{BB962C8B-B14F-4D97-AF65-F5344CB8AC3E}">
        <p14:creationId xmlns:p14="http://schemas.microsoft.com/office/powerpoint/2010/main" val="40089330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21</a:t>
            </a:fld>
            <a:endParaRPr lang="zh-CN" altLang="en-US"/>
          </a:p>
        </p:txBody>
      </p:sp>
    </p:spTree>
    <p:extLst>
      <p:ext uri="{BB962C8B-B14F-4D97-AF65-F5344CB8AC3E}">
        <p14:creationId xmlns:p14="http://schemas.microsoft.com/office/powerpoint/2010/main" val="34382419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22</a:t>
            </a:fld>
            <a:endParaRPr lang="zh-CN" altLang="en-US"/>
          </a:p>
        </p:txBody>
      </p:sp>
    </p:spTree>
    <p:extLst>
      <p:ext uri="{BB962C8B-B14F-4D97-AF65-F5344CB8AC3E}">
        <p14:creationId xmlns:p14="http://schemas.microsoft.com/office/powerpoint/2010/main" val="15004599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23</a:t>
            </a:fld>
            <a:endParaRPr lang="zh-CN" altLang="en-US"/>
          </a:p>
        </p:txBody>
      </p:sp>
    </p:spTree>
    <p:extLst>
      <p:ext uri="{BB962C8B-B14F-4D97-AF65-F5344CB8AC3E}">
        <p14:creationId xmlns:p14="http://schemas.microsoft.com/office/powerpoint/2010/main" val="19641156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24</a:t>
            </a:fld>
            <a:endParaRPr lang="zh-CN" altLang="en-US"/>
          </a:p>
        </p:txBody>
      </p:sp>
    </p:spTree>
    <p:extLst>
      <p:ext uri="{BB962C8B-B14F-4D97-AF65-F5344CB8AC3E}">
        <p14:creationId xmlns:p14="http://schemas.microsoft.com/office/powerpoint/2010/main" val="972434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25</a:t>
            </a:fld>
            <a:endParaRPr lang="zh-CN" altLang="en-US"/>
          </a:p>
        </p:txBody>
      </p:sp>
    </p:spTree>
    <p:extLst>
      <p:ext uri="{BB962C8B-B14F-4D97-AF65-F5344CB8AC3E}">
        <p14:creationId xmlns:p14="http://schemas.microsoft.com/office/powerpoint/2010/main" val="15249597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26</a:t>
            </a:fld>
            <a:endParaRPr lang="zh-CN" altLang="en-US"/>
          </a:p>
        </p:txBody>
      </p:sp>
    </p:spTree>
    <p:extLst>
      <p:ext uri="{BB962C8B-B14F-4D97-AF65-F5344CB8AC3E}">
        <p14:creationId xmlns:p14="http://schemas.microsoft.com/office/powerpoint/2010/main" val="107940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27</a:t>
            </a:fld>
            <a:endParaRPr lang="zh-CN" altLang="en-US"/>
          </a:p>
        </p:txBody>
      </p:sp>
    </p:spTree>
    <p:extLst>
      <p:ext uri="{BB962C8B-B14F-4D97-AF65-F5344CB8AC3E}">
        <p14:creationId xmlns:p14="http://schemas.microsoft.com/office/powerpoint/2010/main" val="1135166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28</a:t>
            </a:fld>
            <a:endParaRPr lang="zh-CN" altLang="en-US"/>
          </a:p>
        </p:txBody>
      </p:sp>
    </p:spTree>
    <p:extLst>
      <p:ext uri="{BB962C8B-B14F-4D97-AF65-F5344CB8AC3E}">
        <p14:creationId xmlns:p14="http://schemas.microsoft.com/office/powerpoint/2010/main" val="27941771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29</a:t>
            </a:fld>
            <a:endParaRPr lang="zh-CN" altLang="en-US"/>
          </a:p>
        </p:txBody>
      </p:sp>
    </p:spTree>
    <p:extLst>
      <p:ext uri="{BB962C8B-B14F-4D97-AF65-F5344CB8AC3E}">
        <p14:creationId xmlns:p14="http://schemas.microsoft.com/office/powerpoint/2010/main" val="26823182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30</a:t>
            </a:fld>
            <a:endParaRPr lang="zh-CN" altLang="en-US"/>
          </a:p>
        </p:txBody>
      </p:sp>
    </p:spTree>
    <p:extLst>
      <p:ext uri="{BB962C8B-B14F-4D97-AF65-F5344CB8AC3E}">
        <p14:creationId xmlns:p14="http://schemas.microsoft.com/office/powerpoint/2010/main" val="7057434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31</a:t>
            </a:fld>
            <a:endParaRPr lang="zh-CN" altLang="en-US"/>
          </a:p>
        </p:txBody>
      </p:sp>
    </p:spTree>
    <p:extLst>
      <p:ext uri="{BB962C8B-B14F-4D97-AF65-F5344CB8AC3E}">
        <p14:creationId xmlns:p14="http://schemas.microsoft.com/office/powerpoint/2010/main" val="28204024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F35006E-7A1A-4DD7-9DBD-B36ED97358B6}"/>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DC0E5C23-0DA5-44B2-8CF1-DC23E48561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48EAE308-110A-4964-8225-84DED4D03033}"/>
              </a:ext>
            </a:extLst>
          </p:cNvPr>
          <p:cNvSpPr>
            <a:spLocks noGrp="1"/>
          </p:cNvSpPr>
          <p:nvPr>
            <p:ph type="dt" sz="half" idx="10"/>
          </p:nvPr>
        </p:nvSpPr>
        <p:spPr/>
        <p:txBody>
          <a:bodyPr/>
          <a:lstStyle/>
          <a:p>
            <a:fld id="{EA1B081E-CD94-4F67-8D6D-EF33C9BC7F1A}" type="datetimeFigureOut">
              <a:rPr lang="zh-CN" altLang="en-US" smtClean="0"/>
              <a:t>2018/12/4</a:t>
            </a:fld>
            <a:endParaRPr lang="zh-CN" altLang="en-US"/>
          </a:p>
        </p:txBody>
      </p:sp>
      <p:sp>
        <p:nvSpPr>
          <p:cNvPr id="5" name="页脚占位符 4">
            <a:extLst>
              <a:ext uri="{FF2B5EF4-FFF2-40B4-BE49-F238E27FC236}">
                <a16:creationId xmlns:a16="http://schemas.microsoft.com/office/drawing/2014/main" xmlns="" id="{81F5A03B-4CE4-4B17-9D54-D164D2ADA5B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83901607-7EAA-4F39-9F55-581F6B4534A9}"/>
              </a:ext>
            </a:extLst>
          </p:cNvPr>
          <p:cNvSpPr>
            <a:spLocks noGrp="1"/>
          </p:cNvSpPr>
          <p:nvPr>
            <p:ph type="sldNum" sz="quarter" idx="12"/>
          </p:nvPr>
        </p:nvSpPr>
        <p:spPr/>
        <p:txBody>
          <a:bodyPr/>
          <a:lstStyle/>
          <a:p>
            <a:fld id="{6C5AE47E-C760-4EBB-8175-FF95F50846E3}" type="slidenum">
              <a:rPr lang="zh-CN" altLang="en-US" smtClean="0"/>
              <a:t>‹#›</a:t>
            </a:fld>
            <a:endParaRPr lang="zh-CN" altLang="en-US"/>
          </a:p>
        </p:txBody>
      </p:sp>
    </p:spTree>
    <p:extLst>
      <p:ext uri="{BB962C8B-B14F-4D97-AF65-F5344CB8AC3E}">
        <p14:creationId xmlns:p14="http://schemas.microsoft.com/office/powerpoint/2010/main" val="567834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FD5559E-9CD5-4925-A2CC-6017D4DA65E9}"/>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0E165417-2B16-4854-BBB4-914A03AA8960}"/>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F16848F6-87BB-43CC-9F77-32DACB833B58}"/>
              </a:ext>
            </a:extLst>
          </p:cNvPr>
          <p:cNvSpPr>
            <a:spLocks noGrp="1"/>
          </p:cNvSpPr>
          <p:nvPr>
            <p:ph type="dt" sz="half" idx="10"/>
          </p:nvPr>
        </p:nvSpPr>
        <p:spPr/>
        <p:txBody>
          <a:bodyPr/>
          <a:lstStyle/>
          <a:p>
            <a:fld id="{EA1B081E-CD94-4F67-8D6D-EF33C9BC7F1A}" type="datetimeFigureOut">
              <a:rPr lang="zh-CN" altLang="en-US" smtClean="0"/>
              <a:t>2018/12/4</a:t>
            </a:fld>
            <a:endParaRPr lang="zh-CN" altLang="en-US"/>
          </a:p>
        </p:txBody>
      </p:sp>
      <p:sp>
        <p:nvSpPr>
          <p:cNvPr id="5" name="页脚占位符 4">
            <a:extLst>
              <a:ext uri="{FF2B5EF4-FFF2-40B4-BE49-F238E27FC236}">
                <a16:creationId xmlns:a16="http://schemas.microsoft.com/office/drawing/2014/main" xmlns="" id="{7C8E6B8A-0484-453B-B3C8-12C2DF7BE93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596920DF-5160-433C-A3B5-DCB02D227FF1}"/>
              </a:ext>
            </a:extLst>
          </p:cNvPr>
          <p:cNvSpPr>
            <a:spLocks noGrp="1"/>
          </p:cNvSpPr>
          <p:nvPr>
            <p:ph type="sldNum" sz="quarter" idx="12"/>
          </p:nvPr>
        </p:nvSpPr>
        <p:spPr/>
        <p:txBody>
          <a:bodyPr/>
          <a:lstStyle/>
          <a:p>
            <a:fld id="{6C5AE47E-C760-4EBB-8175-FF95F50846E3}" type="slidenum">
              <a:rPr lang="zh-CN" altLang="en-US" smtClean="0"/>
              <a:t>‹#›</a:t>
            </a:fld>
            <a:endParaRPr lang="zh-CN" altLang="en-US"/>
          </a:p>
        </p:txBody>
      </p:sp>
    </p:spTree>
    <p:extLst>
      <p:ext uri="{BB962C8B-B14F-4D97-AF65-F5344CB8AC3E}">
        <p14:creationId xmlns:p14="http://schemas.microsoft.com/office/powerpoint/2010/main" val="2551601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2DFF505-D42D-47A0-ABD7-7C1B5B85BD1F}"/>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3027C09B-395B-41F6-AF3F-933C0002870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F9EEAD14-2923-40C1-B399-53F96855C0EE}"/>
              </a:ext>
            </a:extLst>
          </p:cNvPr>
          <p:cNvSpPr>
            <a:spLocks noGrp="1"/>
          </p:cNvSpPr>
          <p:nvPr>
            <p:ph type="dt" sz="half" idx="10"/>
          </p:nvPr>
        </p:nvSpPr>
        <p:spPr/>
        <p:txBody>
          <a:bodyPr/>
          <a:lstStyle/>
          <a:p>
            <a:fld id="{EA1B081E-CD94-4F67-8D6D-EF33C9BC7F1A}" type="datetimeFigureOut">
              <a:rPr lang="zh-CN" altLang="en-US" smtClean="0"/>
              <a:t>2018/12/4</a:t>
            </a:fld>
            <a:endParaRPr lang="zh-CN" altLang="en-US"/>
          </a:p>
        </p:txBody>
      </p:sp>
      <p:sp>
        <p:nvSpPr>
          <p:cNvPr id="5" name="页脚占位符 4">
            <a:extLst>
              <a:ext uri="{FF2B5EF4-FFF2-40B4-BE49-F238E27FC236}">
                <a16:creationId xmlns:a16="http://schemas.microsoft.com/office/drawing/2014/main" xmlns="" id="{501CF083-D3B8-4F68-89D1-66350880131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BF7D5F30-315F-40BD-8EAA-7A57FF1F3C4C}"/>
              </a:ext>
            </a:extLst>
          </p:cNvPr>
          <p:cNvSpPr>
            <a:spLocks noGrp="1"/>
          </p:cNvSpPr>
          <p:nvPr>
            <p:ph type="sldNum" sz="quarter" idx="12"/>
          </p:nvPr>
        </p:nvSpPr>
        <p:spPr/>
        <p:txBody>
          <a:bodyPr/>
          <a:lstStyle/>
          <a:p>
            <a:fld id="{6C5AE47E-C760-4EBB-8175-FF95F50846E3}" type="slidenum">
              <a:rPr lang="zh-CN" altLang="en-US" smtClean="0"/>
              <a:t>‹#›</a:t>
            </a:fld>
            <a:endParaRPr lang="zh-CN" altLang="en-US"/>
          </a:p>
        </p:txBody>
      </p:sp>
    </p:spTree>
    <p:extLst>
      <p:ext uri="{BB962C8B-B14F-4D97-AF65-F5344CB8AC3E}">
        <p14:creationId xmlns:p14="http://schemas.microsoft.com/office/powerpoint/2010/main" val="846520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A6A5D62-58BC-4C17-B429-F6AF09C31F39}"/>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2780CB6F-0073-4847-B6D1-FD810CAF1F5D}"/>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41A4AC79-4FB3-4437-89FC-01150590D2CD}"/>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A13B8CD1-5C28-4256-B873-2D1CA9644A00}"/>
              </a:ext>
            </a:extLst>
          </p:cNvPr>
          <p:cNvSpPr>
            <a:spLocks noGrp="1"/>
          </p:cNvSpPr>
          <p:nvPr>
            <p:ph type="dt" sz="half" idx="10"/>
          </p:nvPr>
        </p:nvSpPr>
        <p:spPr/>
        <p:txBody>
          <a:bodyPr/>
          <a:lstStyle/>
          <a:p>
            <a:fld id="{EA1B081E-CD94-4F67-8D6D-EF33C9BC7F1A}" type="datetimeFigureOut">
              <a:rPr lang="zh-CN" altLang="en-US" smtClean="0"/>
              <a:t>2018/12/4</a:t>
            </a:fld>
            <a:endParaRPr lang="zh-CN" altLang="en-US"/>
          </a:p>
        </p:txBody>
      </p:sp>
      <p:sp>
        <p:nvSpPr>
          <p:cNvPr id="6" name="页脚占位符 5">
            <a:extLst>
              <a:ext uri="{FF2B5EF4-FFF2-40B4-BE49-F238E27FC236}">
                <a16:creationId xmlns:a16="http://schemas.microsoft.com/office/drawing/2014/main" xmlns="" id="{9547BBCA-BB77-4864-9C19-C0443E98FA4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F7FA5239-6118-4DA0-A75E-270FCAFE2F39}"/>
              </a:ext>
            </a:extLst>
          </p:cNvPr>
          <p:cNvSpPr>
            <a:spLocks noGrp="1"/>
          </p:cNvSpPr>
          <p:nvPr>
            <p:ph type="sldNum" sz="quarter" idx="12"/>
          </p:nvPr>
        </p:nvSpPr>
        <p:spPr/>
        <p:txBody>
          <a:bodyPr/>
          <a:lstStyle/>
          <a:p>
            <a:fld id="{6C5AE47E-C760-4EBB-8175-FF95F50846E3}" type="slidenum">
              <a:rPr lang="zh-CN" altLang="en-US" smtClean="0"/>
              <a:t>‹#›</a:t>
            </a:fld>
            <a:endParaRPr lang="zh-CN" altLang="en-US"/>
          </a:p>
        </p:txBody>
      </p:sp>
    </p:spTree>
    <p:extLst>
      <p:ext uri="{BB962C8B-B14F-4D97-AF65-F5344CB8AC3E}">
        <p14:creationId xmlns:p14="http://schemas.microsoft.com/office/powerpoint/2010/main" val="2580602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7AB4098-C51E-48C2-8E01-5DA5A344A038}"/>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7C30DF43-CE3C-411C-929B-BB63BC94EEF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E68631C8-9CF3-4FE8-8A05-936BA7CC0891}"/>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3CE5A661-1B75-4DF2-BC26-6FC1BE7B5E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B86F1416-6A74-4805-AA98-A4125E0D6856}"/>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DA241759-17F5-45BE-883B-3F31C86637A7}"/>
              </a:ext>
            </a:extLst>
          </p:cNvPr>
          <p:cNvSpPr>
            <a:spLocks noGrp="1"/>
          </p:cNvSpPr>
          <p:nvPr>
            <p:ph type="dt" sz="half" idx="10"/>
          </p:nvPr>
        </p:nvSpPr>
        <p:spPr/>
        <p:txBody>
          <a:bodyPr/>
          <a:lstStyle/>
          <a:p>
            <a:fld id="{EA1B081E-CD94-4F67-8D6D-EF33C9BC7F1A}" type="datetimeFigureOut">
              <a:rPr lang="zh-CN" altLang="en-US" smtClean="0"/>
              <a:t>2018/12/4</a:t>
            </a:fld>
            <a:endParaRPr lang="zh-CN" altLang="en-US"/>
          </a:p>
        </p:txBody>
      </p:sp>
      <p:sp>
        <p:nvSpPr>
          <p:cNvPr id="8" name="页脚占位符 7">
            <a:extLst>
              <a:ext uri="{FF2B5EF4-FFF2-40B4-BE49-F238E27FC236}">
                <a16:creationId xmlns:a16="http://schemas.microsoft.com/office/drawing/2014/main" xmlns="" id="{53697802-CF93-4874-8051-E20979A22CB8}"/>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B1D74174-AD9E-4D17-A8DE-74872C20FF39}"/>
              </a:ext>
            </a:extLst>
          </p:cNvPr>
          <p:cNvSpPr>
            <a:spLocks noGrp="1"/>
          </p:cNvSpPr>
          <p:nvPr>
            <p:ph type="sldNum" sz="quarter" idx="12"/>
          </p:nvPr>
        </p:nvSpPr>
        <p:spPr/>
        <p:txBody>
          <a:bodyPr/>
          <a:lstStyle/>
          <a:p>
            <a:fld id="{6C5AE47E-C760-4EBB-8175-FF95F50846E3}" type="slidenum">
              <a:rPr lang="zh-CN" altLang="en-US" smtClean="0"/>
              <a:t>‹#›</a:t>
            </a:fld>
            <a:endParaRPr lang="zh-CN" altLang="en-US"/>
          </a:p>
        </p:txBody>
      </p:sp>
    </p:spTree>
    <p:extLst>
      <p:ext uri="{BB962C8B-B14F-4D97-AF65-F5344CB8AC3E}">
        <p14:creationId xmlns:p14="http://schemas.microsoft.com/office/powerpoint/2010/main" val="339317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BDA14EFE-78F7-45B1-823D-B847267845E5}"/>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20E08EFB-BA1A-42C0-BF1B-493B523D3D9E}"/>
              </a:ext>
            </a:extLst>
          </p:cNvPr>
          <p:cNvSpPr>
            <a:spLocks noGrp="1"/>
          </p:cNvSpPr>
          <p:nvPr>
            <p:ph type="dt" sz="half" idx="10"/>
          </p:nvPr>
        </p:nvSpPr>
        <p:spPr/>
        <p:txBody>
          <a:bodyPr/>
          <a:lstStyle/>
          <a:p>
            <a:fld id="{EA1B081E-CD94-4F67-8D6D-EF33C9BC7F1A}" type="datetimeFigureOut">
              <a:rPr lang="zh-CN" altLang="en-US" smtClean="0"/>
              <a:t>2018/12/4</a:t>
            </a:fld>
            <a:endParaRPr lang="zh-CN" altLang="en-US"/>
          </a:p>
        </p:txBody>
      </p:sp>
      <p:sp>
        <p:nvSpPr>
          <p:cNvPr id="4" name="页脚占位符 3">
            <a:extLst>
              <a:ext uri="{FF2B5EF4-FFF2-40B4-BE49-F238E27FC236}">
                <a16:creationId xmlns:a16="http://schemas.microsoft.com/office/drawing/2014/main" xmlns="" id="{AFC7BF45-A972-4A96-923D-9A3AA7FFECD9}"/>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02E7987B-4ACD-480E-ADD6-480AE93C5653}"/>
              </a:ext>
            </a:extLst>
          </p:cNvPr>
          <p:cNvSpPr>
            <a:spLocks noGrp="1"/>
          </p:cNvSpPr>
          <p:nvPr>
            <p:ph type="sldNum" sz="quarter" idx="12"/>
          </p:nvPr>
        </p:nvSpPr>
        <p:spPr/>
        <p:txBody>
          <a:bodyPr/>
          <a:lstStyle/>
          <a:p>
            <a:fld id="{6C5AE47E-C760-4EBB-8175-FF95F50846E3}" type="slidenum">
              <a:rPr lang="zh-CN" altLang="en-US" smtClean="0"/>
              <a:t>‹#›</a:t>
            </a:fld>
            <a:endParaRPr lang="zh-CN" altLang="en-US"/>
          </a:p>
        </p:txBody>
      </p:sp>
    </p:spTree>
    <p:extLst>
      <p:ext uri="{BB962C8B-B14F-4D97-AF65-F5344CB8AC3E}">
        <p14:creationId xmlns:p14="http://schemas.microsoft.com/office/powerpoint/2010/main" val="3831509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A6622D85-0D03-47A6-8D9B-5CC2BFA9046F}"/>
              </a:ext>
            </a:extLst>
          </p:cNvPr>
          <p:cNvSpPr>
            <a:spLocks noGrp="1"/>
          </p:cNvSpPr>
          <p:nvPr>
            <p:ph type="dt" sz="half" idx="10"/>
          </p:nvPr>
        </p:nvSpPr>
        <p:spPr/>
        <p:txBody>
          <a:bodyPr/>
          <a:lstStyle/>
          <a:p>
            <a:fld id="{EA1B081E-CD94-4F67-8D6D-EF33C9BC7F1A}" type="datetimeFigureOut">
              <a:rPr lang="zh-CN" altLang="en-US" smtClean="0"/>
              <a:t>2018/12/4</a:t>
            </a:fld>
            <a:endParaRPr lang="zh-CN" altLang="en-US"/>
          </a:p>
        </p:txBody>
      </p:sp>
      <p:sp>
        <p:nvSpPr>
          <p:cNvPr id="3" name="页脚占位符 2">
            <a:extLst>
              <a:ext uri="{FF2B5EF4-FFF2-40B4-BE49-F238E27FC236}">
                <a16:creationId xmlns:a16="http://schemas.microsoft.com/office/drawing/2014/main" xmlns="" id="{1150D430-26EE-44F9-8961-87D603420BC2}"/>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35611997-2DC3-4845-85B1-1E493F61FBE4}"/>
              </a:ext>
            </a:extLst>
          </p:cNvPr>
          <p:cNvSpPr>
            <a:spLocks noGrp="1"/>
          </p:cNvSpPr>
          <p:nvPr>
            <p:ph type="sldNum" sz="quarter" idx="12"/>
          </p:nvPr>
        </p:nvSpPr>
        <p:spPr/>
        <p:txBody>
          <a:bodyPr/>
          <a:lstStyle/>
          <a:p>
            <a:fld id="{6C5AE47E-C760-4EBB-8175-FF95F50846E3}" type="slidenum">
              <a:rPr lang="zh-CN" altLang="en-US" smtClean="0"/>
              <a:t>‹#›</a:t>
            </a:fld>
            <a:endParaRPr lang="zh-CN" altLang="en-US"/>
          </a:p>
        </p:txBody>
      </p:sp>
    </p:spTree>
    <p:extLst>
      <p:ext uri="{BB962C8B-B14F-4D97-AF65-F5344CB8AC3E}">
        <p14:creationId xmlns:p14="http://schemas.microsoft.com/office/powerpoint/2010/main" val="3441530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8517B8B-DC5C-4787-AAB2-BBA97E263B1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4D2B3245-51A0-4859-BEF2-F3FF565305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5F57836E-6214-4A03-B3D5-468162E1FB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75BE44E7-9A07-4CE1-B40B-1DDB488E780D}"/>
              </a:ext>
            </a:extLst>
          </p:cNvPr>
          <p:cNvSpPr>
            <a:spLocks noGrp="1"/>
          </p:cNvSpPr>
          <p:nvPr>
            <p:ph type="dt" sz="half" idx="10"/>
          </p:nvPr>
        </p:nvSpPr>
        <p:spPr/>
        <p:txBody>
          <a:bodyPr/>
          <a:lstStyle/>
          <a:p>
            <a:fld id="{EA1B081E-CD94-4F67-8D6D-EF33C9BC7F1A}" type="datetimeFigureOut">
              <a:rPr lang="zh-CN" altLang="en-US" smtClean="0"/>
              <a:t>2018/12/4</a:t>
            </a:fld>
            <a:endParaRPr lang="zh-CN" altLang="en-US"/>
          </a:p>
        </p:txBody>
      </p:sp>
      <p:sp>
        <p:nvSpPr>
          <p:cNvPr id="6" name="页脚占位符 5">
            <a:extLst>
              <a:ext uri="{FF2B5EF4-FFF2-40B4-BE49-F238E27FC236}">
                <a16:creationId xmlns:a16="http://schemas.microsoft.com/office/drawing/2014/main" xmlns="" id="{1077D66B-6F41-45F2-A235-71A40917AF4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7BC693BE-9E0E-4ABD-AAC4-39674F65B993}"/>
              </a:ext>
            </a:extLst>
          </p:cNvPr>
          <p:cNvSpPr>
            <a:spLocks noGrp="1"/>
          </p:cNvSpPr>
          <p:nvPr>
            <p:ph type="sldNum" sz="quarter" idx="12"/>
          </p:nvPr>
        </p:nvSpPr>
        <p:spPr/>
        <p:txBody>
          <a:bodyPr/>
          <a:lstStyle/>
          <a:p>
            <a:fld id="{6C5AE47E-C760-4EBB-8175-FF95F50846E3}" type="slidenum">
              <a:rPr lang="zh-CN" altLang="en-US" smtClean="0"/>
              <a:t>‹#›</a:t>
            </a:fld>
            <a:endParaRPr lang="zh-CN" altLang="en-US"/>
          </a:p>
        </p:txBody>
      </p:sp>
    </p:spTree>
    <p:extLst>
      <p:ext uri="{BB962C8B-B14F-4D97-AF65-F5344CB8AC3E}">
        <p14:creationId xmlns:p14="http://schemas.microsoft.com/office/powerpoint/2010/main" val="2935973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AA497425-EBE0-449A-B05D-EEA7C114B70A}"/>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240BE32D-A2E5-4C91-9999-F2D17E9867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2F9C2980-48DD-44D3-A2F0-4D8ADE519F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8A354B8D-7E7E-4C43-A9E4-CD3EBC99C3CC}"/>
              </a:ext>
            </a:extLst>
          </p:cNvPr>
          <p:cNvSpPr>
            <a:spLocks noGrp="1"/>
          </p:cNvSpPr>
          <p:nvPr>
            <p:ph type="dt" sz="half" idx="10"/>
          </p:nvPr>
        </p:nvSpPr>
        <p:spPr/>
        <p:txBody>
          <a:bodyPr/>
          <a:lstStyle/>
          <a:p>
            <a:fld id="{EA1B081E-CD94-4F67-8D6D-EF33C9BC7F1A}" type="datetimeFigureOut">
              <a:rPr lang="zh-CN" altLang="en-US" smtClean="0"/>
              <a:t>2018/12/4</a:t>
            </a:fld>
            <a:endParaRPr lang="zh-CN" altLang="en-US"/>
          </a:p>
        </p:txBody>
      </p:sp>
      <p:sp>
        <p:nvSpPr>
          <p:cNvPr id="6" name="页脚占位符 5">
            <a:extLst>
              <a:ext uri="{FF2B5EF4-FFF2-40B4-BE49-F238E27FC236}">
                <a16:creationId xmlns:a16="http://schemas.microsoft.com/office/drawing/2014/main" xmlns="" id="{8E7B897A-CB2B-42B5-8AD3-95071113024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4DEAFB38-5440-481D-9E64-92387C90C491}"/>
              </a:ext>
            </a:extLst>
          </p:cNvPr>
          <p:cNvSpPr>
            <a:spLocks noGrp="1"/>
          </p:cNvSpPr>
          <p:nvPr>
            <p:ph type="sldNum" sz="quarter" idx="12"/>
          </p:nvPr>
        </p:nvSpPr>
        <p:spPr/>
        <p:txBody>
          <a:bodyPr/>
          <a:lstStyle/>
          <a:p>
            <a:fld id="{6C5AE47E-C760-4EBB-8175-FF95F50846E3}" type="slidenum">
              <a:rPr lang="zh-CN" altLang="en-US" smtClean="0"/>
              <a:t>‹#›</a:t>
            </a:fld>
            <a:endParaRPr lang="zh-CN" altLang="en-US"/>
          </a:p>
        </p:txBody>
      </p:sp>
    </p:spTree>
    <p:extLst>
      <p:ext uri="{BB962C8B-B14F-4D97-AF65-F5344CB8AC3E}">
        <p14:creationId xmlns:p14="http://schemas.microsoft.com/office/powerpoint/2010/main" val="32378048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BAD5ED5-2702-4AFC-BAAE-31D01B4D6583}"/>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EB7DB87B-FED2-4389-9AF2-197A259EA62B}"/>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B7BB7C4C-B137-4C34-83CC-F72A845205D4}"/>
              </a:ext>
            </a:extLst>
          </p:cNvPr>
          <p:cNvSpPr>
            <a:spLocks noGrp="1"/>
          </p:cNvSpPr>
          <p:nvPr>
            <p:ph type="dt" sz="half" idx="10"/>
          </p:nvPr>
        </p:nvSpPr>
        <p:spPr/>
        <p:txBody>
          <a:bodyPr/>
          <a:lstStyle/>
          <a:p>
            <a:fld id="{EA1B081E-CD94-4F67-8D6D-EF33C9BC7F1A}" type="datetimeFigureOut">
              <a:rPr lang="zh-CN" altLang="en-US" smtClean="0"/>
              <a:t>2018/12/4</a:t>
            </a:fld>
            <a:endParaRPr lang="zh-CN" altLang="en-US"/>
          </a:p>
        </p:txBody>
      </p:sp>
      <p:sp>
        <p:nvSpPr>
          <p:cNvPr id="5" name="页脚占位符 4">
            <a:extLst>
              <a:ext uri="{FF2B5EF4-FFF2-40B4-BE49-F238E27FC236}">
                <a16:creationId xmlns:a16="http://schemas.microsoft.com/office/drawing/2014/main" xmlns="" id="{20E6800D-1819-4F61-B3C3-7CA8168F71A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11A4A5D0-162E-47B7-AD52-7170D714C259}"/>
              </a:ext>
            </a:extLst>
          </p:cNvPr>
          <p:cNvSpPr>
            <a:spLocks noGrp="1"/>
          </p:cNvSpPr>
          <p:nvPr>
            <p:ph type="sldNum" sz="quarter" idx="12"/>
          </p:nvPr>
        </p:nvSpPr>
        <p:spPr/>
        <p:txBody>
          <a:bodyPr/>
          <a:lstStyle/>
          <a:p>
            <a:fld id="{6C5AE47E-C760-4EBB-8175-FF95F50846E3}" type="slidenum">
              <a:rPr lang="zh-CN" altLang="en-US" smtClean="0"/>
              <a:t>‹#›</a:t>
            </a:fld>
            <a:endParaRPr lang="zh-CN" altLang="en-US"/>
          </a:p>
        </p:txBody>
      </p:sp>
    </p:spTree>
    <p:extLst>
      <p:ext uri="{BB962C8B-B14F-4D97-AF65-F5344CB8AC3E}">
        <p14:creationId xmlns:p14="http://schemas.microsoft.com/office/powerpoint/2010/main" val="3629661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84168994-8506-45D7-8D77-94EE604D093C}"/>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F1FB0EA1-F755-4190-BFE3-E0EF964F030B}"/>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4F6CCE64-F119-4219-86B1-7769397075E4}"/>
              </a:ext>
            </a:extLst>
          </p:cNvPr>
          <p:cNvSpPr>
            <a:spLocks noGrp="1"/>
          </p:cNvSpPr>
          <p:nvPr>
            <p:ph type="dt" sz="half" idx="10"/>
          </p:nvPr>
        </p:nvSpPr>
        <p:spPr/>
        <p:txBody>
          <a:bodyPr/>
          <a:lstStyle/>
          <a:p>
            <a:fld id="{EA1B081E-CD94-4F67-8D6D-EF33C9BC7F1A}" type="datetimeFigureOut">
              <a:rPr lang="zh-CN" altLang="en-US" smtClean="0"/>
              <a:t>2018/12/4</a:t>
            </a:fld>
            <a:endParaRPr lang="zh-CN" altLang="en-US"/>
          </a:p>
        </p:txBody>
      </p:sp>
      <p:sp>
        <p:nvSpPr>
          <p:cNvPr id="5" name="页脚占位符 4">
            <a:extLst>
              <a:ext uri="{FF2B5EF4-FFF2-40B4-BE49-F238E27FC236}">
                <a16:creationId xmlns:a16="http://schemas.microsoft.com/office/drawing/2014/main" xmlns="" id="{18A39E1B-2E44-4174-8FF2-D92C1913E28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E964B997-0598-40F1-9B23-16F734BC5B9C}"/>
              </a:ext>
            </a:extLst>
          </p:cNvPr>
          <p:cNvSpPr>
            <a:spLocks noGrp="1"/>
          </p:cNvSpPr>
          <p:nvPr>
            <p:ph type="sldNum" sz="quarter" idx="12"/>
          </p:nvPr>
        </p:nvSpPr>
        <p:spPr/>
        <p:txBody>
          <a:bodyPr/>
          <a:lstStyle/>
          <a:p>
            <a:fld id="{6C5AE47E-C760-4EBB-8175-FF95F50846E3}" type="slidenum">
              <a:rPr lang="zh-CN" altLang="en-US" smtClean="0"/>
              <a:t>‹#›</a:t>
            </a:fld>
            <a:endParaRPr lang="zh-CN" altLang="en-US"/>
          </a:p>
        </p:txBody>
      </p:sp>
    </p:spTree>
    <p:extLst>
      <p:ext uri="{BB962C8B-B14F-4D97-AF65-F5344CB8AC3E}">
        <p14:creationId xmlns:p14="http://schemas.microsoft.com/office/powerpoint/2010/main" val="2032594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3BA21725-478B-4905-8A8A-036AE2F4EF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622AD4A8-3CBD-4F89-8C6C-AD2868F6CD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839DB4E6-3AE0-4BC6-9EB8-0E32276C910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1B081E-CD94-4F67-8D6D-EF33C9BC7F1A}" type="datetimeFigureOut">
              <a:rPr lang="zh-CN" altLang="en-US" smtClean="0"/>
              <a:t>2018/12/4</a:t>
            </a:fld>
            <a:endParaRPr lang="zh-CN" altLang="en-US"/>
          </a:p>
        </p:txBody>
      </p:sp>
      <p:sp>
        <p:nvSpPr>
          <p:cNvPr id="5" name="页脚占位符 4">
            <a:extLst>
              <a:ext uri="{FF2B5EF4-FFF2-40B4-BE49-F238E27FC236}">
                <a16:creationId xmlns:a16="http://schemas.microsoft.com/office/drawing/2014/main" xmlns="" id="{26177519-7C1D-48A5-B48D-408C91C069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97E8942D-99A3-4ECA-AE73-78FEC385E5C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5AE47E-C760-4EBB-8175-FF95F50846E3}" type="slidenum">
              <a:rPr lang="zh-CN" altLang="en-US" smtClean="0"/>
              <a:t>‹#›</a:t>
            </a:fld>
            <a:endParaRPr lang="zh-CN" altLang="en-US"/>
          </a:p>
        </p:txBody>
      </p:sp>
    </p:spTree>
    <p:extLst>
      <p:ext uri="{BB962C8B-B14F-4D97-AF65-F5344CB8AC3E}">
        <p14:creationId xmlns:p14="http://schemas.microsoft.com/office/powerpoint/2010/main" val="19717149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45D4BC14-7079-4D65-99F7-F8D48CA7EA11}"/>
              </a:ext>
            </a:extLst>
          </p:cNvPr>
          <p:cNvSpPr/>
          <p:nvPr/>
        </p:nvSpPr>
        <p:spPr>
          <a:xfrm>
            <a:off x="3862" y="2254889"/>
            <a:ext cx="12192000" cy="271490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xmlns="" id="{CAD40298-1BE1-402F-B5EE-92F8B09B6188}"/>
              </a:ext>
            </a:extLst>
          </p:cNvPr>
          <p:cNvSpPr/>
          <p:nvPr/>
        </p:nvSpPr>
        <p:spPr>
          <a:xfrm>
            <a:off x="2811285" y="2994077"/>
            <a:ext cx="184731" cy="1015663"/>
          </a:xfrm>
          <a:prstGeom prst="rect">
            <a:avLst/>
          </a:prstGeom>
        </p:spPr>
        <p:txBody>
          <a:bodyPr wrap="none">
            <a:spAutoFit/>
          </a:bodyPr>
          <a:lstStyle/>
          <a:p>
            <a:pPr eaLnBrk="0" hangingPunct="0"/>
            <a:endParaRPr lang="zh-CN" altLang="en-US" sz="6000" b="1">
              <a:solidFill>
                <a:schemeClr val="bg1"/>
              </a:solidFill>
              <a:latin typeface="微软雅黑" panose="020B0503020204020204" pitchFamily="34" charset="-122"/>
              <a:ea typeface="微软雅黑" panose="020B0503020204020204" pitchFamily="34" charset="-122"/>
              <a:sym typeface="方正兰亭黑_GBK" pitchFamily="2" charset="-122"/>
            </a:endParaRPr>
          </a:p>
        </p:txBody>
      </p:sp>
      <p:sp>
        <p:nvSpPr>
          <p:cNvPr id="12" name="矩形 11">
            <a:extLst>
              <a:ext uri="{FF2B5EF4-FFF2-40B4-BE49-F238E27FC236}">
                <a16:creationId xmlns:a16="http://schemas.microsoft.com/office/drawing/2014/main" xmlns="" id="{9F076E62-C12B-4287-87D6-2BC0041EED73}"/>
              </a:ext>
            </a:extLst>
          </p:cNvPr>
          <p:cNvSpPr/>
          <p:nvPr/>
        </p:nvSpPr>
        <p:spPr>
          <a:xfrm>
            <a:off x="-5" y="2326019"/>
            <a:ext cx="12192001" cy="11861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r>
              <a:rPr lang="zh-CN" altLang="en-US" sz="4400" b="1" dirty="0">
                <a:solidFill>
                  <a:schemeClr val="bg1"/>
                </a:solidFill>
                <a:latin typeface="黑体" panose="02010609060101010101" pitchFamily="49" charset="-122"/>
                <a:ea typeface="黑体" panose="02010609060101010101" pitchFamily="49" charset="-122"/>
                <a:sym typeface="方正兰亭黑_GBK" pitchFamily="2" charset="-122"/>
              </a:rPr>
              <a:t>客户满意度调查问卷</a:t>
            </a:r>
            <a:r>
              <a:rPr lang="en-US" altLang="zh-CN" sz="4400" b="1" dirty="0" err="1">
                <a:solidFill>
                  <a:schemeClr val="bg1"/>
                </a:solidFill>
                <a:latin typeface="黑体" panose="02010609060101010101" pitchFamily="49" charset="-122"/>
                <a:ea typeface="黑体" panose="02010609060101010101" pitchFamily="49" charset="-122"/>
                <a:sym typeface="方正兰亭黑_GBK" pitchFamily="2" charset="-122"/>
              </a:rPr>
              <a:t>ppt</a:t>
            </a:r>
            <a:r>
              <a:rPr lang="zh-CN" altLang="en-US" sz="4400" b="1" dirty="0">
                <a:solidFill>
                  <a:schemeClr val="bg1"/>
                </a:solidFill>
                <a:latin typeface="黑体" panose="02010609060101010101" pitchFamily="49" charset="-122"/>
                <a:ea typeface="黑体" panose="02010609060101010101" pitchFamily="49" charset="-122"/>
                <a:sym typeface="方正兰亭黑_GBK" pitchFamily="2" charset="-122"/>
              </a:rPr>
              <a:t>模板</a:t>
            </a:r>
            <a:endParaRPr lang="zh-CN" altLang="en-US" sz="4400" b="1" dirty="0">
              <a:solidFill>
                <a:schemeClr val="bg1"/>
              </a:solidFill>
              <a:latin typeface="黑体" panose="02010609060101010101" pitchFamily="49" charset="-122"/>
              <a:ea typeface="黑体" panose="02010609060101010101" pitchFamily="49" charset="-122"/>
              <a:sym typeface="方正兰亭黑_GBK" pitchFamily="2" charset="-122"/>
            </a:endParaRPr>
          </a:p>
        </p:txBody>
      </p:sp>
      <p:sp>
        <p:nvSpPr>
          <p:cNvPr id="13" name="TextBox 59">
            <a:extLst>
              <a:ext uri="{FF2B5EF4-FFF2-40B4-BE49-F238E27FC236}">
                <a16:creationId xmlns:a16="http://schemas.microsoft.com/office/drawing/2014/main" xmlns="" id="{E2021B7F-DADC-421D-B017-5CA802170352}"/>
              </a:ext>
            </a:extLst>
          </p:cNvPr>
          <p:cNvSpPr>
            <a:spLocks noChangeArrowheads="1"/>
          </p:cNvSpPr>
          <p:nvPr/>
        </p:nvSpPr>
        <p:spPr bwMode="auto">
          <a:xfrm flipH="1">
            <a:off x="5537994" y="3686573"/>
            <a:ext cx="11160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base" hangingPunct="0">
              <a:spcBef>
                <a:spcPct val="0"/>
              </a:spcBef>
              <a:spcAft>
                <a:spcPct val="0"/>
              </a:spcAft>
            </a:pPr>
            <a:r>
              <a:rPr lang="en-US" altLang="zh-CN" sz="3600" b="1">
                <a:solidFill>
                  <a:prstClr val="white"/>
                </a:solidFill>
                <a:latin typeface="Impact MT Std" pitchFamily="34" charset="0"/>
                <a:ea typeface="微软雅黑" panose="020B0503020204020204" pitchFamily="34" charset="-122"/>
                <a:sym typeface="方正兰亭黑_GBK" pitchFamily="2" charset="-122"/>
              </a:rPr>
              <a:t>2018</a:t>
            </a:r>
          </a:p>
        </p:txBody>
      </p:sp>
      <p:sp>
        <p:nvSpPr>
          <p:cNvPr id="14" name="矩形 13">
            <a:extLst>
              <a:ext uri="{FF2B5EF4-FFF2-40B4-BE49-F238E27FC236}">
                <a16:creationId xmlns:a16="http://schemas.microsoft.com/office/drawing/2014/main" xmlns="" id="{5D4919F9-7F4D-4D45-B161-F88405FA1DF9}"/>
              </a:ext>
            </a:extLst>
          </p:cNvPr>
          <p:cNvSpPr>
            <a:spLocks noChangeArrowheads="1"/>
          </p:cNvSpPr>
          <p:nvPr/>
        </p:nvSpPr>
        <p:spPr bwMode="auto">
          <a:xfrm flipH="1">
            <a:off x="-4" y="4402264"/>
            <a:ext cx="121920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spcBef>
                <a:spcPct val="0"/>
              </a:spcBef>
              <a:spcAft>
                <a:spcPct val="0"/>
              </a:spcAft>
            </a:pPr>
            <a:r>
              <a:rPr lang="zh-CN" altLang="en-US">
                <a:solidFill>
                  <a:prstClr val="white"/>
                </a:solidFill>
                <a:latin typeface="微软雅黑" panose="020B0503020204020204" pitchFamily="34" charset="-122"/>
                <a:ea typeface="微软雅黑" panose="020B0503020204020204" pitchFamily="34" charset="-122"/>
              </a:rPr>
              <a:t>市场调查 </a:t>
            </a:r>
            <a:r>
              <a:rPr lang="en-US" altLang="zh-CN">
                <a:solidFill>
                  <a:prstClr val="white"/>
                </a:solidFill>
                <a:latin typeface="微软雅黑" panose="020B0503020204020204" pitchFamily="34" charset="-122"/>
                <a:ea typeface="微软雅黑" panose="020B0503020204020204" pitchFamily="34" charset="-122"/>
              </a:rPr>
              <a:t>|</a:t>
            </a:r>
            <a:r>
              <a:rPr lang="zh-CN" altLang="en-US">
                <a:solidFill>
                  <a:prstClr val="white"/>
                </a:solidFill>
                <a:latin typeface="微软雅黑" panose="020B0503020204020204" pitchFamily="34" charset="-122"/>
                <a:ea typeface="微软雅黑" panose="020B0503020204020204" pitchFamily="34" charset="-122"/>
              </a:rPr>
              <a:t> 科研报告 </a:t>
            </a:r>
            <a:r>
              <a:rPr lang="en-US" altLang="zh-CN">
                <a:solidFill>
                  <a:prstClr val="white"/>
                </a:solidFill>
                <a:latin typeface="微软雅黑" panose="020B0503020204020204" pitchFamily="34" charset="-122"/>
                <a:ea typeface="微软雅黑" panose="020B0503020204020204" pitchFamily="34" charset="-122"/>
              </a:rPr>
              <a:t>| </a:t>
            </a:r>
            <a:r>
              <a:rPr lang="zh-CN" altLang="en-US">
                <a:solidFill>
                  <a:prstClr val="white"/>
                </a:solidFill>
                <a:latin typeface="微软雅黑" panose="020B0503020204020204" pitchFamily="34" charset="-122"/>
                <a:ea typeface="微软雅黑" panose="020B0503020204020204" pitchFamily="34" charset="-122"/>
              </a:rPr>
              <a:t>产品调查 </a:t>
            </a:r>
            <a:r>
              <a:rPr lang="en-US" altLang="zh-CN">
                <a:solidFill>
                  <a:prstClr val="white"/>
                </a:solidFill>
                <a:latin typeface="微软雅黑" panose="020B0503020204020204" pitchFamily="34" charset="-122"/>
                <a:ea typeface="微软雅黑" panose="020B0503020204020204" pitchFamily="34" charset="-122"/>
              </a:rPr>
              <a:t>|</a:t>
            </a:r>
            <a:r>
              <a:rPr lang="zh-CN" altLang="en-US">
                <a:solidFill>
                  <a:prstClr val="white"/>
                </a:solidFill>
                <a:latin typeface="微软雅黑" panose="020B0503020204020204" pitchFamily="34" charset="-122"/>
                <a:ea typeface="微软雅黑" panose="020B0503020204020204" pitchFamily="34" charset="-122"/>
              </a:rPr>
              <a:t> 工作计划 </a:t>
            </a:r>
            <a:r>
              <a:rPr lang="en-US" altLang="zh-CN">
                <a:solidFill>
                  <a:prstClr val="white"/>
                </a:solidFill>
                <a:latin typeface="微软雅黑" panose="020B0503020204020204" pitchFamily="34" charset="-122"/>
                <a:ea typeface="微软雅黑" panose="020B0503020204020204" pitchFamily="34" charset="-122"/>
              </a:rPr>
              <a:t> </a:t>
            </a:r>
            <a:endParaRPr lang="zh-CN" altLang="en-US">
              <a:solidFill>
                <a:prstClr val="white"/>
              </a:solidFill>
              <a:latin typeface="微软雅黑" panose="020B0503020204020204" pitchFamily="34" charset="-122"/>
              <a:ea typeface="微软雅黑" panose="020B0503020204020204" pitchFamily="34" charset="-122"/>
            </a:endParaRPr>
          </a:p>
        </p:txBody>
      </p:sp>
      <p:pic>
        <p:nvPicPr>
          <p:cNvPr id="19" name="图片 18">
            <a:extLst>
              <a:ext uri="{FF2B5EF4-FFF2-40B4-BE49-F238E27FC236}">
                <a16:creationId xmlns:a16="http://schemas.microsoft.com/office/drawing/2014/main" xmlns="" id="{72AAB4D9-A305-4349-95E7-DC0AD704EBA8}"/>
              </a:ext>
            </a:extLst>
          </p:cNvPr>
          <p:cNvPicPr>
            <a:picLocks noChangeAspect="1"/>
          </p:cNvPicPr>
          <p:nvPr/>
        </p:nvPicPr>
        <p:blipFill>
          <a:blip r:embed="rId4"/>
          <a:stretch>
            <a:fillRect/>
          </a:stretch>
        </p:blipFill>
        <p:spPr>
          <a:xfrm>
            <a:off x="941534" y="5147511"/>
            <a:ext cx="1219306" cy="1176630"/>
          </a:xfrm>
          <a:prstGeom prst="rect">
            <a:avLst/>
          </a:prstGeom>
        </p:spPr>
      </p:pic>
      <p:sp>
        <p:nvSpPr>
          <p:cNvPr id="16" name="斜纹 15">
            <a:extLst>
              <a:ext uri="{FF2B5EF4-FFF2-40B4-BE49-F238E27FC236}">
                <a16:creationId xmlns:a16="http://schemas.microsoft.com/office/drawing/2014/main" xmlns="" id="{F3438CCB-4D74-4C18-BD3A-F9FDE03AFCE2}"/>
              </a:ext>
            </a:extLst>
          </p:cNvPr>
          <p:cNvSpPr/>
          <p:nvPr/>
        </p:nvSpPr>
        <p:spPr>
          <a:xfrm rot="5400000">
            <a:off x="11421138" y="2277373"/>
            <a:ext cx="788783" cy="752302"/>
          </a:xfrm>
          <a:prstGeom prst="diagStripe">
            <a:avLst>
              <a:gd name="adj" fmla="val 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斜纹 16">
            <a:extLst>
              <a:ext uri="{FF2B5EF4-FFF2-40B4-BE49-F238E27FC236}">
                <a16:creationId xmlns:a16="http://schemas.microsoft.com/office/drawing/2014/main" xmlns="" id="{3367B033-C1D9-4EE6-8B5E-FD081F4D0873}"/>
              </a:ext>
            </a:extLst>
          </p:cNvPr>
          <p:cNvSpPr/>
          <p:nvPr/>
        </p:nvSpPr>
        <p:spPr>
          <a:xfrm rot="5400000">
            <a:off x="9584617" y="2331647"/>
            <a:ext cx="2697609" cy="2524439"/>
          </a:xfrm>
          <a:prstGeom prst="diagStripe">
            <a:avLst>
              <a:gd name="adj" fmla="val 81104"/>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斜纹 17">
            <a:extLst>
              <a:ext uri="{FF2B5EF4-FFF2-40B4-BE49-F238E27FC236}">
                <a16:creationId xmlns:a16="http://schemas.microsoft.com/office/drawing/2014/main" xmlns="" id="{530FE40C-AE80-48DC-AD23-2F702B69717D}"/>
              </a:ext>
            </a:extLst>
          </p:cNvPr>
          <p:cNvSpPr/>
          <p:nvPr/>
        </p:nvSpPr>
        <p:spPr>
          <a:xfrm rot="5400000">
            <a:off x="10575659" y="2284244"/>
            <a:ext cx="1645374" cy="1586665"/>
          </a:xfrm>
          <a:prstGeom prst="diagStripe">
            <a:avLst>
              <a:gd name="adj" fmla="val 7436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斜纹 21">
            <a:extLst>
              <a:ext uri="{FF2B5EF4-FFF2-40B4-BE49-F238E27FC236}">
                <a16:creationId xmlns:a16="http://schemas.microsoft.com/office/drawing/2014/main" xmlns="" id="{C65B6E39-04EE-4B5F-953D-C4F0F16C3400}"/>
              </a:ext>
            </a:extLst>
          </p:cNvPr>
          <p:cNvSpPr/>
          <p:nvPr/>
        </p:nvSpPr>
        <p:spPr>
          <a:xfrm rot="16200000">
            <a:off x="-23086" y="4196042"/>
            <a:ext cx="787545" cy="733649"/>
          </a:xfrm>
          <a:prstGeom prst="diagStripe">
            <a:avLst>
              <a:gd name="adj" fmla="val 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斜纹 22">
            <a:extLst>
              <a:ext uri="{FF2B5EF4-FFF2-40B4-BE49-F238E27FC236}">
                <a16:creationId xmlns:a16="http://schemas.microsoft.com/office/drawing/2014/main" xmlns="" id="{885FA340-4370-4CAB-B03D-DE51BD34F22D}"/>
              </a:ext>
            </a:extLst>
          </p:cNvPr>
          <p:cNvSpPr/>
          <p:nvPr/>
        </p:nvSpPr>
        <p:spPr>
          <a:xfrm rot="16200000">
            <a:off x="-115765" y="2379031"/>
            <a:ext cx="2693376" cy="2461846"/>
          </a:xfrm>
          <a:prstGeom prst="diagStripe">
            <a:avLst>
              <a:gd name="adj" fmla="val 81104"/>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斜纹 23">
            <a:extLst>
              <a:ext uri="{FF2B5EF4-FFF2-40B4-BE49-F238E27FC236}">
                <a16:creationId xmlns:a16="http://schemas.microsoft.com/office/drawing/2014/main" xmlns="" id="{1027DA8B-545C-4690-BB69-2FFA7968E45F}"/>
              </a:ext>
            </a:extLst>
          </p:cNvPr>
          <p:cNvSpPr/>
          <p:nvPr/>
        </p:nvSpPr>
        <p:spPr>
          <a:xfrm rot="16200000">
            <a:off x="-43870" y="3365818"/>
            <a:ext cx="1642792" cy="1547324"/>
          </a:xfrm>
          <a:prstGeom prst="diagStripe">
            <a:avLst>
              <a:gd name="adj" fmla="val 7436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4126614639"/>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100"/>
                                        <p:tgtEl>
                                          <p:spTgt spid="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wipe(down)">
                                      <p:cBhvr>
                                        <p:cTn id="10" dur="500"/>
                                        <p:tgtEl>
                                          <p:spTgt spid="2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down)">
                                      <p:cBhvr>
                                        <p:cTn id="13" dur="500"/>
                                        <p:tgtEl>
                                          <p:spTgt spid="22"/>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wipe(down)">
                                      <p:cBhvr>
                                        <p:cTn id="16" dur="500"/>
                                        <p:tgtEl>
                                          <p:spTgt spid="24"/>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up)">
                                      <p:cBhvr>
                                        <p:cTn id="19" dur="500"/>
                                        <p:tgtEl>
                                          <p:spTgt spid="16"/>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up)">
                                      <p:cBhvr>
                                        <p:cTn id="22" dur="500"/>
                                        <p:tgtEl>
                                          <p:spTgt spid="17"/>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up)">
                                      <p:cBhvr>
                                        <p:cTn id="25" dur="500"/>
                                        <p:tgtEl>
                                          <p:spTgt spid="18"/>
                                        </p:tgtEl>
                                      </p:cBhvr>
                                    </p:animEffect>
                                  </p:childTnLst>
                                </p:cTn>
                              </p:par>
                            </p:childTnLst>
                          </p:cTn>
                        </p:par>
                        <p:par>
                          <p:cTn id="26" fill="hold">
                            <p:stCondLst>
                              <p:cond delay="11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12"/>
                                        </p:tgtEl>
                                        <p:attrNameLst>
                                          <p:attrName>ppt_y</p:attrName>
                                        </p:attrNameLst>
                                      </p:cBhvr>
                                      <p:tavLst>
                                        <p:tav tm="0">
                                          <p:val>
                                            <p:strVal val="#ppt_y"/>
                                          </p:val>
                                        </p:tav>
                                        <p:tav tm="100000">
                                          <p:val>
                                            <p:strVal val="#ppt_y"/>
                                          </p:val>
                                        </p:tav>
                                      </p:tavLst>
                                    </p:anim>
                                    <p:anim calcmode="lin" valueType="num">
                                      <p:cBhvr>
                                        <p:cTn id="31"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12"/>
                                        </p:tgtEl>
                                      </p:cBhvr>
                                    </p:animEffect>
                                  </p:childTnLst>
                                </p:cTn>
                              </p:par>
                              <p:par>
                                <p:cTn id="34" presetID="12" presetClass="entr" presetSubtype="4" fill="hold" grpId="0" nodeType="withEffect">
                                  <p:stCondLst>
                                    <p:cond delay="1000"/>
                                  </p:stCondLst>
                                  <p:childTnLst>
                                    <p:set>
                                      <p:cBhvr>
                                        <p:cTn id="35" dur="1" fill="hold">
                                          <p:stCondLst>
                                            <p:cond delay="0"/>
                                          </p:stCondLst>
                                        </p:cTn>
                                        <p:tgtEl>
                                          <p:spTgt spid="13"/>
                                        </p:tgtEl>
                                        <p:attrNameLst>
                                          <p:attrName>style.visibility</p:attrName>
                                        </p:attrNameLst>
                                      </p:cBhvr>
                                      <p:to>
                                        <p:strVal val="visible"/>
                                      </p:to>
                                    </p:set>
                                    <p:anim calcmode="lin" valueType="num">
                                      <p:cBhvr>
                                        <p:cTn id="36" dur="1000"/>
                                        <p:tgtEl>
                                          <p:spTgt spid="13"/>
                                        </p:tgtEl>
                                        <p:attrNameLst>
                                          <p:attrName>ppt_y</p:attrName>
                                        </p:attrNameLst>
                                      </p:cBhvr>
                                      <p:tavLst>
                                        <p:tav tm="0">
                                          <p:val>
                                            <p:strVal val="#ppt_y+#ppt_h*1.125000"/>
                                          </p:val>
                                        </p:tav>
                                        <p:tav tm="100000">
                                          <p:val>
                                            <p:strVal val="#ppt_y"/>
                                          </p:val>
                                        </p:tav>
                                      </p:tavLst>
                                    </p:anim>
                                    <p:animEffect transition="in" filter="wipe(up)">
                                      <p:cBhvr>
                                        <p:cTn id="37" dur="1000"/>
                                        <p:tgtEl>
                                          <p:spTgt spid="13"/>
                                        </p:tgtEl>
                                      </p:cBhvr>
                                    </p:animEffect>
                                  </p:childTnLst>
                                </p:cTn>
                              </p:par>
                            </p:childTnLst>
                          </p:cTn>
                        </p:par>
                        <p:par>
                          <p:cTn id="38" fill="hold">
                            <p:stCondLst>
                              <p:cond delay="3100"/>
                            </p:stCondLst>
                            <p:childTnLst>
                              <p:par>
                                <p:cTn id="39" presetID="16" presetClass="entr" presetSubtype="21"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barn(inVertical)">
                                      <p:cBhvr>
                                        <p:cTn id="41" dur="1000"/>
                                        <p:tgtEl>
                                          <p:spTgt spid="14"/>
                                        </p:tgtEl>
                                      </p:cBhvr>
                                    </p:animEffect>
                                  </p:childTnLst>
                                </p:cTn>
                              </p:par>
                              <p:par>
                                <p:cTn id="42" presetID="6" presetClass="entr" presetSubtype="16" fill="hold"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circle(in)">
                                      <p:cBhvr>
                                        <p:cTn id="44"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p:bldP spid="13" grpId="0"/>
      <p:bldP spid="14" grpId="0"/>
      <p:bldP spid="16" grpId="0" animBg="1"/>
      <p:bldP spid="17" grpId="0" animBg="1"/>
      <p:bldP spid="18" grpId="0" animBg="1"/>
      <p:bldP spid="22" grpId="0" animBg="1"/>
      <p:bldP spid="23" grpId="0" animBg="1"/>
      <p:bldP spid="2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sp>
        <p:nvSpPr>
          <p:cNvPr id="25" name="TextBox 59">
            <a:extLst>
              <a:ext uri="{FF2B5EF4-FFF2-40B4-BE49-F238E27FC236}">
                <a16:creationId xmlns:a16="http://schemas.microsoft.com/office/drawing/2014/main" xmlns="" id="{1AFC4BC1-44FC-4F67-B61E-38A6D89F8846}"/>
              </a:ext>
            </a:extLst>
          </p:cNvPr>
          <p:cNvSpPr>
            <a:spLocks noChangeArrowheads="1"/>
          </p:cNvSpPr>
          <p:nvPr/>
        </p:nvSpPr>
        <p:spPr bwMode="auto">
          <a:xfrm flipH="1">
            <a:off x="6760573" y="-24605"/>
            <a:ext cx="474785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n-US" altLang="zh-CN" sz="7200" b="1">
                <a:solidFill>
                  <a:schemeClr val="bg2">
                    <a:lumMod val="50000"/>
                  </a:schemeClr>
                </a:solidFill>
                <a:latin typeface="黑体" panose="02010609060101010101" pitchFamily="49" charset="-122"/>
                <a:ea typeface="黑体" panose="02010609060101010101" pitchFamily="49" charset="-122"/>
              </a:rPr>
              <a:t>CONTENT</a:t>
            </a:r>
            <a:r>
              <a:rPr lang="en-US" altLang="zh-CN" sz="7200" b="1">
                <a:solidFill>
                  <a:srgbClr val="00B0F0"/>
                </a:solidFill>
                <a:latin typeface="黑体" panose="02010609060101010101" pitchFamily="49" charset="-122"/>
                <a:ea typeface="黑体" panose="02010609060101010101" pitchFamily="49" charset="-122"/>
              </a:rPr>
              <a:t>S</a:t>
            </a:r>
            <a:endParaRPr lang="en-US" altLang="zh-CN" sz="5400" b="1">
              <a:solidFill>
                <a:srgbClr val="00B0F0"/>
              </a:solidFill>
              <a:latin typeface="黑体" panose="02010609060101010101" pitchFamily="49" charset="-122"/>
              <a:ea typeface="黑体" panose="02010609060101010101" pitchFamily="49" charset="-122"/>
              <a:sym typeface="方正兰亭黑_GBK" pitchFamily="2" charset="-122"/>
            </a:endParaRPr>
          </a:p>
        </p:txBody>
      </p:sp>
      <p:sp>
        <p:nvSpPr>
          <p:cNvPr id="89" name="任意多边形: 形状 88">
            <a:extLst>
              <a:ext uri="{FF2B5EF4-FFF2-40B4-BE49-F238E27FC236}">
                <a16:creationId xmlns:a16="http://schemas.microsoft.com/office/drawing/2014/main" xmlns="" id="{BC3D566B-7868-467B-85BB-9D46AA12D56C}"/>
              </a:ext>
            </a:extLst>
          </p:cNvPr>
          <p:cNvSpPr/>
          <p:nvPr/>
        </p:nvSpPr>
        <p:spPr>
          <a:xfrm>
            <a:off x="0" y="1"/>
            <a:ext cx="6760573" cy="6867149"/>
          </a:xfrm>
          <a:custGeom>
            <a:avLst/>
            <a:gdLst>
              <a:gd name="connsiteX0" fmla="*/ 2856264 w 4548554"/>
              <a:gd name="connsiteY0" fmla="*/ 0 h 6867149"/>
              <a:gd name="connsiteX1" fmla="*/ 4548554 w 4548554"/>
              <a:gd name="connsiteY1" fmla="*/ 0 h 6867149"/>
              <a:gd name="connsiteX2" fmla="*/ 1993513 w 4548554"/>
              <a:gd name="connsiteY2" fmla="*/ 3857455 h 6867149"/>
              <a:gd name="connsiteX3" fmla="*/ 3990110 w 4548554"/>
              <a:gd name="connsiteY3" fmla="*/ 6857997 h 6867149"/>
              <a:gd name="connsiteX4" fmla="*/ 2282543 w 4548554"/>
              <a:gd name="connsiteY4" fmla="*/ 6857997 h 6867149"/>
              <a:gd name="connsiteX5" fmla="*/ 1141689 w 4548554"/>
              <a:gd name="connsiteY5" fmla="*/ 5143490 h 6867149"/>
              <a:gd name="connsiteX6" fmla="*/ 0 w 4548554"/>
              <a:gd name="connsiteY6" fmla="*/ 6867149 h 6867149"/>
              <a:gd name="connsiteX7" fmla="*/ 0 w 4548554"/>
              <a:gd name="connsiteY7" fmla="*/ 4312225 h 6867149"/>
              <a:gd name="connsiteX8" fmla="*/ 293602 w 4548554"/>
              <a:gd name="connsiteY8" fmla="*/ 3868961 h 6867149"/>
              <a:gd name="connsiteX9" fmla="*/ 1 w 4548554"/>
              <a:gd name="connsiteY9" fmla="*/ 3427729 h 6867149"/>
              <a:gd name="connsiteX10" fmla="*/ 1 w 4548554"/>
              <a:gd name="connsiteY10" fmla="*/ 861549 h 6867149"/>
              <a:gd name="connsiteX11" fmla="*/ 1145426 w 4548554"/>
              <a:gd name="connsiteY11" fmla="*/ 2582926 h 686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48554" h="6867149">
                <a:moveTo>
                  <a:pt x="2856264" y="0"/>
                </a:moveTo>
                <a:lnTo>
                  <a:pt x="4548554" y="0"/>
                </a:lnTo>
                <a:lnTo>
                  <a:pt x="1993513" y="3857455"/>
                </a:lnTo>
                <a:lnTo>
                  <a:pt x="3990110" y="6857997"/>
                </a:lnTo>
                <a:lnTo>
                  <a:pt x="2282543" y="6857997"/>
                </a:lnTo>
                <a:lnTo>
                  <a:pt x="1141689" y="5143490"/>
                </a:lnTo>
                <a:lnTo>
                  <a:pt x="0" y="6867149"/>
                </a:lnTo>
                <a:lnTo>
                  <a:pt x="0" y="4312225"/>
                </a:lnTo>
                <a:lnTo>
                  <a:pt x="293602" y="3868961"/>
                </a:lnTo>
                <a:lnTo>
                  <a:pt x="1" y="3427729"/>
                </a:lnTo>
                <a:lnTo>
                  <a:pt x="1" y="861549"/>
                </a:lnTo>
                <a:lnTo>
                  <a:pt x="1145426" y="2582926"/>
                </a:ln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矩形 96">
            <a:extLst>
              <a:ext uri="{FF2B5EF4-FFF2-40B4-BE49-F238E27FC236}">
                <a16:creationId xmlns:a16="http://schemas.microsoft.com/office/drawing/2014/main" xmlns="" id="{EFF5E09D-446A-44E5-A4AB-B1D191E9808B}"/>
              </a:ext>
            </a:extLst>
          </p:cNvPr>
          <p:cNvSpPr>
            <a:spLocks noChangeArrowheads="1"/>
          </p:cNvSpPr>
          <p:nvPr/>
        </p:nvSpPr>
        <p:spPr bwMode="auto">
          <a:xfrm flipH="1">
            <a:off x="6760574" y="6432379"/>
            <a:ext cx="42846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spcBef>
                <a:spcPct val="0"/>
              </a:spcBef>
              <a:spcAft>
                <a:spcPct val="0"/>
              </a:spcAft>
            </a:pPr>
            <a:r>
              <a:rPr lang="zh-CN" altLang="en-US" sz="1600">
                <a:solidFill>
                  <a:schemeClr val="bg2">
                    <a:lumMod val="50000"/>
                  </a:schemeClr>
                </a:solidFill>
                <a:latin typeface="微软雅黑" panose="020B0503020204020204" pitchFamily="34" charset="-122"/>
                <a:ea typeface="微软雅黑" panose="020B0503020204020204" pitchFamily="34" charset="-122"/>
              </a:rPr>
              <a:t>市场调查 </a:t>
            </a:r>
            <a:r>
              <a:rPr lang="en-US" altLang="zh-CN" sz="1600">
                <a:solidFill>
                  <a:schemeClr val="bg2">
                    <a:lumMod val="50000"/>
                  </a:schemeClr>
                </a:solidFill>
                <a:latin typeface="微软雅黑" panose="020B0503020204020204" pitchFamily="34" charset="-122"/>
                <a:ea typeface="微软雅黑" panose="020B0503020204020204" pitchFamily="34" charset="-122"/>
              </a:rPr>
              <a:t>|</a:t>
            </a:r>
            <a:r>
              <a:rPr lang="zh-CN" altLang="en-US" sz="1600">
                <a:solidFill>
                  <a:schemeClr val="bg2">
                    <a:lumMod val="50000"/>
                  </a:schemeClr>
                </a:solidFill>
                <a:latin typeface="微软雅黑" panose="020B0503020204020204" pitchFamily="34" charset="-122"/>
                <a:ea typeface="微软雅黑" panose="020B0503020204020204" pitchFamily="34" charset="-122"/>
              </a:rPr>
              <a:t> 科研报告 </a:t>
            </a:r>
            <a:r>
              <a:rPr lang="en-US" altLang="zh-CN" sz="1600">
                <a:solidFill>
                  <a:schemeClr val="bg2">
                    <a:lumMod val="50000"/>
                  </a:schemeClr>
                </a:solidFill>
                <a:latin typeface="微软雅黑" panose="020B0503020204020204" pitchFamily="34" charset="-122"/>
                <a:ea typeface="微软雅黑" panose="020B0503020204020204" pitchFamily="34" charset="-122"/>
              </a:rPr>
              <a:t>| </a:t>
            </a:r>
            <a:r>
              <a:rPr lang="zh-CN" altLang="en-US" sz="1600">
                <a:solidFill>
                  <a:schemeClr val="bg2">
                    <a:lumMod val="50000"/>
                  </a:schemeClr>
                </a:solidFill>
                <a:latin typeface="微软雅黑" panose="020B0503020204020204" pitchFamily="34" charset="-122"/>
                <a:ea typeface="微软雅黑" panose="020B0503020204020204" pitchFamily="34" charset="-122"/>
              </a:rPr>
              <a:t>产品调查 </a:t>
            </a:r>
            <a:r>
              <a:rPr lang="en-US" altLang="zh-CN" sz="1600">
                <a:solidFill>
                  <a:schemeClr val="bg2">
                    <a:lumMod val="50000"/>
                  </a:schemeClr>
                </a:solidFill>
                <a:latin typeface="微软雅黑" panose="020B0503020204020204" pitchFamily="34" charset="-122"/>
                <a:ea typeface="微软雅黑" panose="020B0503020204020204" pitchFamily="34" charset="-122"/>
              </a:rPr>
              <a:t>|</a:t>
            </a:r>
            <a:r>
              <a:rPr lang="zh-CN" altLang="en-US" sz="1600">
                <a:solidFill>
                  <a:schemeClr val="bg2">
                    <a:lumMod val="50000"/>
                  </a:schemeClr>
                </a:solidFill>
                <a:latin typeface="微软雅黑" panose="020B0503020204020204" pitchFamily="34" charset="-122"/>
                <a:ea typeface="微软雅黑" panose="020B0503020204020204" pitchFamily="34" charset="-122"/>
              </a:rPr>
              <a:t> 工作计划 </a:t>
            </a:r>
            <a:r>
              <a:rPr lang="en-US" altLang="zh-CN" sz="1600">
                <a:solidFill>
                  <a:schemeClr val="bg2">
                    <a:lumMod val="50000"/>
                  </a:schemeClr>
                </a:solidFill>
                <a:latin typeface="微软雅黑" panose="020B0503020204020204" pitchFamily="34" charset="-122"/>
                <a:ea typeface="微软雅黑" panose="020B0503020204020204" pitchFamily="34" charset="-122"/>
              </a:rPr>
              <a:t> </a:t>
            </a:r>
            <a:endParaRPr lang="zh-CN" altLang="en-US" sz="1600">
              <a:solidFill>
                <a:schemeClr val="bg2">
                  <a:lumMod val="50000"/>
                </a:schemeClr>
              </a:solidFill>
              <a:latin typeface="微软雅黑" panose="020B0503020204020204" pitchFamily="34" charset="-122"/>
              <a:ea typeface="微软雅黑" panose="020B0503020204020204" pitchFamily="34" charset="-122"/>
            </a:endParaRPr>
          </a:p>
        </p:txBody>
      </p:sp>
      <p:grpSp>
        <p:nvGrpSpPr>
          <p:cNvPr id="108" name="组合 107">
            <a:extLst>
              <a:ext uri="{FF2B5EF4-FFF2-40B4-BE49-F238E27FC236}">
                <a16:creationId xmlns:a16="http://schemas.microsoft.com/office/drawing/2014/main" xmlns="" id="{CD779FD6-9729-4A18-80CC-31DA6D41395E}"/>
              </a:ext>
            </a:extLst>
          </p:cNvPr>
          <p:cNvGrpSpPr/>
          <p:nvPr/>
        </p:nvGrpSpPr>
        <p:grpSpPr>
          <a:xfrm>
            <a:off x="6220550" y="1511354"/>
            <a:ext cx="5595459" cy="889814"/>
            <a:chOff x="6220550" y="1511354"/>
            <a:chExt cx="5595459" cy="889814"/>
          </a:xfrm>
        </p:grpSpPr>
        <p:sp>
          <p:nvSpPr>
            <p:cNvPr id="14" name="矩形 13">
              <a:extLst>
                <a:ext uri="{FF2B5EF4-FFF2-40B4-BE49-F238E27FC236}">
                  <a16:creationId xmlns:a16="http://schemas.microsoft.com/office/drawing/2014/main" xmlns="" id="{0E4E89CC-1AA2-4BE9-9B25-34AFDACAB5C2}"/>
                </a:ext>
              </a:extLst>
            </p:cNvPr>
            <p:cNvSpPr/>
            <p:nvPr/>
          </p:nvSpPr>
          <p:spPr>
            <a:xfrm>
              <a:off x="6974378" y="1568507"/>
              <a:ext cx="1210589" cy="400110"/>
            </a:xfrm>
            <a:prstGeom prst="rect">
              <a:avLst/>
            </a:prstGeom>
          </p:spPr>
          <p:txBody>
            <a:bodyPr wrap="none">
              <a:spAutoFit/>
            </a:bodyPr>
            <a:lstStyle/>
            <a:p>
              <a:pPr algn="ctr"/>
              <a:r>
                <a:rPr lang="zh-CN" altLang="en-US" sz="2000">
                  <a:solidFill>
                    <a:schemeClr val="bg2">
                      <a:lumMod val="50000"/>
                    </a:schemeClr>
                  </a:solidFill>
                  <a:latin typeface="微软雅黑" panose="020B0503020204020204" pitchFamily="34" charset="-122"/>
                  <a:ea typeface="微软雅黑" panose="020B0503020204020204" pitchFamily="34" charset="-122"/>
                </a:rPr>
                <a:t>调查内容</a:t>
              </a:r>
              <a:endParaRPr lang="en-US" altLang="zh-CN" sz="2000">
                <a:solidFill>
                  <a:schemeClr val="bg2">
                    <a:lumMod val="50000"/>
                  </a:schemeClr>
                </a:solidFill>
                <a:latin typeface="微软雅黑" panose="020B0503020204020204" pitchFamily="34" charset="-122"/>
                <a:ea typeface="微软雅黑" panose="020B0503020204020204" pitchFamily="34" charset="-122"/>
              </a:endParaRPr>
            </a:p>
          </p:txBody>
        </p:sp>
        <p:sp>
          <p:nvSpPr>
            <p:cNvPr id="90" name="椭圆 89">
              <a:extLst>
                <a:ext uri="{FF2B5EF4-FFF2-40B4-BE49-F238E27FC236}">
                  <a16:creationId xmlns:a16="http://schemas.microsoft.com/office/drawing/2014/main" xmlns="" id="{819BC609-1718-4017-A990-26963D8D412F}"/>
                </a:ext>
              </a:extLst>
            </p:cNvPr>
            <p:cNvSpPr/>
            <p:nvPr/>
          </p:nvSpPr>
          <p:spPr>
            <a:xfrm>
              <a:off x="6220550" y="1511354"/>
              <a:ext cx="540024" cy="54002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a:latin typeface="+mn-ea"/>
                </a:rPr>
                <a:t>1</a:t>
              </a:r>
              <a:endParaRPr lang="zh-CN" altLang="en-US" sz="4000" b="1">
                <a:latin typeface="+mn-ea"/>
              </a:endParaRPr>
            </a:p>
          </p:txBody>
        </p:sp>
        <p:sp>
          <p:nvSpPr>
            <p:cNvPr id="98" name="矩形 97">
              <a:extLst>
                <a:ext uri="{FF2B5EF4-FFF2-40B4-BE49-F238E27FC236}">
                  <a16:creationId xmlns:a16="http://schemas.microsoft.com/office/drawing/2014/main" xmlns="" id="{C6A39A34-D57A-44F5-ADA9-531078C62CAB}"/>
                </a:ext>
              </a:extLst>
            </p:cNvPr>
            <p:cNvSpPr/>
            <p:nvPr/>
          </p:nvSpPr>
          <p:spPr>
            <a:xfrm>
              <a:off x="6974378" y="1939503"/>
              <a:ext cx="4841631" cy="461665"/>
            </a:xfrm>
            <a:prstGeom prst="rect">
              <a:avLst/>
            </a:prstGeom>
          </p:spPr>
          <p:txBody>
            <a:bodyPr wrap="square">
              <a:spAutoFit/>
            </a:bodyPr>
            <a:lstStyle/>
            <a:p>
              <a:pPr>
                <a:defRPr/>
              </a:pPr>
              <a:r>
                <a:rPr lang="zh-CN" altLang="en-US" sz="1200" noProof="1">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此处添加详细文本描述，建议与标题相关并符合整体语言风格，语言描述尽量简洁生动。此处添加详细文本描述，关并符合整体语言风格</a:t>
              </a:r>
              <a:endParaRPr lang="en-US" altLang="zh-CN" sz="1200" noProof="1">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grpSp>
        <p:nvGrpSpPr>
          <p:cNvPr id="109" name="组合 108">
            <a:extLst>
              <a:ext uri="{FF2B5EF4-FFF2-40B4-BE49-F238E27FC236}">
                <a16:creationId xmlns:a16="http://schemas.microsoft.com/office/drawing/2014/main" xmlns="" id="{2404AA85-A70F-4227-B403-AD5499FED5D1}"/>
              </a:ext>
            </a:extLst>
          </p:cNvPr>
          <p:cNvGrpSpPr/>
          <p:nvPr/>
        </p:nvGrpSpPr>
        <p:grpSpPr>
          <a:xfrm>
            <a:off x="6220550" y="2468092"/>
            <a:ext cx="5595459" cy="905279"/>
            <a:chOff x="6220550" y="2468092"/>
            <a:chExt cx="5595459" cy="905279"/>
          </a:xfrm>
        </p:grpSpPr>
        <p:sp>
          <p:nvSpPr>
            <p:cNvPr id="15" name="矩形 14">
              <a:extLst>
                <a:ext uri="{FF2B5EF4-FFF2-40B4-BE49-F238E27FC236}">
                  <a16:creationId xmlns:a16="http://schemas.microsoft.com/office/drawing/2014/main" xmlns="" id="{720A8EE7-73BA-4ECC-A2E1-E58DE66C53B3}"/>
                </a:ext>
              </a:extLst>
            </p:cNvPr>
            <p:cNvSpPr/>
            <p:nvPr/>
          </p:nvSpPr>
          <p:spPr>
            <a:xfrm>
              <a:off x="6974378" y="2531282"/>
              <a:ext cx="1210589" cy="400110"/>
            </a:xfrm>
            <a:prstGeom prst="rect">
              <a:avLst/>
            </a:prstGeom>
          </p:spPr>
          <p:txBody>
            <a:bodyPr wrap="none">
              <a:spAutoFit/>
            </a:bodyPr>
            <a:lstStyle/>
            <a:p>
              <a:pPr algn="ctr"/>
              <a:r>
                <a:rPr lang="zh-CN" altLang="en-US" sz="2000">
                  <a:solidFill>
                    <a:schemeClr val="bg2">
                      <a:lumMod val="50000"/>
                    </a:schemeClr>
                  </a:solidFill>
                  <a:latin typeface="微软雅黑" panose="020B0503020204020204" pitchFamily="34" charset="-122"/>
                  <a:ea typeface="微软雅黑" panose="020B0503020204020204" pitchFamily="34" charset="-122"/>
                </a:rPr>
                <a:t>调查目的</a:t>
              </a:r>
            </a:p>
          </p:txBody>
        </p:sp>
        <p:sp>
          <p:nvSpPr>
            <p:cNvPr id="91" name="椭圆 90">
              <a:extLst>
                <a:ext uri="{FF2B5EF4-FFF2-40B4-BE49-F238E27FC236}">
                  <a16:creationId xmlns:a16="http://schemas.microsoft.com/office/drawing/2014/main" xmlns="" id="{968619E2-5CC5-429E-8A5C-156205FEF22E}"/>
                </a:ext>
              </a:extLst>
            </p:cNvPr>
            <p:cNvSpPr/>
            <p:nvPr/>
          </p:nvSpPr>
          <p:spPr>
            <a:xfrm>
              <a:off x="6220550" y="2468092"/>
              <a:ext cx="540024" cy="54002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a:latin typeface="+mn-ea"/>
                </a:rPr>
                <a:t>2</a:t>
              </a:r>
              <a:endParaRPr lang="zh-CN" altLang="en-US" sz="4000" b="1">
                <a:latin typeface="+mn-ea"/>
              </a:endParaRPr>
            </a:p>
          </p:txBody>
        </p:sp>
        <p:sp>
          <p:nvSpPr>
            <p:cNvPr id="99" name="矩形 98">
              <a:extLst>
                <a:ext uri="{FF2B5EF4-FFF2-40B4-BE49-F238E27FC236}">
                  <a16:creationId xmlns:a16="http://schemas.microsoft.com/office/drawing/2014/main" xmlns="" id="{13F3414B-5D0E-40CE-9E2A-935340601401}"/>
                </a:ext>
              </a:extLst>
            </p:cNvPr>
            <p:cNvSpPr/>
            <p:nvPr/>
          </p:nvSpPr>
          <p:spPr>
            <a:xfrm>
              <a:off x="6974378" y="2911706"/>
              <a:ext cx="4841631" cy="461665"/>
            </a:xfrm>
            <a:prstGeom prst="rect">
              <a:avLst/>
            </a:prstGeom>
          </p:spPr>
          <p:txBody>
            <a:bodyPr wrap="square">
              <a:spAutoFit/>
            </a:bodyPr>
            <a:lstStyle/>
            <a:p>
              <a:pPr>
                <a:defRPr/>
              </a:pPr>
              <a:r>
                <a:rPr lang="zh-CN" altLang="en-US" sz="1200" noProof="1">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此处添加详细文本描述，建议与标题相关并符合整体语言风格，语言描述尽量简洁生动。此处添加详细文本描述，关并符合整体语言风格</a:t>
              </a:r>
              <a:endParaRPr lang="en-US" altLang="zh-CN" sz="1200" noProof="1">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grpSp>
        <p:nvGrpSpPr>
          <p:cNvPr id="110" name="组合 109">
            <a:extLst>
              <a:ext uri="{FF2B5EF4-FFF2-40B4-BE49-F238E27FC236}">
                <a16:creationId xmlns:a16="http://schemas.microsoft.com/office/drawing/2014/main" xmlns="" id="{F1CD392D-4B52-4DE6-B824-90F23BAF150F}"/>
              </a:ext>
            </a:extLst>
          </p:cNvPr>
          <p:cNvGrpSpPr/>
          <p:nvPr/>
        </p:nvGrpSpPr>
        <p:grpSpPr>
          <a:xfrm>
            <a:off x="6220550" y="3424830"/>
            <a:ext cx="5595459" cy="930766"/>
            <a:chOff x="6220550" y="3424830"/>
            <a:chExt cx="5595459" cy="930766"/>
          </a:xfrm>
        </p:grpSpPr>
        <p:sp>
          <p:nvSpPr>
            <p:cNvPr id="16" name="矩形 15">
              <a:extLst>
                <a:ext uri="{FF2B5EF4-FFF2-40B4-BE49-F238E27FC236}">
                  <a16:creationId xmlns:a16="http://schemas.microsoft.com/office/drawing/2014/main" xmlns="" id="{FAAD0B15-DB6D-4BC3-828A-E144B01007B0}"/>
                </a:ext>
              </a:extLst>
            </p:cNvPr>
            <p:cNvSpPr/>
            <p:nvPr/>
          </p:nvSpPr>
          <p:spPr>
            <a:xfrm>
              <a:off x="6974378" y="3494057"/>
              <a:ext cx="1210589" cy="400110"/>
            </a:xfrm>
            <a:prstGeom prst="rect">
              <a:avLst/>
            </a:prstGeom>
          </p:spPr>
          <p:txBody>
            <a:bodyPr wrap="none">
              <a:spAutoFit/>
            </a:bodyPr>
            <a:lstStyle/>
            <a:p>
              <a:pPr algn="ctr"/>
              <a:r>
                <a:rPr lang="zh-CN" altLang="en-US" sz="2000">
                  <a:solidFill>
                    <a:schemeClr val="bg2">
                      <a:lumMod val="50000"/>
                    </a:schemeClr>
                  </a:solidFill>
                  <a:latin typeface="微软雅黑" panose="020B0503020204020204" pitchFamily="34" charset="-122"/>
                  <a:ea typeface="微软雅黑" panose="020B0503020204020204" pitchFamily="34" charset="-122"/>
                </a:rPr>
                <a:t>调查方式</a:t>
              </a:r>
            </a:p>
          </p:txBody>
        </p:sp>
        <p:sp>
          <p:nvSpPr>
            <p:cNvPr id="92" name="椭圆 91">
              <a:extLst>
                <a:ext uri="{FF2B5EF4-FFF2-40B4-BE49-F238E27FC236}">
                  <a16:creationId xmlns:a16="http://schemas.microsoft.com/office/drawing/2014/main" xmlns="" id="{C961E164-C8AC-4735-96D8-918703ED5E79}"/>
                </a:ext>
              </a:extLst>
            </p:cNvPr>
            <p:cNvSpPr/>
            <p:nvPr/>
          </p:nvSpPr>
          <p:spPr>
            <a:xfrm>
              <a:off x="6220550" y="3424830"/>
              <a:ext cx="540024" cy="54002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a:latin typeface="+mn-ea"/>
                </a:rPr>
                <a:t>3</a:t>
              </a:r>
              <a:endParaRPr lang="zh-CN" altLang="en-US" sz="4000" b="1">
                <a:latin typeface="+mn-ea"/>
              </a:endParaRPr>
            </a:p>
          </p:txBody>
        </p:sp>
        <p:sp>
          <p:nvSpPr>
            <p:cNvPr id="100" name="矩形 99">
              <a:extLst>
                <a:ext uri="{FF2B5EF4-FFF2-40B4-BE49-F238E27FC236}">
                  <a16:creationId xmlns:a16="http://schemas.microsoft.com/office/drawing/2014/main" xmlns="" id="{6EFDA59E-7685-40D3-8B8C-5AB6C1257739}"/>
                </a:ext>
              </a:extLst>
            </p:cNvPr>
            <p:cNvSpPr/>
            <p:nvPr/>
          </p:nvSpPr>
          <p:spPr>
            <a:xfrm>
              <a:off x="6974378" y="3893931"/>
              <a:ext cx="4841631" cy="461665"/>
            </a:xfrm>
            <a:prstGeom prst="rect">
              <a:avLst/>
            </a:prstGeom>
          </p:spPr>
          <p:txBody>
            <a:bodyPr wrap="square">
              <a:spAutoFit/>
            </a:bodyPr>
            <a:lstStyle/>
            <a:p>
              <a:pPr>
                <a:defRPr/>
              </a:pPr>
              <a:r>
                <a:rPr lang="zh-CN" altLang="en-US" sz="1200" noProof="1">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此处添加详细文本描述，建议与标题相关并符合整体语言风格，语言描述尽量简洁生动。此处添加详细文本描述，关并符合整体语言风格</a:t>
              </a:r>
              <a:endParaRPr lang="en-US" altLang="zh-CN" sz="1200" noProof="1">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grpSp>
        <p:nvGrpSpPr>
          <p:cNvPr id="111" name="组合 110">
            <a:extLst>
              <a:ext uri="{FF2B5EF4-FFF2-40B4-BE49-F238E27FC236}">
                <a16:creationId xmlns:a16="http://schemas.microsoft.com/office/drawing/2014/main" xmlns="" id="{90B996EA-4900-4379-BFDC-C1888CA67B2A}"/>
              </a:ext>
            </a:extLst>
          </p:cNvPr>
          <p:cNvGrpSpPr/>
          <p:nvPr/>
        </p:nvGrpSpPr>
        <p:grpSpPr>
          <a:xfrm>
            <a:off x="6220550" y="4381568"/>
            <a:ext cx="5595459" cy="937103"/>
            <a:chOff x="6220550" y="4381568"/>
            <a:chExt cx="5595459" cy="937103"/>
          </a:xfrm>
        </p:grpSpPr>
        <p:sp>
          <p:nvSpPr>
            <p:cNvPr id="17" name="矩形 16">
              <a:extLst>
                <a:ext uri="{FF2B5EF4-FFF2-40B4-BE49-F238E27FC236}">
                  <a16:creationId xmlns:a16="http://schemas.microsoft.com/office/drawing/2014/main" xmlns="" id="{3672DF40-1EA2-4878-8C86-41AF77AC6A17}"/>
                </a:ext>
              </a:extLst>
            </p:cNvPr>
            <p:cNvSpPr/>
            <p:nvPr/>
          </p:nvSpPr>
          <p:spPr>
            <a:xfrm>
              <a:off x="6974378" y="4456832"/>
              <a:ext cx="1210589" cy="400110"/>
            </a:xfrm>
            <a:prstGeom prst="rect">
              <a:avLst/>
            </a:prstGeom>
          </p:spPr>
          <p:txBody>
            <a:bodyPr wrap="none">
              <a:spAutoFit/>
            </a:bodyPr>
            <a:lstStyle/>
            <a:p>
              <a:pPr algn="ctr"/>
              <a:r>
                <a:rPr lang="zh-CN" altLang="en-US" sz="2000">
                  <a:solidFill>
                    <a:schemeClr val="bg2">
                      <a:lumMod val="50000"/>
                    </a:schemeClr>
                  </a:solidFill>
                  <a:latin typeface="微软雅黑" panose="020B0503020204020204" pitchFamily="34" charset="-122"/>
                  <a:ea typeface="微软雅黑" panose="020B0503020204020204" pitchFamily="34" charset="-122"/>
                </a:rPr>
                <a:t>调查分析</a:t>
              </a:r>
            </a:p>
          </p:txBody>
        </p:sp>
        <p:sp>
          <p:nvSpPr>
            <p:cNvPr id="93" name="椭圆 92">
              <a:extLst>
                <a:ext uri="{FF2B5EF4-FFF2-40B4-BE49-F238E27FC236}">
                  <a16:creationId xmlns:a16="http://schemas.microsoft.com/office/drawing/2014/main" xmlns="" id="{B128D59E-BA2C-4146-8A18-9289D3F4E0C9}"/>
                </a:ext>
              </a:extLst>
            </p:cNvPr>
            <p:cNvSpPr/>
            <p:nvPr/>
          </p:nvSpPr>
          <p:spPr>
            <a:xfrm>
              <a:off x="6220550" y="4381568"/>
              <a:ext cx="540024" cy="54002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a:latin typeface="+mn-ea"/>
                </a:rPr>
                <a:t>4</a:t>
              </a:r>
              <a:endParaRPr lang="zh-CN" altLang="en-US" sz="4000" b="1">
                <a:latin typeface="+mn-ea"/>
              </a:endParaRPr>
            </a:p>
          </p:txBody>
        </p:sp>
        <p:sp>
          <p:nvSpPr>
            <p:cNvPr id="101" name="矩形 100">
              <a:extLst>
                <a:ext uri="{FF2B5EF4-FFF2-40B4-BE49-F238E27FC236}">
                  <a16:creationId xmlns:a16="http://schemas.microsoft.com/office/drawing/2014/main" xmlns="" id="{00618C22-1DB5-4989-8A78-9362AE2F6159}"/>
                </a:ext>
              </a:extLst>
            </p:cNvPr>
            <p:cNvSpPr/>
            <p:nvPr/>
          </p:nvSpPr>
          <p:spPr>
            <a:xfrm>
              <a:off x="6974378" y="4857006"/>
              <a:ext cx="4841631" cy="461665"/>
            </a:xfrm>
            <a:prstGeom prst="rect">
              <a:avLst/>
            </a:prstGeom>
          </p:spPr>
          <p:txBody>
            <a:bodyPr wrap="square">
              <a:spAutoFit/>
            </a:bodyPr>
            <a:lstStyle/>
            <a:p>
              <a:pPr>
                <a:defRPr/>
              </a:pPr>
              <a:r>
                <a:rPr lang="zh-CN" altLang="en-US" sz="1200" noProof="1">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此处添加详细文本描述，建议与标题相关并符合整体语言风格，语言描述尽量简洁生动。此处添加详细文本描述，关并符合整体语言风格</a:t>
              </a:r>
              <a:endParaRPr lang="en-US" altLang="zh-CN" sz="1200" noProof="1">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grpSp>
        <p:nvGrpSpPr>
          <p:cNvPr id="112" name="组合 111">
            <a:extLst>
              <a:ext uri="{FF2B5EF4-FFF2-40B4-BE49-F238E27FC236}">
                <a16:creationId xmlns:a16="http://schemas.microsoft.com/office/drawing/2014/main" xmlns="" id="{A838B111-D50D-4C60-A4A7-392B49A08E03}"/>
              </a:ext>
            </a:extLst>
          </p:cNvPr>
          <p:cNvGrpSpPr/>
          <p:nvPr/>
        </p:nvGrpSpPr>
        <p:grpSpPr>
          <a:xfrm>
            <a:off x="6220550" y="5338308"/>
            <a:ext cx="5595459" cy="903156"/>
            <a:chOff x="6220550" y="5338308"/>
            <a:chExt cx="5595459" cy="903156"/>
          </a:xfrm>
        </p:grpSpPr>
        <p:sp>
          <p:nvSpPr>
            <p:cNvPr id="22" name="矩形 21">
              <a:extLst>
                <a:ext uri="{FF2B5EF4-FFF2-40B4-BE49-F238E27FC236}">
                  <a16:creationId xmlns:a16="http://schemas.microsoft.com/office/drawing/2014/main" xmlns="" id="{D67E003D-FAF8-42AD-96D5-90D322E6AA70}"/>
                </a:ext>
              </a:extLst>
            </p:cNvPr>
            <p:cNvSpPr/>
            <p:nvPr/>
          </p:nvSpPr>
          <p:spPr>
            <a:xfrm>
              <a:off x="6974378" y="5419607"/>
              <a:ext cx="1210589" cy="400110"/>
            </a:xfrm>
            <a:prstGeom prst="rect">
              <a:avLst/>
            </a:prstGeom>
          </p:spPr>
          <p:txBody>
            <a:bodyPr wrap="none">
              <a:spAutoFit/>
            </a:bodyPr>
            <a:lstStyle/>
            <a:p>
              <a:pPr algn="ctr"/>
              <a:r>
                <a:rPr lang="zh-CN" altLang="en-US" sz="2000">
                  <a:solidFill>
                    <a:schemeClr val="bg2">
                      <a:lumMod val="50000"/>
                    </a:schemeClr>
                  </a:solidFill>
                  <a:latin typeface="微软雅黑" panose="020B0503020204020204" pitchFamily="34" charset="-122"/>
                  <a:ea typeface="微软雅黑" panose="020B0503020204020204" pitchFamily="34" charset="-122"/>
                </a:rPr>
                <a:t>调查总结</a:t>
              </a:r>
            </a:p>
          </p:txBody>
        </p:sp>
        <p:sp>
          <p:nvSpPr>
            <p:cNvPr id="94" name="椭圆 93">
              <a:extLst>
                <a:ext uri="{FF2B5EF4-FFF2-40B4-BE49-F238E27FC236}">
                  <a16:creationId xmlns:a16="http://schemas.microsoft.com/office/drawing/2014/main" xmlns="" id="{C5097E4B-2AA2-41F0-8D09-92A921DA9D39}"/>
                </a:ext>
              </a:extLst>
            </p:cNvPr>
            <p:cNvSpPr/>
            <p:nvPr/>
          </p:nvSpPr>
          <p:spPr>
            <a:xfrm>
              <a:off x="6220550" y="5338308"/>
              <a:ext cx="540024" cy="54002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a:latin typeface="+mn-ea"/>
                </a:rPr>
                <a:t>5</a:t>
              </a:r>
              <a:endParaRPr lang="zh-CN" altLang="en-US" sz="4000" b="1">
                <a:latin typeface="+mn-ea"/>
              </a:endParaRPr>
            </a:p>
          </p:txBody>
        </p:sp>
        <p:sp>
          <p:nvSpPr>
            <p:cNvPr id="102" name="矩形 101">
              <a:extLst>
                <a:ext uri="{FF2B5EF4-FFF2-40B4-BE49-F238E27FC236}">
                  <a16:creationId xmlns:a16="http://schemas.microsoft.com/office/drawing/2014/main" xmlns="" id="{13D7F506-2035-4D11-8125-E874FCF1386C}"/>
                </a:ext>
              </a:extLst>
            </p:cNvPr>
            <p:cNvSpPr/>
            <p:nvPr/>
          </p:nvSpPr>
          <p:spPr>
            <a:xfrm>
              <a:off x="6974378" y="5779799"/>
              <a:ext cx="4841631" cy="461665"/>
            </a:xfrm>
            <a:prstGeom prst="rect">
              <a:avLst/>
            </a:prstGeom>
          </p:spPr>
          <p:txBody>
            <a:bodyPr wrap="square">
              <a:spAutoFit/>
            </a:bodyPr>
            <a:lstStyle/>
            <a:p>
              <a:pPr>
                <a:defRPr/>
              </a:pPr>
              <a:r>
                <a:rPr lang="zh-CN" altLang="en-US" sz="1200" noProof="1">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此处添加详细文本描述，建议与标题相关并符合整体语言风格，语言描述尽量简洁生动。此处添加详细文本描述，关并符合整体语言风格</a:t>
              </a:r>
              <a:endParaRPr lang="en-US" altLang="zh-CN" sz="1200" noProof="1">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sp>
        <p:nvSpPr>
          <p:cNvPr id="113" name="斜纹 112">
            <a:extLst>
              <a:ext uri="{FF2B5EF4-FFF2-40B4-BE49-F238E27FC236}">
                <a16:creationId xmlns:a16="http://schemas.microsoft.com/office/drawing/2014/main" xmlns="" id="{DAFDF96C-C11D-4FC8-BE5C-E1BD91E51215}"/>
              </a:ext>
            </a:extLst>
          </p:cNvPr>
          <p:cNvSpPr/>
          <p:nvPr/>
        </p:nvSpPr>
        <p:spPr>
          <a:xfrm rot="16200000">
            <a:off x="10889676" y="6366995"/>
            <a:ext cx="338555" cy="469317"/>
          </a:xfrm>
          <a:prstGeom prst="diagStripe">
            <a:avLst>
              <a:gd name="adj" fmla="val 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4" name="斜纹 113">
            <a:extLst>
              <a:ext uri="{FF2B5EF4-FFF2-40B4-BE49-F238E27FC236}">
                <a16:creationId xmlns:a16="http://schemas.microsoft.com/office/drawing/2014/main" xmlns="" id="{594AFEAD-4F43-4BE1-9127-E48E15AD47E3}"/>
              </a:ext>
            </a:extLst>
          </p:cNvPr>
          <p:cNvSpPr/>
          <p:nvPr/>
        </p:nvSpPr>
        <p:spPr>
          <a:xfrm rot="5400000" flipH="1">
            <a:off x="6555943" y="6366995"/>
            <a:ext cx="338555" cy="469317"/>
          </a:xfrm>
          <a:prstGeom prst="diagStripe">
            <a:avLst>
              <a:gd name="adj" fmla="val 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1608515577"/>
      </p:ext>
    </p:extLst>
  </p:cSld>
  <p:clrMapOvr>
    <a:masterClrMapping/>
  </p:clrMapOvr>
  <p:transition spd="slow" advClick="0"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1+#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89"/>
                                        </p:tgtEl>
                                        <p:attrNameLst>
                                          <p:attrName>style.visibility</p:attrName>
                                        </p:attrNameLst>
                                      </p:cBhvr>
                                      <p:to>
                                        <p:strVal val="visible"/>
                                      </p:to>
                                    </p:set>
                                    <p:animEffect transition="in" filter="wipe(up)">
                                      <p:cBhvr>
                                        <p:cTn id="12" dur="500"/>
                                        <p:tgtEl>
                                          <p:spTgt spid="89"/>
                                        </p:tgtEl>
                                      </p:cBhvr>
                                    </p:animEffect>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108"/>
                                        </p:tgtEl>
                                        <p:attrNameLst>
                                          <p:attrName>style.visibility</p:attrName>
                                        </p:attrNameLst>
                                      </p:cBhvr>
                                      <p:to>
                                        <p:strVal val="visible"/>
                                      </p:to>
                                    </p:set>
                                    <p:anim calcmode="lin" valueType="num">
                                      <p:cBhvr additive="base">
                                        <p:cTn id="16" dur="750" fill="hold"/>
                                        <p:tgtEl>
                                          <p:spTgt spid="108"/>
                                        </p:tgtEl>
                                        <p:attrNameLst>
                                          <p:attrName>ppt_x</p:attrName>
                                        </p:attrNameLst>
                                      </p:cBhvr>
                                      <p:tavLst>
                                        <p:tav tm="0">
                                          <p:val>
                                            <p:strVal val="1+#ppt_w/2"/>
                                          </p:val>
                                        </p:tav>
                                        <p:tav tm="100000">
                                          <p:val>
                                            <p:strVal val="#ppt_x"/>
                                          </p:val>
                                        </p:tav>
                                      </p:tavLst>
                                    </p:anim>
                                    <p:anim calcmode="lin" valueType="num">
                                      <p:cBhvr additive="base">
                                        <p:cTn id="17" dur="750" fill="hold"/>
                                        <p:tgtEl>
                                          <p:spTgt spid="108"/>
                                        </p:tgtEl>
                                        <p:attrNameLst>
                                          <p:attrName>ppt_y</p:attrName>
                                        </p:attrNameLst>
                                      </p:cBhvr>
                                      <p:tavLst>
                                        <p:tav tm="0">
                                          <p:val>
                                            <p:strVal val="#ppt_y"/>
                                          </p:val>
                                        </p:tav>
                                        <p:tav tm="100000">
                                          <p:val>
                                            <p:strVal val="#ppt_y"/>
                                          </p:val>
                                        </p:tav>
                                      </p:tavLst>
                                    </p:anim>
                                  </p:childTnLst>
                                </p:cTn>
                              </p:par>
                            </p:childTnLst>
                          </p:cTn>
                        </p:par>
                        <p:par>
                          <p:cTn id="18" fill="hold">
                            <p:stCondLst>
                              <p:cond delay="1750"/>
                            </p:stCondLst>
                            <p:childTnLst>
                              <p:par>
                                <p:cTn id="19" presetID="2" presetClass="entr" presetSubtype="2" fill="hold" nodeType="afterEffect">
                                  <p:stCondLst>
                                    <p:cond delay="0"/>
                                  </p:stCondLst>
                                  <p:childTnLst>
                                    <p:set>
                                      <p:cBhvr>
                                        <p:cTn id="20" dur="1" fill="hold">
                                          <p:stCondLst>
                                            <p:cond delay="0"/>
                                          </p:stCondLst>
                                        </p:cTn>
                                        <p:tgtEl>
                                          <p:spTgt spid="109"/>
                                        </p:tgtEl>
                                        <p:attrNameLst>
                                          <p:attrName>style.visibility</p:attrName>
                                        </p:attrNameLst>
                                      </p:cBhvr>
                                      <p:to>
                                        <p:strVal val="visible"/>
                                      </p:to>
                                    </p:set>
                                    <p:anim calcmode="lin" valueType="num">
                                      <p:cBhvr additive="base">
                                        <p:cTn id="21" dur="750" fill="hold"/>
                                        <p:tgtEl>
                                          <p:spTgt spid="109"/>
                                        </p:tgtEl>
                                        <p:attrNameLst>
                                          <p:attrName>ppt_x</p:attrName>
                                        </p:attrNameLst>
                                      </p:cBhvr>
                                      <p:tavLst>
                                        <p:tav tm="0">
                                          <p:val>
                                            <p:strVal val="1+#ppt_w/2"/>
                                          </p:val>
                                        </p:tav>
                                        <p:tav tm="100000">
                                          <p:val>
                                            <p:strVal val="#ppt_x"/>
                                          </p:val>
                                        </p:tav>
                                      </p:tavLst>
                                    </p:anim>
                                    <p:anim calcmode="lin" valueType="num">
                                      <p:cBhvr additive="base">
                                        <p:cTn id="22" dur="750" fill="hold"/>
                                        <p:tgtEl>
                                          <p:spTgt spid="109"/>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 presetClass="entr" presetSubtype="2" fill="hold" nodeType="afterEffect">
                                  <p:stCondLst>
                                    <p:cond delay="0"/>
                                  </p:stCondLst>
                                  <p:childTnLst>
                                    <p:set>
                                      <p:cBhvr>
                                        <p:cTn id="25" dur="1" fill="hold">
                                          <p:stCondLst>
                                            <p:cond delay="0"/>
                                          </p:stCondLst>
                                        </p:cTn>
                                        <p:tgtEl>
                                          <p:spTgt spid="110"/>
                                        </p:tgtEl>
                                        <p:attrNameLst>
                                          <p:attrName>style.visibility</p:attrName>
                                        </p:attrNameLst>
                                      </p:cBhvr>
                                      <p:to>
                                        <p:strVal val="visible"/>
                                      </p:to>
                                    </p:set>
                                    <p:anim calcmode="lin" valueType="num">
                                      <p:cBhvr additive="base">
                                        <p:cTn id="26" dur="750" fill="hold"/>
                                        <p:tgtEl>
                                          <p:spTgt spid="110"/>
                                        </p:tgtEl>
                                        <p:attrNameLst>
                                          <p:attrName>ppt_x</p:attrName>
                                        </p:attrNameLst>
                                      </p:cBhvr>
                                      <p:tavLst>
                                        <p:tav tm="0">
                                          <p:val>
                                            <p:strVal val="1+#ppt_w/2"/>
                                          </p:val>
                                        </p:tav>
                                        <p:tav tm="100000">
                                          <p:val>
                                            <p:strVal val="#ppt_x"/>
                                          </p:val>
                                        </p:tav>
                                      </p:tavLst>
                                    </p:anim>
                                    <p:anim calcmode="lin" valueType="num">
                                      <p:cBhvr additive="base">
                                        <p:cTn id="27" dur="750" fill="hold"/>
                                        <p:tgtEl>
                                          <p:spTgt spid="110"/>
                                        </p:tgtEl>
                                        <p:attrNameLst>
                                          <p:attrName>ppt_y</p:attrName>
                                        </p:attrNameLst>
                                      </p:cBhvr>
                                      <p:tavLst>
                                        <p:tav tm="0">
                                          <p:val>
                                            <p:strVal val="#ppt_y"/>
                                          </p:val>
                                        </p:tav>
                                        <p:tav tm="100000">
                                          <p:val>
                                            <p:strVal val="#ppt_y"/>
                                          </p:val>
                                        </p:tav>
                                      </p:tavLst>
                                    </p:anim>
                                  </p:childTnLst>
                                </p:cTn>
                              </p:par>
                            </p:childTnLst>
                          </p:cTn>
                        </p:par>
                        <p:par>
                          <p:cTn id="28" fill="hold">
                            <p:stCondLst>
                              <p:cond delay="3250"/>
                            </p:stCondLst>
                            <p:childTnLst>
                              <p:par>
                                <p:cTn id="29" presetID="2" presetClass="entr" presetSubtype="2" fill="hold" nodeType="afterEffect">
                                  <p:stCondLst>
                                    <p:cond delay="0"/>
                                  </p:stCondLst>
                                  <p:childTnLst>
                                    <p:set>
                                      <p:cBhvr>
                                        <p:cTn id="30" dur="1" fill="hold">
                                          <p:stCondLst>
                                            <p:cond delay="0"/>
                                          </p:stCondLst>
                                        </p:cTn>
                                        <p:tgtEl>
                                          <p:spTgt spid="111"/>
                                        </p:tgtEl>
                                        <p:attrNameLst>
                                          <p:attrName>style.visibility</p:attrName>
                                        </p:attrNameLst>
                                      </p:cBhvr>
                                      <p:to>
                                        <p:strVal val="visible"/>
                                      </p:to>
                                    </p:set>
                                    <p:anim calcmode="lin" valueType="num">
                                      <p:cBhvr additive="base">
                                        <p:cTn id="31" dur="750" fill="hold"/>
                                        <p:tgtEl>
                                          <p:spTgt spid="111"/>
                                        </p:tgtEl>
                                        <p:attrNameLst>
                                          <p:attrName>ppt_x</p:attrName>
                                        </p:attrNameLst>
                                      </p:cBhvr>
                                      <p:tavLst>
                                        <p:tav tm="0">
                                          <p:val>
                                            <p:strVal val="1+#ppt_w/2"/>
                                          </p:val>
                                        </p:tav>
                                        <p:tav tm="100000">
                                          <p:val>
                                            <p:strVal val="#ppt_x"/>
                                          </p:val>
                                        </p:tav>
                                      </p:tavLst>
                                    </p:anim>
                                    <p:anim calcmode="lin" valueType="num">
                                      <p:cBhvr additive="base">
                                        <p:cTn id="32" dur="750" fill="hold"/>
                                        <p:tgtEl>
                                          <p:spTgt spid="111"/>
                                        </p:tgtEl>
                                        <p:attrNameLst>
                                          <p:attrName>ppt_y</p:attrName>
                                        </p:attrNameLst>
                                      </p:cBhvr>
                                      <p:tavLst>
                                        <p:tav tm="0">
                                          <p:val>
                                            <p:strVal val="#ppt_y"/>
                                          </p:val>
                                        </p:tav>
                                        <p:tav tm="100000">
                                          <p:val>
                                            <p:strVal val="#ppt_y"/>
                                          </p:val>
                                        </p:tav>
                                      </p:tavLst>
                                    </p:anim>
                                  </p:childTnLst>
                                </p:cTn>
                              </p:par>
                            </p:childTnLst>
                          </p:cTn>
                        </p:par>
                        <p:par>
                          <p:cTn id="33" fill="hold">
                            <p:stCondLst>
                              <p:cond delay="4000"/>
                            </p:stCondLst>
                            <p:childTnLst>
                              <p:par>
                                <p:cTn id="34" presetID="2" presetClass="entr" presetSubtype="2" fill="hold" nodeType="afterEffect">
                                  <p:stCondLst>
                                    <p:cond delay="0"/>
                                  </p:stCondLst>
                                  <p:childTnLst>
                                    <p:set>
                                      <p:cBhvr>
                                        <p:cTn id="35" dur="1" fill="hold">
                                          <p:stCondLst>
                                            <p:cond delay="0"/>
                                          </p:stCondLst>
                                        </p:cTn>
                                        <p:tgtEl>
                                          <p:spTgt spid="112"/>
                                        </p:tgtEl>
                                        <p:attrNameLst>
                                          <p:attrName>style.visibility</p:attrName>
                                        </p:attrNameLst>
                                      </p:cBhvr>
                                      <p:to>
                                        <p:strVal val="visible"/>
                                      </p:to>
                                    </p:set>
                                    <p:anim calcmode="lin" valueType="num">
                                      <p:cBhvr additive="base">
                                        <p:cTn id="36" dur="750" fill="hold"/>
                                        <p:tgtEl>
                                          <p:spTgt spid="112"/>
                                        </p:tgtEl>
                                        <p:attrNameLst>
                                          <p:attrName>ppt_x</p:attrName>
                                        </p:attrNameLst>
                                      </p:cBhvr>
                                      <p:tavLst>
                                        <p:tav tm="0">
                                          <p:val>
                                            <p:strVal val="1+#ppt_w/2"/>
                                          </p:val>
                                        </p:tav>
                                        <p:tav tm="100000">
                                          <p:val>
                                            <p:strVal val="#ppt_x"/>
                                          </p:val>
                                        </p:tav>
                                      </p:tavLst>
                                    </p:anim>
                                    <p:anim calcmode="lin" valueType="num">
                                      <p:cBhvr additive="base">
                                        <p:cTn id="37" dur="750" fill="hold"/>
                                        <p:tgtEl>
                                          <p:spTgt spid="112"/>
                                        </p:tgtEl>
                                        <p:attrNameLst>
                                          <p:attrName>ppt_y</p:attrName>
                                        </p:attrNameLst>
                                      </p:cBhvr>
                                      <p:tavLst>
                                        <p:tav tm="0">
                                          <p:val>
                                            <p:strVal val="#ppt_y"/>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97"/>
                                        </p:tgtEl>
                                        <p:attrNameLst>
                                          <p:attrName>style.visibility</p:attrName>
                                        </p:attrNameLst>
                                      </p:cBhvr>
                                      <p:to>
                                        <p:strVal val="visible"/>
                                      </p:to>
                                    </p:set>
                                    <p:animEffect transition="in" filter="fade">
                                      <p:cBhvr>
                                        <p:cTn id="40" dur="1000"/>
                                        <p:tgtEl>
                                          <p:spTgt spid="97"/>
                                        </p:tgtEl>
                                      </p:cBhvr>
                                    </p:animEffect>
                                    <p:anim calcmode="lin" valueType="num">
                                      <p:cBhvr>
                                        <p:cTn id="41" dur="1000" fill="hold"/>
                                        <p:tgtEl>
                                          <p:spTgt spid="97"/>
                                        </p:tgtEl>
                                        <p:attrNameLst>
                                          <p:attrName>ppt_x</p:attrName>
                                        </p:attrNameLst>
                                      </p:cBhvr>
                                      <p:tavLst>
                                        <p:tav tm="0">
                                          <p:val>
                                            <p:strVal val="#ppt_x"/>
                                          </p:val>
                                        </p:tav>
                                        <p:tav tm="100000">
                                          <p:val>
                                            <p:strVal val="#ppt_x"/>
                                          </p:val>
                                        </p:tav>
                                      </p:tavLst>
                                    </p:anim>
                                    <p:anim calcmode="lin" valueType="num">
                                      <p:cBhvr>
                                        <p:cTn id="42" dur="1000" fill="hold"/>
                                        <p:tgtEl>
                                          <p:spTgt spid="97"/>
                                        </p:tgtEl>
                                        <p:attrNameLst>
                                          <p:attrName>ppt_y</p:attrName>
                                        </p:attrNameLst>
                                      </p:cBhvr>
                                      <p:tavLst>
                                        <p:tav tm="0">
                                          <p:val>
                                            <p:strVal val="#ppt_y+.1"/>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13"/>
                                        </p:tgtEl>
                                        <p:attrNameLst>
                                          <p:attrName>style.visibility</p:attrName>
                                        </p:attrNameLst>
                                      </p:cBhvr>
                                      <p:to>
                                        <p:strVal val="visible"/>
                                      </p:to>
                                    </p:set>
                                    <p:anim calcmode="lin" valueType="num">
                                      <p:cBhvr additive="base">
                                        <p:cTn id="45" dur="500" fill="hold"/>
                                        <p:tgtEl>
                                          <p:spTgt spid="113"/>
                                        </p:tgtEl>
                                        <p:attrNameLst>
                                          <p:attrName>ppt_x</p:attrName>
                                        </p:attrNameLst>
                                      </p:cBhvr>
                                      <p:tavLst>
                                        <p:tav tm="0">
                                          <p:val>
                                            <p:strVal val="#ppt_x"/>
                                          </p:val>
                                        </p:tav>
                                        <p:tav tm="100000">
                                          <p:val>
                                            <p:strVal val="#ppt_x"/>
                                          </p:val>
                                        </p:tav>
                                      </p:tavLst>
                                    </p:anim>
                                    <p:anim calcmode="lin" valueType="num">
                                      <p:cBhvr additive="base">
                                        <p:cTn id="46" dur="500" fill="hold"/>
                                        <p:tgtEl>
                                          <p:spTgt spid="113"/>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14"/>
                                        </p:tgtEl>
                                        <p:attrNameLst>
                                          <p:attrName>style.visibility</p:attrName>
                                        </p:attrNameLst>
                                      </p:cBhvr>
                                      <p:to>
                                        <p:strVal val="visible"/>
                                      </p:to>
                                    </p:set>
                                    <p:anim calcmode="lin" valueType="num">
                                      <p:cBhvr additive="base">
                                        <p:cTn id="49" dur="500" fill="hold"/>
                                        <p:tgtEl>
                                          <p:spTgt spid="114"/>
                                        </p:tgtEl>
                                        <p:attrNameLst>
                                          <p:attrName>ppt_x</p:attrName>
                                        </p:attrNameLst>
                                      </p:cBhvr>
                                      <p:tavLst>
                                        <p:tav tm="0">
                                          <p:val>
                                            <p:strVal val="#ppt_x"/>
                                          </p:val>
                                        </p:tav>
                                        <p:tav tm="100000">
                                          <p:val>
                                            <p:strVal val="#ppt_x"/>
                                          </p:val>
                                        </p:tav>
                                      </p:tavLst>
                                    </p:anim>
                                    <p:anim calcmode="lin" valueType="num">
                                      <p:cBhvr additive="base">
                                        <p:cTn id="50" dur="500" fill="hold"/>
                                        <p:tgtEl>
                                          <p:spTgt spid="1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89" grpId="0" animBg="1"/>
      <p:bldP spid="97" grpId="0"/>
      <p:bldP spid="113" grpId="0" animBg="1"/>
      <p:bldP spid="1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sp>
        <p:nvSpPr>
          <p:cNvPr id="48" name="矩形 47">
            <a:extLst>
              <a:ext uri="{FF2B5EF4-FFF2-40B4-BE49-F238E27FC236}">
                <a16:creationId xmlns:a16="http://schemas.microsoft.com/office/drawing/2014/main" xmlns="" id="{4EFD570E-7B62-4933-A7C9-6432D3F2AC59}"/>
              </a:ext>
            </a:extLst>
          </p:cNvPr>
          <p:cNvSpPr/>
          <p:nvPr/>
        </p:nvSpPr>
        <p:spPr>
          <a:xfrm>
            <a:off x="1237034" y="836696"/>
            <a:ext cx="2313454" cy="2646878"/>
          </a:xfrm>
          <a:prstGeom prst="rect">
            <a:avLst/>
          </a:prstGeom>
        </p:spPr>
        <p:txBody>
          <a:bodyPr wrap="none">
            <a:spAutoFit/>
          </a:bodyPr>
          <a:lstStyle/>
          <a:p>
            <a:r>
              <a:rPr lang="en-US" altLang="zh-CN" sz="16600">
                <a:solidFill>
                  <a:schemeClr val="bg2">
                    <a:lumMod val="75000"/>
                  </a:schemeClr>
                </a:solidFill>
                <a:latin typeface="黑体" panose="02010609060101010101" pitchFamily="49" charset="-122"/>
                <a:ea typeface="黑体" panose="02010609060101010101" pitchFamily="49" charset="-122"/>
              </a:rPr>
              <a:t>0</a:t>
            </a:r>
            <a:r>
              <a:rPr lang="en-US" altLang="zh-CN" sz="16600">
                <a:solidFill>
                  <a:srgbClr val="00B0F0"/>
                </a:solidFill>
                <a:latin typeface="黑体" panose="02010609060101010101" pitchFamily="49" charset="-122"/>
                <a:ea typeface="黑体" panose="02010609060101010101" pitchFamily="49" charset="-122"/>
              </a:rPr>
              <a:t>1</a:t>
            </a:r>
            <a:endParaRPr lang="zh-CN" altLang="en-US" sz="16600">
              <a:solidFill>
                <a:srgbClr val="00B0F0"/>
              </a:solidFill>
              <a:latin typeface="黑体" panose="02010609060101010101" pitchFamily="49" charset="-122"/>
              <a:ea typeface="黑体" panose="02010609060101010101" pitchFamily="49" charset="-122"/>
            </a:endParaRPr>
          </a:p>
        </p:txBody>
      </p:sp>
      <p:sp>
        <p:nvSpPr>
          <p:cNvPr id="29" name="箭头: 下 28">
            <a:extLst>
              <a:ext uri="{FF2B5EF4-FFF2-40B4-BE49-F238E27FC236}">
                <a16:creationId xmlns:a16="http://schemas.microsoft.com/office/drawing/2014/main" xmlns="" id="{F48FC52D-DE92-4F7A-AAC5-BE466B4A645C}"/>
              </a:ext>
            </a:extLst>
          </p:cNvPr>
          <p:cNvSpPr/>
          <p:nvPr/>
        </p:nvSpPr>
        <p:spPr>
          <a:xfrm rot="16200000">
            <a:off x="3058987" y="944837"/>
            <a:ext cx="1525470" cy="7643449"/>
          </a:xfrm>
          <a:prstGeom prst="downArrow">
            <a:avLst>
              <a:gd name="adj1" fmla="val 100000"/>
              <a:gd name="adj2" fmla="val 50000"/>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59">
            <a:extLst>
              <a:ext uri="{FF2B5EF4-FFF2-40B4-BE49-F238E27FC236}">
                <a16:creationId xmlns:a16="http://schemas.microsoft.com/office/drawing/2014/main" xmlns="" id="{B4474640-2B80-4A3D-BDF8-75224C38BCE0}"/>
              </a:ext>
            </a:extLst>
          </p:cNvPr>
          <p:cNvSpPr>
            <a:spLocks noChangeArrowheads="1"/>
          </p:cNvSpPr>
          <p:nvPr/>
        </p:nvSpPr>
        <p:spPr bwMode="auto">
          <a:xfrm flipH="1">
            <a:off x="-3" y="1765264"/>
            <a:ext cx="1219200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zh-CN" altLang="en-US" sz="7200" b="1">
                <a:solidFill>
                  <a:schemeClr val="bg2">
                    <a:lumMod val="75000"/>
                  </a:schemeClr>
                </a:solidFill>
                <a:latin typeface="微软雅黑" panose="020B0503020204020204" pitchFamily="34" charset="-122"/>
                <a:ea typeface="微软雅黑" panose="020B0503020204020204" pitchFamily="34" charset="-122"/>
                <a:sym typeface="方正兰亭黑_GBK" pitchFamily="2" charset="-122"/>
              </a:rPr>
              <a:t>调查内容</a:t>
            </a:r>
            <a:endParaRPr lang="en-US" altLang="zh-CN" sz="7200" b="1">
              <a:solidFill>
                <a:schemeClr val="bg2">
                  <a:lumMod val="7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15" name="矩形 14">
            <a:extLst>
              <a:ext uri="{FF2B5EF4-FFF2-40B4-BE49-F238E27FC236}">
                <a16:creationId xmlns:a16="http://schemas.microsoft.com/office/drawing/2014/main" xmlns="" id="{5D91B90B-82D4-4189-B171-D8E102FEF16F}"/>
              </a:ext>
            </a:extLst>
          </p:cNvPr>
          <p:cNvSpPr>
            <a:spLocks noChangeArrowheads="1"/>
          </p:cNvSpPr>
          <p:nvPr/>
        </p:nvSpPr>
        <p:spPr bwMode="auto">
          <a:xfrm flipH="1">
            <a:off x="-3" y="4221026"/>
            <a:ext cx="1219200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ctr">
              <a:buFont typeface="Wingdings" panose="05000000000000000000" pitchFamily="2" charset="2"/>
              <a:buChar char="p"/>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部门培训 </a:t>
            </a:r>
            <a:endParaRPr lang="en-US" altLang="zh-CN" sz="160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gn="ctr">
              <a:buFont typeface="Wingdings" panose="05000000000000000000" pitchFamily="2" charset="2"/>
              <a:buChar char="p"/>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商务报告 </a:t>
            </a:r>
            <a:endParaRPr lang="en-US" altLang="zh-CN" sz="160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gn="ctr">
              <a:buFont typeface="Wingdings" panose="05000000000000000000" pitchFamily="2" charset="2"/>
              <a:buChar char="p"/>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项目展示</a:t>
            </a:r>
            <a:endParaRPr lang="en-US" altLang="zh-CN" sz="160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gn="ctr">
              <a:buFont typeface="Wingdings" panose="05000000000000000000" pitchFamily="2" charset="2"/>
              <a:buChar char="p"/>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商务展示</a:t>
            </a:r>
            <a:r>
              <a:rPr lang="en-US" altLang="zh-CN" sz="1600">
                <a:solidFill>
                  <a:schemeClr val="tx1">
                    <a:lumMod val="50000"/>
                    <a:lumOff val="50000"/>
                  </a:schemeClr>
                </a:solidFill>
                <a:latin typeface="微软雅黑" panose="020B0503020204020204" pitchFamily="34" charset="-122"/>
                <a:ea typeface="微软雅黑" panose="020B0503020204020204" pitchFamily="34" charset="-122"/>
              </a:rPr>
              <a:t> </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Rectangle 4">
            <a:extLst>
              <a:ext uri="{FF2B5EF4-FFF2-40B4-BE49-F238E27FC236}">
                <a16:creationId xmlns:a16="http://schemas.microsoft.com/office/drawing/2014/main" xmlns="" id="{2B1726C6-1FEA-4DEF-A6E0-7102D146B4B5}"/>
              </a:ext>
            </a:extLst>
          </p:cNvPr>
          <p:cNvSpPr txBox="1">
            <a:spLocks noChangeArrowheads="1"/>
          </p:cNvSpPr>
          <p:nvPr/>
        </p:nvSpPr>
        <p:spPr bwMode="auto">
          <a:xfrm>
            <a:off x="0" y="6076184"/>
            <a:ext cx="12192000"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rPr>
              <a:t>Introduction Of Atmospheric</a:t>
            </a:r>
          </a:p>
          <a:p>
            <a:pPr algn="ct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rPr>
              <a:t>Business Plan Startup Plan PPT Template, </a:t>
            </a:r>
          </a:p>
          <a:p>
            <a:pPr algn="ct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rPr>
              <a:t>Complete Framework</a:t>
            </a:r>
            <a:endParaRPr lang="zh-CN" altLang="zh-CN" sz="10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8" name="Group 5">
            <a:extLst>
              <a:ext uri="{FF2B5EF4-FFF2-40B4-BE49-F238E27FC236}">
                <a16:creationId xmlns:a16="http://schemas.microsoft.com/office/drawing/2014/main" xmlns="" id="{57D66575-21D1-41DA-BE8F-2439E2F07797}"/>
              </a:ext>
            </a:extLst>
          </p:cNvPr>
          <p:cNvGrpSpPr/>
          <p:nvPr/>
        </p:nvGrpSpPr>
        <p:grpSpPr>
          <a:xfrm>
            <a:off x="587029" y="4622287"/>
            <a:ext cx="379414" cy="354993"/>
            <a:chOff x="6964363" y="2108200"/>
            <a:chExt cx="690562" cy="646113"/>
          </a:xfrm>
          <a:solidFill>
            <a:schemeClr val="bg1">
              <a:lumMod val="65000"/>
            </a:schemeClr>
          </a:solidFill>
        </p:grpSpPr>
        <p:sp>
          <p:nvSpPr>
            <p:cNvPr id="19" name="Freeform 91">
              <a:extLst>
                <a:ext uri="{FF2B5EF4-FFF2-40B4-BE49-F238E27FC236}">
                  <a16:creationId xmlns:a16="http://schemas.microsoft.com/office/drawing/2014/main" xmlns="" id="{404CC0D3-C73D-49A9-AFBF-65379ABE5059}"/>
                </a:ext>
              </a:extLst>
            </p:cNvPr>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22" name="Freeform 92">
              <a:extLst>
                <a:ext uri="{FF2B5EF4-FFF2-40B4-BE49-F238E27FC236}">
                  <a16:creationId xmlns:a16="http://schemas.microsoft.com/office/drawing/2014/main" xmlns="" id="{25585570-8AD9-4930-ACB7-6992221B2E88}"/>
                </a:ext>
              </a:extLst>
            </p:cNvPr>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grpSp>
      <p:grpSp>
        <p:nvGrpSpPr>
          <p:cNvPr id="27" name="Group 10">
            <a:extLst>
              <a:ext uri="{FF2B5EF4-FFF2-40B4-BE49-F238E27FC236}">
                <a16:creationId xmlns:a16="http://schemas.microsoft.com/office/drawing/2014/main" xmlns="" id="{DDD07CC3-9F00-46B3-B810-514AB9304C3F}"/>
              </a:ext>
            </a:extLst>
          </p:cNvPr>
          <p:cNvGrpSpPr/>
          <p:nvPr/>
        </p:nvGrpSpPr>
        <p:grpSpPr>
          <a:xfrm>
            <a:off x="1593933" y="4613102"/>
            <a:ext cx="342158" cy="341371"/>
            <a:chOff x="4594225" y="2119313"/>
            <a:chExt cx="690563" cy="688975"/>
          </a:xfrm>
          <a:solidFill>
            <a:schemeClr val="bg1">
              <a:lumMod val="65000"/>
            </a:schemeClr>
          </a:solidFill>
        </p:grpSpPr>
        <p:sp>
          <p:nvSpPr>
            <p:cNvPr id="28" name="Freeform 74">
              <a:extLst>
                <a:ext uri="{FF2B5EF4-FFF2-40B4-BE49-F238E27FC236}">
                  <a16:creationId xmlns:a16="http://schemas.microsoft.com/office/drawing/2014/main" xmlns="" id="{8D255BD6-D007-4250-93C5-DBD3FA7682D4}"/>
                </a:ext>
              </a:extLst>
            </p:cNvPr>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30" name="Freeform 75">
              <a:extLst>
                <a:ext uri="{FF2B5EF4-FFF2-40B4-BE49-F238E27FC236}">
                  <a16:creationId xmlns:a16="http://schemas.microsoft.com/office/drawing/2014/main" xmlns="" id="{E4CB5886-744A-48FC-8B90-AE8999F3EEF0}"/>
                </a:ext>
              </a:extLst>
            </p:cNvPr>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31" name="Freeform 76">
              <a:extLst>
                <a:ext uri="{FF2B5EF4-FFF2-40B4-BE49-F238E27FC236}">
                  <a16:creationId xmlns:a16="http://schemas.microsoft.com/office/drawing/2014/main" xmlns="" id="{8613E139-BF77-4BE2-8234-D0A7B44A5441}"/>
                </a:ext>
              </a:extLst>
            </p:cNvPr>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grpSp>
      <p:grpSp>
        <p:nvGrpSpPr>
          <p:cNvPr id="32" name="Group 25">
            <a:extLst>
              <a:ext uri="{FF2B5EF4-FFF2-40B4-BE49-F238E27FC236}">
                <a16:creationId xmlns:a16="http://schemas.microsoft.com/office/drawing/2014/main" xmlns="" id="{AA9BE512-E7D6-4765-9DB3-036F6991F97B}"/>
              </a:ext>
            </a:extLst>
          </p:cNvPr>
          <p:cNvGrpSpPr/>
          <p:nvPr/>
        </p:nvGrpSpPr>
        <p:grpSpPr>
          <a:xfrm>
            <a:off x="3526032" y="4618676"/>
            <a:ext cx="345331" cy="345331"/>
            <a:chOff x="2005013" y="1077913"/>
            <a:chExt cx="688975" cy="688975"/>
          </a:xfrm>
          <a:solidFill>
            <a:schemeClr val="bg1">
              <a:lumMod val="65000"/>
            </a:schemeClr>
          </a:solidFill>
        </p:grpSpPr>
        <p:sp>
          <p:nvSpPr>
            <p:cNvPr id="33" name="Freeform 5">
              <a:extLst>
                <a:ext uri="{FF2B5EF4-FFF2-40B4-BE49-F238E27FC236}">
                  <a16:creationId xmlns:a16="http://schemas.microsoft.com/office/drawing/2014/main" xmlns="" id="{9DF891B9-5700-4E6E-B01F-5A32A2BD87E7}"/>
                </a:ext>
              </a:extLst>
            </p:cNvPr>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34" name="Freeform 6">
              <a:extLst>
                <a:ext uri="{FF2B5EF4-FFF2-40B4-BE49-F238E27FC236}">
                  <a16:creationId xmlns:a16="http://schemas.microsoft.com/office/drawing/2014/main" xmlns="" id="{EA4D4AAB-C3D5-4A1C-88FE-73AC59073BDA}"/>
                </a:ext>
              </a:extLst>
            </p:cNvPr>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grpSp>
      <p:sp>
        <p:nvSpPr>
          <p:cNvPr id="35" name="Freeform 286">
            <a:extLst>
              <a:ext uri="{FF2B5EF4-FFF2-40B4-BE49-F238E27FC236}">
                <a16:creationId xmlns:a16="http://schemas.microsoft.com/office/drawing/2014/main" xmlns="" id="{F4EEC6E8-08B3-4151-A7FB-8C77049CC5BD}"/>
              </a:ext>
            </a:extLst>
          </p:cNvPr>
          <p:cNvSpPr>
            <a:spLocks noEditPoints="1" noChangeArrowheads="1"/>
          </p:cNvSpPr>
          <p:nvPr/>
        </p:nvSpPr>
        <p:spPr bwMode="auto">
          <a:xfrm>
            <a:off x="2563581" y="4610915"/>
            <a:ext cx="334962" cy="336550"/>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d-ID" altLang="zh-CN"/>
          </a:p>
        </p:txBody>
      </p:sp>
      <p:grpSp>
        <p:nvGrpSpPr>
          <p:cNvPr id="36" name="Group 32">
            <a:extLst>
              <a:ext uri="{FF2B5EF4-FFF2-40B4-BE49-F238E27FC236}">
                <a16:creationId xmlns:a16="http://schemas.microsoft.com/office/drawing/2014/main" xmlns="" id="{5053662B-1513-4C14-9E27-07881EDC01C4}"/>
              </a:ext>
            </a:extLst>
          </p:cNvPr>
          <p:cNvGrpSpPr/>
          <p:nvPr/>
        </p:nvGrpSpPr>
        <p:grpSpPr>
          <a:xfrm>
            <a:off x="4498852" y="4622588"/>
            <a:ext cx="399003" cy="324706"/>
            <a:chOff x="5245100" y="5103813"/>
            <a:chExt cx="690563" cy="561975"/>
          </a:xfrm>
          <a:solidFill>
            <a:schemeClr val="bg1">
              <a:lumMod val="65000"/>
            </a:schemeClr>
          </a:solidFill>
        </p:grpSpPr>
        <p:sp>
          <p:nvSpPr>
            <p:cNvPr id="37" name="Freeform 290">
              <a:extLst>
                <a:ext uri="{FF2B5EF4-FFF2-40B4-BE49-F238E27FC236}">
                  <a16:creationId xmlns:a16="http://schemas.microsoft.com/office/drawing/2014/main" xmlns="" id="{24A07A67-879F-4CE8-80F7-CA336313A120}"/>
                </a:ext>
              </a:extLst>
            </p:cNvPr>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38" name="Freeform 291">
              <a:extLst>
                <a:ext uri="{FF2B5EF4-FFF2-40B4-BE49-F238E27FC236}">
                  <a16:creationId xmlns:a16="http://schemas.microsoft.com/office/drawing/2014/main" xmlns="" id="{93CECCFB-6F8F-4215-80E5-BF9B9383306D}"/>
                </a:ext>
              </a:extLst>
            </p:cNvPr>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grpSp>
      <p:sp>
        <p:nvSpPr>
          <p:cNvPr id="5" name="矩形: 圆角 4">
            <a:extLst>
              <a:ext uri="{FF2B5EF4-FFF2-40B4-BE49-F238E27FC236}">
                <a16:creationId xmlns:a16="http://schemas.microsoft.com/office/drawing/2014/main" xmlns="" id="{C381703D-B60C-4D48-A541-7601042F0F19}"/>
              </a:ext>
            </a:extLst>
          </p:cNvPr>
          <p:cNvSpPr/>
          <p:nvPr/>
        </p:nvSpPr>
        <p:spPr>
          <a:xfrm rot="19282642">
            <a:off x="8075047" y="67147"/>
            <a:ext cx="2950073" cy="530061"/>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圆角 42">
            <a:extLst>
              <a:ext uri="{FF2B5EF4-FFF2-40B4-BE49-F238E27FC236}">
                <a16:creationId xmlns:a16="http://schemas.microsoft.com/office/drawing/2014/main" xmlns="" id="{BCD956EF-8798-4625-B75D-A4B069E908B5}"/>
              </a:ext>
            </a:extLst>
          </p:cNvPr>
          <p:cNvSpPr/>
          <p:nvPr/>
        </p:nvSpPr>
        <p:spPr>
          <a:xfrm rot="19282642">
            <a:off x="8350890" y="2229387"/>
            <a:ext cx="3267182" cy="218843"/>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圆角 43">
            <a:extLst>
              <a:ext uri="{FF2B5EF4-FFF2-40B4-BE49-F238E27FC236}">
                <a16:creationId xmlns:a16="http://schemas.microsoft.com/office/drawing/2014/main" xmlns="" id="{D2FA1DDB-5DD6-4A23-ACE5-DFC65B85761D}"/>
              </a:ext>
            </a:extLst>
          </p:cNvPr>
          <p:cNvSpPr/>
          <p:nvPr/>
        </p:nvSpPr>
        <p:spPr>
          <a:xfrm rot="19282642">
            <a:off x="10892914" y="133067"/>
            <a:ext cx="1674432" cy="433528"/>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圆角 44">
            <a:extLst>
              <a:ext uri="{FF2B5EF4-FFF2-40B4-BE49-F238E27FC236}">
                <a16:creationId xmlns:a16="http://schemas.microsoft.com/office/drawing/2014/main" xmlns="" id="{F4C227A7-758F-4C34-A969-BEB2AC65C226}"/>
              </a:ext>
            </a:extLst>
          </p:cNvPr>
          <p:cNvSpPr/>
          <p:nvPr/>
        </p:nvSpPr>
        <p:spPr>
          <a:xfrm rot="19282642">
            <a:off x="10238367" y="1870632"/>
            <a:ext cx="2910712" cy="766223"/>
          </a:xfrm>
          <a:prstGeom prst="roundRect">
            <a:avLst>
              <a:gd name="adj" fmla="val 50000"/>
            </a:avLst>
          </a:prstGeom>
          <a:gradFill>
            <a:gsLst>
              <a:gs pos="63000">
                <a:srgbClr val="0089D3"/>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圆角 45">
            <a:extLst>
              <a:ext uri="{FF2B5EF4-FFF2-40B4-BE49-F238E27FC236}">
                <a16:creationId xmlns:a16="http://schemas.microsoft.com/office/drawing/2014/main" xmlns="" id="{76123956-4D0B-4B20-B849-835EF94DC13E}"/>
              </a:ext>
            </a:extLst>
          </p:cNvPr>
          <p:cNvSpPr/>
          <p:nvPr/>
        </p:nvSpPr>
        <p:spPr>
          <a:xfrm rot="19282642">
            <a:off x="10944360" y="3932412"/>
            <a:ext cx="1087904" cy="354055"/>
          </a:xfrm>
          <a:prstGeom prst="roundRect">
            <a:avLst>
              <a:gd name="adj" fmla="val 50000"/>
            </a:avLst>
          </a:prstGeom>
          <a:gradFill>
            <a:gsLst>
              <a:gs pos="5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圆角 46">
            <a:extLst>
              <a:ext uri="{FF2B5EF4-FFF2-40B4-BE49-F238E27FC236}">
                <a16:creationId xmlns:a16="http://schemas.microsoft.com/office/drawing/2014/main" xmlns="" id="{50FBDC36-B2D9-4211-8860-63A1116656A9}"/>
              </a:ext>
            </a:extLst>
          </p:cNvPr>
          <p:cNvSpPr/>
          <p:nvPr/>
        </p:nvSpPr>
        <p:spPr>
          <a:xfrm rot="19282642">
            <a:off x="9159509" y="1103165"/>
            <a:ext cx="1335213" cy="285699"/>
          </a:xfrm>
          <a:prstGeom prst="roundRect">
            <a:avLst>
              <a:gd name="adj" fmla="val 50000"/>
            </a:avLst>
          </a:prstGeom>
          <a:gradFill>
            <a:gsLst>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a:extLst>
              <a:ext uri="{FF2B5EF4-FFF2-40B4-BE49-F238E27FC236}">
                <a16:creationId xmlns:a16="http://schemas.microsoft.com/office/drawing/2014/main" xmlns="" id="{BE2608E6-68A5-43EE-BAD8-D14EAB8FBCE7}"/>
              </a:ext>
            </a:extLst>
          </p:cNvPr>
          <p:cNvPicPr>
            <a:picLocks noChangeAspect="1"/>
          </p:cNvPicPr>
          <p:nvPr/>
        </p:nvPicPr>
        <p:blipFill>
          <a:blip r:embed="rId3"/>
          <a:stretch>
            <a:fillRect/>
          </a:stretch>
        </p:blipFill>
        <p:spPr>
          <a:xfrm>
            <a:off x="5402191" y="4091459"/>
            <a:ext cx="512108" cy="1231499"/>
          </a:xfrm>
          <a:prstGeom prst="rect">
            <a:avLst/>
          </a:prstGeom>
        </p:spPr>
      </p:pic>
      <p:grpSp>
        <p:nvGrpSpPr>
          <p:cNvPr id="51" name="组合 50">
            <a:extLst>
              <a:ext uri="{FF2B5EF4-FFF2-40B4-BE49-F238E27FC236}">
                <a16:creationId xmlns:a16="http://schemas.microsoft.com/office/drawing/2014/main" xmlns="" id="{DA469409-1832-4A17-9BB1-623F832CEBD7}"/>
              </a:ext>
            </a:extLst>
          </p:cNvPr>
          <p:cNvGrpSpPr/>
          <p:nvPr/>
        </p:nvGrpSpPr>
        <p:grpSpPr>
          <a:xfrm rot="18900000">
            <a:off x="6657351" y="4420379"/>
            <a:ext cx="689907" cy="696903"/>
            <a:chOff x="11065679" y="5731376"/>
            <a:chExt cx="1126618" cy="1138043"/>
          </a:xfrm>
        </p:grpSpPr>
        <p:sp>
          <p:nvSpPr>
            <p:cNvPr id="52" name="斜纹 51">
              <a:extLst>
                <a:ext uri="{FF2B5EF4-FFF2-40B4-BE49-F238E27FC236}">
                  <a16:creationId xmlns:a16="http://schemas.microsoft.com/office/drawing/2014/main" xmlns="" id="{751C337D-1925-4E75-B1E1-0769B56B87E2}"/>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3" name="斜纹 52">
              <a:extLst>
                <a:ext uri="{FF2B5EF4-FFF2-40B4-BE49-F238E27FC236}">
                  <a16:creationId xmlns:a16="http://schemas.microsoft.com/office/drawing/2014/main" xmlns="" id="{AEB19E34-4553-43D5-A529-63FC1A54B4E0}"/>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4" name="斜纹 53">
              <a:extLst>
                <a:ext uri="{FF2B5EF4-FFF2-40B4-BE49-F238E27FC236}">
                  <a16:creationId xmlns:a16="http://schemas.microsoft.com/office/drawing/2014/main" xmlns="" id="{20B214E2-FCCA-4F80-ADE5-DB64B019F124}"/>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12355056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6000">
        <p15:prstTrans prst="drape"/>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anim calcmode="lin" valueType="num">
                                      <p:cBhvr>
                                        <p:cTn id="8" dur="1000" fill="hold"/>
                                        <p:tgtEl>
                                          <p:spTgt spid="48"/>
                                        </p:tgtEl>
                                        <p:attrNameLst>
                                          <p:attrName>ppt_x</p:attrName>
                                        </p:attrNameLst>
                                      </p:cBhvr>
                                      <p:tavLst>
                                        <p:tav tm="0">
                                          <p:val>
                                            <p:strVal val="#ppt_x"/>
                                          </p:val>
                                        </p:tav>
                                        <p:tav tm="100000">
                                          <p:val>
                                            <p:strVal val="#ppt_x"/>
                                          </p:val>
                                        </p:tav>
                                      </p:tavLst>
                                    </p:anim>
                                    <p:anim calcmode="lin" valueType="num">
                                      <p:cBhvr>
                                        <p:cTn id="9" dur="1000" fill="hold"/>
                                        <p:tgtEl>
                                          <p:spTgt spid="4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grpId="0" nodeType="afterEffect">
                                  <p:stCondLst>
                                    <p:cond delay="20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30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1000"/>
                                        <p:tgtEl>
                                          <p:spTgt spid="47"/>
                                        </p:tgtEl>
                                      </p:cBhvr>
                                    </p:animEffect>
                                    <p:anim calcmode="lin" valueType="num">
                                      <p:cBhvr>
                                        <p:cTn id="24" dur="1000" fill="hold"/>
                                        <p:tgtEl>
                                          <p:spTgt spid="47"/>
                                        </p:tgtEl>
                                        <p:attrNameLst>
                                          <p:attrName>ppt_x</p:attrName>
                                        </p:attrNameLst>
                                      </p:cBhvr>
                                      <p:tavLst>
                                        <p:tav tm="0">
                                          <p:val>
                                            <p:strVal val="#ppt_x"/>
                                          </p:val>
                                        </p:tav>
                                        <p:tav tm="100000">
                                          <p:val>
                                            <p:strVal val="#ppt_x"/>
                                          </p:val>
                                        </p:tav>
                                      </p:tavLst>
                                    </p:anim>
                                    <p:anim calcmode="lin" valueType="num">
                                      <p:cBhvr>
                                        <p:cTn id="25" dur="1000" fill="hold"/>
                                        <p:tgtEl>
                                          <p:spTgt spid="47"/>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30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1000"/>
                                        <p:tgtEl>
                                          <p:spTgt spid="43"/>
                                        </p:tgtEl>
                                      </p:cBhvr>
                                    </p:animEffect>
                                    <p:anim calcmode="lin" valueType="num">
                                      <p:cBhvr>
                                        <p:cTn id="29" dur="1000" fill="hold"/>
                                        <p:tgtEl>
                                          <p:spTgt spid="43"/>
                                        </p:tgtEl>
                                        <p:attrNameLst>
                                          <p:attrName>ppt_x</p:attrName>
                                        </p:attrNameLst>
                                      </p:cBhvr>
                                      <p:tavLst>
                                        <p:tav tm="0">
                                          <p:val>
                                            <p:strVal val="#ppt_x"/>
                                          </p:val>
                                        </p:tav>
                                        <p:tav tm="100000">
                                          <p:val>
                                            <p:strVal val="#ppt_x"/>
                                          </p:val>
                                        </p:tav>
                                      </p:tavLst>
                                    </p:anim>
                                    <p:anim calcmode="lin" valueType="num">
                                      <p:cBhvr>
                                        <p:cTn id="30" dur="1000" fill="hold"/>
                                        <p:tgtEl>
                                          <p:spTgt spid="43"/>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400"/>
                                  </p:stCondLst>
                                  <p:childTnLst>
                                    <p:set>
                                      <p:cBhvr>
                                        <p:cTn id="32" dur="1" fill="hold">
                                          <p:stCondLst>
                                            <p:cond delay="0"/>
                                          </p:stCondLst>
                                        </p:cTn>
                                        <p:tgtEl>
                                          <p:spTgt spid="44"/>
                                        </p:tgtEl>
                                        <p:attrNameLst>
                                          <p:attrName>style.visibility</p:attrName>
                                        </p:attrNameLst>
                                      </p:cBhvr>
                                      <p:to>
                                        <p:strVal val="visible"/>
                                      </p:to>
                                    </p:set>
                                    <p:animEffect transition="in" filter="fade">
                                      <p:cBhvr>
                                        <p:cTn id="33" dur="1000"/>
                                        <p:tgtEl>
                                          <p:spTgt spid="44"/>
                                        </p:tgtEl>
                                      </p:cBhvr>
                                    </p:animEffect>
                                    <p:anim calcmode="lin" valueType="num">
                                      <p:cBhvr>
                                        <p:cTn id="34" dur="1000" fill="hold"/>
                                        <p:tgtEl>
                                          <p:spTgt spid="44"/>
                                        </p:tgtEl>
                                        <p:attrNameLst>
                                          <p:attrName>ppt_x</p:attrName>
                                        </p:attrNameLst>
                                      </p:cBhvr>
                                      <p:tavLst>
                                        <p:tav tm="0">
                                          <p:val>
                                            <p:strVal val="#ppt_x"/>
                                          </p:val>
                                        </p:tav>
                                        <p:tav tm="100000">
                                          <p:val>
                                            <p:strVal val="#ppt_x"/>
                                          </p:val>
                                        </p:tav>
                                      </p:tavLst>
                                    </p:anim>
                                    <p:anim calcmode="lin" valueType="num">
                                      <p:cBhvr>
                                        <p:cTn id="35" dur="1000" fill="hold"/>
                                        <p:tgtEl>
                                          <p:spTgt spid="44"/>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400"/>
                                  </p:stCondLst>
                                  <p:childTnLst>
                                    <p:set>
                                      <p:cBhvr>
                                        <p:cTn id="37" dur="1" fill="hold">
                                          <p:stCondLst>
                                            <p:cond delay="0"/>
                                          </p:stCondLst>
                                        </p:cTn>
                                        <p:tgtEl>
                                          <p:spTgt spid="45"/>
                                        </p:tgtEl>
                                        <p:attrNameLst>
                                          <p:attrName>style.visibility</p:attrName>
                                        </p:attrNameLst>
                                      </p:cBhvr>
                                      <p:to>
                                        <p:strVal val="visible"/>
                                      </p:to>
                                    </p:set>
                                    <p:animEffect transition="in" filter="fade">
                                      <p:cBhvr>
                                        <p:cTn id="38" dur="1000"/>
                                        <p:tgtEl>
                                          <p:spTgt spid="45"/>
                                        </p:tgtEl>
                                      </p:cBhvr>
                                    </p:animEffect>
                                    <p:anim calcmode="lin" valueType="num">
                                      <p:cBhvr>
                                        <p:cTn id="39" dur="1000" fill="hold"/>
                                        <p:tgtEl>
                                          <p:spTgt spid="45"/>
                                        </p:tgtEl>
                                        <p:attrNameLst>
                                          <p:attrName>ppt_x</p:attrName>
                                        </p:attrNameLst>
                                      </p:cBhvr>
                                      <p:tavLst>
                                        <p:tav tm="0">
                                          <p:val>
                                            <p:strVal val="#ppt_x"/>
                                          </p:val>
                                        </p:tav>
                                        <p:tav tm="100000">
                                          <p:val>
                                            <p:strVal val="#ppt_x"/>
                                          </p:val>
                                        </p:tav>
                                      </p:tavLst>
                                    </p:anim>
                                    <p:anim calcmode="lin" valueType="num">
                                      <p:cBhvr>
                                        <p:cTn id="40" dur="1000" fill="hold"/>
                                        <p:tgtEl>
                                          <p:spTgt spid="45"/>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30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1000"/>
                                        <p:tgtEl>
                                          <p:spTgt spid="46"/>
                                        </p:tgtEl>
                                      </p:cBhvr>
                                    </p:animEffect>
                                    <p:anim calcmode="lin" valueType="num">
                                      <p:cBhvr>
                                        <p:cTn id="44" dur="1000" fill="hold"/>
                                        <p:tgtEl>
                                          <p:spTgt spid="46"/>
                                        </p:tgtEl>
                                        <p:attrNameLst>
                                          <p:attrName>ppt_x</p:attrName>
                                        </p:attrNameLst>
                                      </p:cBhvr>
                                      <p:tavLst>
                                        <p:tav tm="0">
                                          <p:val>
                                            <p:strVal val="#ppt_x"/>
                                          </p:val>
                                        </p:tav>
                                        <p:tav tm="100000">
                                          <p:val>
                                            <p:strVal val="#ppt_x"/>
                                          </p:val>
                                        </p:tav>
                                      </p:tavLst>
                                    </p:anim>
                                    <p:anim calcmode="lin" valueType="num">
                                      <p:cBhvr>
                                        <p:cTn id="45" dur="1000" fill="hold"/>
                                        <p:tgtEl>
                                          <p:spTgt spid="46"/>
                                        </p:tgtEl>
                                        <p:attrNameLst>
                                          <p:attrName>ppt_y</p:attrName>
                                        </p:attrNameLst>
                                      </p:cBhvr>
                                      <p:tavLst>
                                        <p:tav tm="0">
                                          <p:val>
                                            <p:strVal val="#ppt_y-.1"/>
                                          </p:val>
                                        </p:tav>
                                        <p:tav tm="100000">
                                          <p:val>
                                            <p:strVal val="#ppt_y"/>
                                          </p:val>
                                        </p:tav>
                                      </p:tavLst>
                                    </p:anim>
                                  </p:childTnLst>
                                </p:cTn>
                              </p:par>
                            </p:childTnLst>
                          </p:cTn>
                        </p:par>
                        <p:par>
                          <p:cTn id="46" fill="hold">
                            <p:stCondLst>
                              <p:cond delay="2400"/>
                            </p:stCondLst>
                            <p:childTnLst>
                              <p:par>
                                <p:cTn id="47" presetID="22" presetClass="entr" presetSubtype="8" fill="hold" grpId="0"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par>
                                <p:cTn id="50" presetID="2" presetClass="entr" presetSubtype="8" fill="hold" nodeType="with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750" fill="hold"/>
                                        <p:tgtEl>
                                          <p:spTgt spid="18"/>
                                        </p:tgtEl>
                                        <p:attrNameLst>
                                          <p:attrName>ppt_x</p:attrName>
                                        </p:attrNameLst>
                                      </p:cBhvr>
                                      <p:tavLst>
                                        <p:tav tm="0">
                                          <p:val>
                                            <p:strVal val="0-#ppt_w/2"/>
                                          </p:val>
                                        </p:tav>
                                        <p:tav tm="100000">
                                          <p:val>
                                            <p:strVal val="#ppt_x"/>
                                          </p:val>
                                        </p:tav>
                                      </p:tavLst>
                                    </p:anim>
                                    <p:anim calcmode="lin" valueType="num">
                                      <p:cBhvr additive="base">
                                        <p:cTn id="53" dur="750" fill="hold"/>
                                        <p:tgtEl>
                                          <p:spTgt spid="18"/>
                                        </p:tgtEl>
                                        <p:attrNameLst>
                                          <p:attrName>ppt_y</p:attrName>
                                        </p:attrNameLst>
                                      </p:cBhvr>
                                      <p:tavLst>
                                        <p:tav tm="0">
                                          <p:val>
                                            <p:strVal val="#ppt_y"/>
                                          </p:val>
                                        </p:tav>
                                        <p:tav tm="100000">
                                          <p:val>
                                            <p:strVal val="#ppt_y"/>
                                          </p:val>
                                        </p:tav>
                                      </p:tavLst>
                                    </p:anim>
                                  </p:childTnLst>
                                </p:cTn>
                              </p:par>
                              <p:par>
                                <p:cTn id="54" presetID="2" presetClass="entr" presetSubtype="8" fill="hold" nodeType="withEffect">
                                  <p:stCondLst>
                                    <p:cond delay="0"/>
                                  </p:stCondLst>
                                  <p:childTnLst>
                                    <p:set>
                                      <p:cBhvr>
                                        <p:cTn id="55" dur="1" fill="hold">
                                          <p:stCondLst>
                                            <p:cond delay="0"/>
                                          </p:stCondLst>
                                        </p:cTn>
                                        <p:tgtEl>
                                          <p:spTgt spid="27"/>
                                        </p:tgtEl>
                                        <p:attrNameLst>
                                          <p:attrName>style.visibility</p:attrName>
                                        </p:attrNameLst>
                                      </p:cBhvr>
                                      <p:to>
                                        <p:strVal val="visible"/>
                                      </p:to>
                                    </p:set>
                                    <p:anim calcmode="lin" valueType="num">
                                      <p:cBhvr additive="base">
                                        <p:cTn id="56" dur="750" fill="hold"/>
                                        <p:tgtEl>
                                          <p:spTgt spid="27"/>
                                        </p:tgtEl>
                                        <p:attrNameLst>
                                          <p:attrName>ppt_x</p:attrName>
                                        </p:attrNameLst>
                                      </p:cBhvr>
                                      <p:tavLst>
                                        <p:tav tm="0">
                                          <p:val>
                                            <p:strVal val="0-#ppt_w/2"/>
                                          </p:val>
                                        </p:tav>
                                        <p:tav tm="100000">
                                          <p:val>
                                            <p:strVal val="#ppt_x"/>
                                          </p:val>
                                        </p:tav>
                                      </p:tavLst>
                                    </p:anim>
                                    <p:anim calcmode="lin" valueType="num">
                                      <p:cBhvr additive="base">
                                        <p:cTn id="57" dur="750" fill="hold"/>
                                        <p:tgtEl>
                                          <p:spTgt spid="27"/>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anim calcmode="lin" valueType="num">
                                      <p:cBhvr additive="base">
                                        <p:cTn id="60" dur="750" fill="hold"/>
                                        <p:tgtEl>
                                          <p:spTgt spid="35"/>
                                        </p:tgtEl>
                                        <p:attrNameLst>
                                          <p:attrName>ppt_x</p:attrName>
                                        </p:attrNameLst>
                                      </p:cBhvr>
                                      <p:tavLst>
                                        <p:tav tm="0">
                                          <p:val>
                                            <p:strVal val="0-#ppt_w/2"/>
                                          </p:val>
                                        </p:tav>
                                        <p:tav tm="100000">
                                          <p:val>
                                            <p:strVal val="#ppt_x"/>
                                          </p:val>
                                        </p:tav>
                                      </p:tavLst>
                                    </p:anim>
                                    <p:anim calcmode="lin" valueType="num">
                                      <p:cBhvr additive="base">
                                        <p:cTn id="61" dur="750" fill="hold"/>
                                        <p:tgtEl>
                                          <p:spTgt spid="35"/>
                                        </p:tgtEl>
                                        <p:attrNameLst>
                                          <p:attrName>ppt_y</p:attrName>
                                        </p:attrNameLst>
                                      </p:cBhvr>
                                      <p:tavLst>
                                        <p:tav tm="0">
                                          <p:val>
                                            <p:strVal val="#ppt_y"/>
                                          </p:val>
                                        </p:tav>
                                        <p:tav tm="100000">
                                          <p:val>
                                            <p:strVal val="#ppt_y"/>
                                          </p:val>
                                        </p:tav>
                                      </p:tavLst>
                                    </p:anim>
                                  </p:childTnLst>
                                </p:cTn>
                              </p:par>
                              <p:par>
                                <p:cTn id="62" presetID="2" presetClass="entr" presetSubtype="8" fill="hold" nodeType="withEffect">
                                  <p:stCondLst>
                                    <p:cond delay="0"/>
                                  </p:stCondLst>
                                  <p:childTnLst>
                                    <p:set>
                                      <p:cBhvr>
                                        <p:cTn id="63" dur="1" fill="hold">
                                          <p:stCondLst>
                                            <p:cond delay="0"/>
                                          </p:stCondLst>
                                        </p:cTn>
                                        <p:tgtEl>
                                          <p:spTgt spid="32"/>
                                        </p:tgtEl>
                                        <p:attrNameLst>
                                          <p:attrName>style.visibility</p:attrName>
                                        </p:attrNameLst>
                                      </p:cBhvr>
                                      <p:to>
                                        <p:strVal val="visible"/>
                                      </p:to>
                                    </p:set>
                                    <p:anim calcmode="lin" valueType="num">
                                      <p:cBhvr additive="base">
                                        <p:cTn id="64" dur="750" fill="hold"/>
                                        <p:tgtEl>
                                          <p:spTgt spid="32"/>
                                        </p:tgtEl>
                                        <p:attrNameLst>
                                          <p:attrName>ppt_x</p:attrName>
                                        </p:attrNameLst>
                                      </p:cBhvr>
                                      <p:tavLst>
                                        <p:tav tm="0">
                                          <p:val>
                                            <p:strVal val="0-#ppt_w/2"/>
                                          </p:val>
                                        </p:tav>
                                        <p:tav tm="100000">
                                          <p:val>
                                            <p:strVal val="#ppt_x"/>
                                          </p:val>
                                        </p:tav>
                                      </p:tavLst>
                                    </p:anim>
                                    <p:anim calcmode="lin" valueType="num">
                                      <p:cBhvr additive="base">
                                        <p:cTn id="65" dur="750" fill="hold"/>
                                        <p:tgtEl>
                                          <p:spTgt spid="32"/>
                                        </p:tgtEl>
                                        <p:attrNameLst>
                                          <p:attrName>ppt_y</p:attrName>
                                        </p:attrNameLst>
                                      </p:cBhvr>
                                      <p:tavLst>
                                        <p:tav tm="0">
                                          <p:val>
                                            <p:strVal val="#ppt_y"/>
                                          </p:val>
                                        </p:tav>
                                        <p:tav tm="100000">
                                          <p:val>
                                            <p:strVal val="#ppt_y"/>
                                          </p:val>
                                        </p:tav>
                                      </p:tavLst>
                                    </p:anim>
                                  </p:childTnLst>
                                </p:cTn>
                              </p:par>
                              <p:par>
                                <p:cTn id="66" presetID="2" presetClass="entr" presetSubtype="8" fill="hold" nodeType="withEffect">
                                  <p:stCondLst>
                                    <p:cond delay="0"/>
                                  </p:stCondLst>
                                  <p:childTnLst>
                                    <p:set>
                                      <p:cBhvr>
                                        <p:cTn id="67" dur="1" fill="hold">
                                          <p:stCondLst>
                                            <p:cond delay="0"/>
                                          </p:stCondLst>
                                        </p:cTn>
                                        <p:tgtEl>
                                          <p:spTgt spid="36"/>
                                        </p:tgtEl>
                                        <p:attrNameLst>
                                          <p:attrName>style.visibility</p:attrName>
                                        </p:attrNameLst>
                                      </p:cBhvr>
                                      <p:to>
                                        <p:strVal val="visible"/>
                                      </p:to>
                                    </p:set>
                                    <p:anim calcmode="lin" valueType="num">
                                      <p:cBhvr additive="base">
                                        <p:cTn id="68" dur="750" fill="hold"/>
                                        <p:tgtEl>
                                          <p:spTgt spid="36"/>
                                        </p:tgtEl>
                                        <p:attrNameLst>
                                          <p:attrName>ppt_x</p:attrName>
                                        </p:attrNameLst>
                                      </p:cBhvr>
                                      <p:tavLst>
                                        <p:tav tm="0">
                                          <p:val>
                                            <p:strVal val="0-#ppt_w/2"/>
                                          </p:val>
                                        </p:tav>
                                        <p:tav tm="100000">
                                          <p:val>
                                            <p:strVal val="#ppt_x"/>
                                          </p:val>
                                        </p:tav>
                                      </p:tavLst>
                                    </p:anim>
                                    <p:anim calcmode="lin" valueType="num">
                                      <p:cBhvr additive="base">
                                        <p:cTn id="69" dur="750" fill="hold"/>
                                        <p:tgtEl>
                                          <p:spTgt spid="36"/>
                                        </p:tgtEl>
                                        <p:attrNameLst>
                                          <p:attrName>ppt_y</p:attrName>
                                        </p:attrNameLst>
                                      </p:cBhvr>
                                      <p:tavLst>
                                        <p:tav tm="0">
                                          <p:val>
                                            <p:strVal val="#ppt_y"/>
                                          </p:val>
                                        </p:tav>
                                        <p:tav tm="100000">
                                          <p:val>
                                            <p:strVal val="#ppt_y"/>
                                          </p:val>
                                        </p:tav>
                                      </p:tavLst>
                                    </p:anim>
                                  </p:childTnLst>
                                </p:cTn>
                              </p:par>
                            </p:childTnLst>
                          </p:cTn>
                        </p:par>
                        <p:par>
                          <p:cTn id="70" fill="hold">
                            <p:stCondLst>
                              <p:cond delay="3150"/>
                            </p:stCondLst>
                            <p:childTnLst>
                              <p:par>
                                <p:cTn id="71" presetID="22" presetClass="entr" presetSubtype="1" fill="hold" grpId="0" nodeType="after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wipe(up)">
                                      <p:cBhvr>
                                        <p:cTn id="73" dur="1000"/>
                                        <p:tgtEl>
                                          <p:spTgt spid="15"/>
                                        </p:tgtEl>
                                      </p:cBhvr>
                                    </p:animEffect>
                                  </p:childTnLst>
                                </p:cTn>
                              </p:par>
                              <p:par>
                                <p:cTn id="74" presetID="22" presetClass="entr" presetSubtype="1" fill="hold" nodeType="withEffect">
                                  <p:stCondLst>
                                    <p:cond delay="350"/>
                                  </p:stCondLst>
                                  <p:childTnLst>
                                    <p:set>
                                      <p:cBhvr>
                                        <p:cTn id="75" dur="1" fill="hold">
                                          <p:stCondLst>
                                            <p:cond delay="0"/>
                                          </p:stCondLst>
                                        </p:cTn>
                                        <p:tgtEl>
                                          <p:spTgt spid="3"/>
                                        </p:tgtEl>
                                        <p:attrNameLst>
                                          <p:attrName>style.visibility</p:attrName>
                                        </p:attrNameLst>
                                      </p:cBhvr>
                                      <p:to>
                                        <p:strVal val="visible"/>
                                      </p:to>
                                    </p:set>
                                    <p:animEffect transition="in" filter="wipe(up)">
                                      <p:cBhvr>
                                        <p:cTn id="76" dur="1050"/>
                                        <p:tgtEl>
                                          <p:spTgt spid="3"/>
                                        </p:tgtEl>
                                      </p:cBhvr>
                                    </p:animEffect>
                                  </p:childTnLst>
                                </p:cTn>
                              </p:par>
                            </p:childTnLst>
                          </p:cTn>
                        </p:par>
                        <p:par>
                          <p:cTn id="77" fill="hold">
                            <p:stCondLst>
                              <p:cond delay="4550"/>
                            </p:stCondLst>
                            <p:childTnLst>
                              <p:par>
                                <p:cTn id="78" presetID="22" presetClass="entr" presetSubtype="1" fill="hold" grpId="0" nodeType="afterEffect">
                                  <p:stCondLst>
                                    <p:cond delay="0"/>
                                  </p:stCondLst>
                                  <p:childTnLst>
                                    <p:set>
                                      <p:cBhvr>
                                        <p:cTn id="79" dur="1" fill="hold">
                                          <p:stCondLst>
                                            <p:cond delay="0"/>
                                          </p:stCondLst>
                                        </p:cTn>
                                        <p:tgtEl>
                                          <p:spTgt spid="16"/>
                                        </p:tgtEl>
                                        <p:attrNameLst>
                                          <p:attrName>style.visibility</p:attrName>
                                        </p:attrNameLst>
                                      </p:cBhvr>
                                      <p:to>
                                        <p:strVal val="visible"/>
                                      </p:to>
                                    </p:set>
                                    <p:animEffect transition="in" filter="wipe(up)">
                                      <p:cBhvr>
                                        <p:cTn id="80" dur="500"/>
                                        <p:tgtEl>
                                          <p:spTgt spid="16"/>
                                        </p:tgtEl>
                                      </p:cBhvr>
                                    </p:animEffect>
                                  </p:childTnLst>
                                </p:cTn>
                              </p:par>
                              <p:par>
                                <p:cTn id="81" presetID="22" presetClass="entr" presetSubtype="4" fill="hold" nodeType="withEffect">
                                  <p:stCondLst>
                                    <p:cond delay="0"/>
                                  </p:stCondLst>
                                  <p:childTnLst>
                                    <p:set>
                                      <p:cBhvr>
                                        <p:cTn id="82" dur="1" fill="hold">
                                          <p:stCondLst>
                                            <p:cond delay="0"/>
                                          </p:stCondLst>
                                        </p:cTn>
                                        <p:tgtEl>
                                          <p:spTgt spid="51"/>
                                        </p:tgtEl>
                                        <p:attrNameLst>
                                          <p:attrName>style.visibility</p:attrName>
                                        </p:attrNameLst>
                                      </p:cBhvr>
                                      <p:to>
                                        <p:strVal val="visible"/>
                                      </p:to>
                                    </p:set>
                                    <p:animEffect transition="in" filter="wipe(down)">
                                      <p:cBhvr>
                                        <p:cTn id="83"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29" grpId="0" animBg="1"/>
      <p:bldP spid="14" grpId="0"/>
      <p:bldP spid="15" grpId="0"/>
      <p:bldP spid="16" grpId="0"/>
      <p:bldP spid="35" grpId="0" animBg="1"/>
      <p:bldP spid="5" grpId="0" animBg="1"/>
      <p:bldP spid="43" grpId="0" animBg="1"/>
      <p:bldP spid="44" grpId="0" animBg="1"/>
      <p:bldP spid="45" grpId="0" animBg="1"/>
      <p:bldP spid="46" grpId="0" animBg="1"/>
      <p:bldP spid="4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100000">
              <a:srgbClr val="EFEEEE"/>
            </a:gs>
          </a:gsLst>
          <a:lin ang="5400000" scaled="0"/>
        </a:gradFill>
        <a:effectLst/>
      </p:bgPr>
    </p:bg>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xmlns="" id="{44814264-6183-4C11-8588-907D528403C1}"/>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70" name="任意多边形: 形状 69">
            <a:extLst>
              <a:ext uri="{FF2B5EF4-FFF2-40B4-BE49-F238E27FC236}">
                <a16:creationId xmlns:a16="http://schemas.microsoft.com/office/drawing/2014/main" xmlns="" id="{7AB261D6-CB5C-45F6-8293-488DB1C5DB68}"/>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18" name="组合 17">
            <a:extLst>
              <a:ext uri="{FF2B5EF4-FFF2-40B4-BE49-F238E27FC236}">
                <a16:creationId xmlns:a16="http://schemas.microsoft.com/office/drawing/2014/main" xmlns="" id="{76BA3F14-364A-4F74-80D7-DB352CD20037}"/>
              </a:ext>
            </a:extLst>
          </p:cNvPr>
          <p:cNvGrpSpPr/>
          <p:nvPr/>
        </p:nvGrpSpPr>
        <p:grpSpPr>
          <a:xfrm>
            <a:off x="11065679" y="5731376"/>
            <a:ext cx="1126618" cy="1138043"/>
            <a:chOff x="11065679" y="5731376"/>
            <a:chExt cx="1126618" cy="1138043"/>
          </a:xfrm>
        </p:grpSpPr>
        <p:sp>
          <p:nvSpPr>
            <p:cNvPr id="10" name="斜纹 9">
              <a:extLst>
                <a:ext uri="{FF2B5EF4-FFF2-40B4-BE49-F238E27FC236}">
                  <a16:creationId xmlns:a16="http://schemas.microsoft.com/office/drawing/2014/main" xmlns="" id="{83D15F2C-F82F-49BC-A0C9-95B12D3BA62B}"/>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9" name="斜纹 28">
              <a:extLst>
                <a:ext uri="{FF2B5EF4-FFF2-40B4-BE49-F238E27FC236}">
                  <a16:creationId xmlns:a16="http://schemas.microsoft.com/office/drawing/2014/main" xmlns="" id="{90769576-3619-41BB-8A98-0935C076AD50}"/>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0" name="斜纹 29">
              <a:extLst>
                <a:ext uri="{FF2B5EF4-FFF2-40B4-BE49-F238E27FC236}">
                  <a16:creationId xmlns:a16="http://schemas.microsoft.com/office/drawing/2014/main" xmlns="" id="{B59DFD8E-7AAA-4E7C-9C9B-D7B72962999C}"/>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39" name="组合 38">
            <a:extLst>
              <a:ext uri="{FF2B5EF4-FFF2-40B4-BE49-F238E27FC236}">
                <a16:creationId xmlns:a16="http://schemas.microsoft.com/office/drawing/2014/main" xmlns="" id="{6E1D6027-BBAA-4C37-BAFB-D69AE204ADB6}"/>
              </a:ext>
            </a:extLst>
          </p:cNvPr>
          <p:cNvGrpSpPr/>
          <p:nvPr/>
        </p:nvGrpSpPr>
        <p:grpSpPr>
          <a:xfrm>
            <a:off x="8020160" y="1578230"/>
            <a:ext cx="3644321" cy="4663993"/>
            <a:chOff x="8009459" y="1816546"/>
            <a:chExt cx="3644321" cy="4663993"/>
          </a:xfrm>
        </p:grpSpPr>
        <p:sp>
          <p:nvSpPr>
            <p:cNvPr id="42" name="矩形: 圆角 41">
              <a:extLst>
                <a:ext uri="{FF2B5EF4-FFF2-40B4-BE49-F238E27FC236}">
                  <a16:creationId xmlns:a16="http://schemas.microsoft.com/office/drawing/2014/main" xmlns="" id="{17538E06-13C5-44A6-B84E-9200BAAFB43F}"/>
                </a:ext>
              </a:extLst>
            </p:cNvPr>
            <p:cNvSpPr/>
            <p:nvPr/>
          </p:nvSpPr>
          <p:spPr>
            <a:xfrm>
              <a:off x="8009459" y="3503319"/>
              <a:ext cx="3633620" cy="297722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pic>
          <p:nvPicPr>
            <p:cNvPr id="45" name="图片 44">
              <a:extLst>
                <a:ext uri="{FF2B5EF4-FFF2-40B4-BE49-F238E27FC236}">
                  <a16:creationId xmlns:a16="http://schemas.microsoft.com/office/drawing/2014/main" xmlns="" id="{10B5C148-8830-4B52-8AF9-A9199C14FA66}"/>
                </a:ext>
              </a:extLst>
            </p:cNvPr>
            <p:cNvPicPr>
              <a:picLocks noChangeAspect="1"/>
            </p:cNvPicPr>
            <p:nvPr/>
          </p:nvPicPr>
          <p:blipFill rotWithShape="1">
            <a:blip r:embed="rId3">
              <a:extLst>
                <a:ext uri="{28A0092B-C50C-407E-A947-70E740481C1C}">
                  <a14:useLocalDpi xmlns:a14="http://schemas.microsoft.com/office/drawing/2010/main" val="0"/>
                </a:ext>
              </a:extLst>
            </a:blip>
            <a:srcRect l="280" t="16290" r="4805" b="-8917"/>
            <a:stretch/>
          </p:blipFill>
          <p:spPr>
            <a:xfrm>
              <a:off x="8020160" y="1816546"/>
              <a:ext cx="3633620" cy="3224908"/>
            </a:xfrm>
            <a:custGeom>
              <a:avLst/>
              <a:gdLst>
                <a:gd name="connsiteX0" fmla="*/ 392888 w 3633620"/>
                <a:gd name="connsiteY0" fmla="*/ 0 h 3281260"/>
                <a:gd name="connsiteX1" fmla="*/ 3240732 w 3633620"/>
                <a:gd name="connsiteY1" fmla="*/ 0 h 3281260"/>
                <a:gd name="connsiteX2" fmla="*/ 3319905 w 3633620"/>
                <a:gd name="connsiteY2" fmla="*/ 7981 h 3281260"/>
                <a:gd name="connsiteX3" fmla="*/ 3633620 w 3633620"/>
                <a:gd name="connsiteY3" fmla="*/ 392897 h 3281260"/>
                <a:gd name="connsiteX4" fmla="*/ 3633620 w 3633620"/>
                <a:gd name="connsiteY4" fmla="*/ 2888362 h 3281260"/>
                <a:gd name="connsiteX5" fmla="*/ 3240722 w 3633620"/>
                <a:gd name="connsiteY5" fmla="*/ 3281260 h 3281260"/>
                <a:gd name="connsiteX6" fmla="*/ 392898 w 3633620"/>
                <a:gd name="connsiteY6" fmla="*/ 3281260 h 3281260"/>
                <a:gd name="connsiteX7" fmla="*/ 0 w 3633620"/>
                <a:gd name="connsiteY7" fmla="*/ 2888362 h 3281260"/>
                <a:gd name="connsiteX8" fmla="*/ 0 w 3633620"/>
                <a:gd name="connsiteY8" fmla="*/ 392897 h 3281260"/>
                <a:gd name="connsiteX9" fmla="*/ 313715 w 3633620"/>
                <a:gd name="connsiteY9" fmla="*/ 7981 h 3281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3620" h="3281260">
                  <a:moveTo>
                    <a:pt x="392888" y="0"/>
                  </a:moveTo>
                  <a:lnTo>
                    <a:pt x="3240732" y="0"/>
                  </a:lnTo>
                  <a:lnTo>
                    <a:pt x="3319905" y="7981"/>
                  </a:lnTo>
                  <a:cubicBezTo>
                    <a:pt x="3498942" y="44618"/>
                    <a:pt x="3633620" y="203029"/>
                    <a:pt x="3633620" y="392897"/>
                  </a:cubicBezTo>
                  <a:lnTo>
                    <a:pt x="3633620" y="2888362"/>
                  </a:lnTo>
                  <a:cubicBezTo>
                    <a:pt x="3633620" y="3105354"/>
                    <a:pt x="3457714" y="3281260"/>
                    <a:pt x="3240722" y="3281260"/>
                  </a:cubicBezTo>
                  <a:lnTo>
                    <a:pt x="392898" y="3281260"/>
                  </a:lnTo>
                  <a:cubicBezTo>
                    <a:pt x="175906" y="3281260"/>
                    <a:pt x="0" y="3105354"/>
                    <a:pt x="0" y="2888362"/>
                  </a:cubicBezTo>
                  <a:lnTo>
                    <a:pt x="0" y="392897"/>
                  </a:lnTo>
                  <a:cubicBezTo>
                    <a:pt x="0" y="203029"/>
                    <a:pt x="134678" y="44618"/>
                    <a:pt x="313715" y="7981"/>
                  </a:cubicBezTo>
                  <a:close/>
                </a:path>
              </a:pathLst>
            </a:custGeom>
            <a:effectLst/>
          </p:spPr>
        </p:pic>
        <p:sp>
          <p:nvSpPr>
            <p:cNvPr id="46" name="矩形 45">
              <a:extLst>
                <a:ext uri="{FF2B5EF4-FFF2-40B4-BE49-F238E27FC236}">
                  <a16:creationId xmlns:a16="http://schemas.microsoft.com/office/drawing/2014/main" xmlns="" id="{B03FF350-6ABD-476B-B615-9FB2913A21CB}"/>
                </a:ext>
              </a:extLst>
            </p:cNvPr>
            <p:cNvSpPr>
              <a:spLocks noChangeArrowheads="1"/>
            </p:cNvSpPr>
            <p:nvPr/>
          </p:nvSpPr>
          <p:spPr bwMode="auto">
            <a:xfrm>
              <a:off x="8177147" y="4910077"/>
              <a:ext cx="3319645" cy="1223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8" tIns="34289" rIns="68578" bIns="34289">
              <a:spAutoFit/>
            </a:bodyPr>
            <a:lstStyle/>
            <a:p>
              <a:pPr>
                <a:lnSpc>
                  <a:spcPct val="150000"/>
                </a:lnSpc>
              </a:pP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a:solidFill>
                    <a:schemeClr val="tx1">
                      <a:lumMod val="75000"/>
                      <a:lumOff val="25000"/>
                    </a:schemeClr>
                  </a:solidFill>
                  <a:latin typeface="微软雅黑" panose="020B0503020204020204" pitchFamily="34" charset="-122"/>
                  <a:ea typeface="微软雅黑" panose="020B0503020204020204" pitchFamily="34" charset="-122"/>
                  <a:sym typeface="Gill Sans" charset="0"/>
                </a:rPr>
                <a:t>200</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a:solidFill>
                    <a:schemeClr val="tx1">
                      <a:lumMod val="75000"/>
                      <a:lumOff val="25000"/>
                    </a:schemeClr>
                  </a:solidFill>
                  <a:latin typeface="微软雅黑" panose="020B0503020204020204" pitchFamily="34" charset="-122"/>
                  <a:ea typeface="微软雅黑" panose="020B0503020204020204" pitchFamily="34" charset="-122"/>
                  <a:sym typeface="Gill Sans" charset="0"/>
                </a:rPr>
                <a:t>5</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a:solidFill>
                    <a:schemeClr val="tx1">
                      <a:lumMod val="75000"/>
                      <a:lumOff val="25000"/>
                    </a:schemeClr>
                  </a:solidFill>
                  <a:latin typeface="微软雅黑" panose="020B0503020204020204" pitchFamily="34" charset="-122"/>
                  <a:ea typeface="微软雅黑" panose="020B0503020204020204" pitchFamily="34" charset="-122"/>
                  <a:sym typeface="Gill Sans" charset="0"/>
                </a:rPr>
                <a:t> </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Gill Sans" charset="0"/>
                </a:rPr>
                <a:t>，建议与标题相关并符合整体语言风格。</a:t>
              </a:r>
              <a:endParaRPr lang="en-US" altLang="zh-CN" sz="1000">
                <a:solidFill>
                  <a:schemeClr val="tx1">
                    <a:lumMod val="75000"/>
                    <a:lumOff val="25000"/>
                  </a:schemeClr>
                </a:solidFill>
                <a:latin typeface="微软雅黑" panose="020B0503020204020204" pitchFamily="34" charset="-122"/>
                <a:ea typeface="微软雅黑" panose="020B0503020204020204" pitchFamily="34" charset="-122"/>
                <a:sym typeface="Lato Light" charset="0"/>
              </a:endParaRPr>
            </a:p>
          </p:txBody>
        </p:sp>
      </p:grpSp>
      <p:grpSp>
        <p:nvGrpSpPr>
          <p:cNvPr id="72" name="组合 71">
            <a:extLst>
              <a:ext uri="{FF2B5EF4-FFF2-40B4-BE49-F238E27FC236}">
                <a16:creationId xmlns:a16="http://schemas.microsoft.com/office/drawing/2014/main" xmlns="" id="{899B44D6-C541-43C0-A36C-F881CF1DD268}"/>
              </a:ext>
            </a:extLst>
          </p:cNvPr>
          <p:cNvGrpSpPr/>
          <p:nvPr/>
        </p:nvGrpSpPr>
        <p:grpSpPr>
          <a:xfrm>
            <a:off x="452062" y="2438096"/>
            <a:ext cx="6362822" cy="3984640"/>
            <a:chOff x="452062" y="2438096"/>
            <a:chExt cx="6362822" cy="3984640"/>
          </a:xfrm>
        </p:grpSpPr>
        <p:sp>
          <p:nvSpPr>
            <p:cNvPr id="38" name="矩形: 圆顶角 37">
              <a:extLst>
                <a:ext uri="{FF2B5EF4-FFF2-40B4-BE49-F238E27FC236}">
                  <a16:creationId xmlns:a16="http://schemas.microsoft.com/office/drawing/2014/main" xmlns="" id="{00F97ABA-05F6-4035-8B4D-6D9D21F17F5B}"/>
                </a:ext>
              </a:extLst>
            </p:cNvPr>
            <p:cNvSpPr/>
            <p:nvPr/>
          </p:nvSpPr>
          <p:spPr>
            <a:xfrm rot="5400000">
              <a:off x="1928885" y="1457743"/>
              <a:ext cx="3823025" cy="5948972"/>
            </a:xfrm>
            <a:prstGeom prst="round2SameRect">
              <a:avLst>
                <a:gd name="adj1" fmla="val 4111"/>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组合 46">
              <a:extLst>
                <a:ext uri="{FF2B5EF4-FFF2-40B4-BE49-F238E27FC236}">
                  <a16:creationId xmlns:a16="http://schemas.microsoft.com/office/drawing/2014/main" xmlns="" id="{8EB6BCDE-DEA0-4810-8496-D419D14D442F}"/>
                </a:ext>
              </a:extLst>
            </p:cNvPr>
            <p:cNvGrpSpPr/>
            <p:nvPr/>
          </p:nvGrpSpPr>
          <p:grpSpPr>
            <a:xfrm>
              <a:off x="452062" y="2438096"/>
              <a:ext cx="6352122" cy="3984640"/>
              <a:chOff x="452062" y="2438096"/>
              <a:chExt cx="6352122" cy="3984640"/>
            </a:xfrm>
          </p:grpSpPr>
          <p:sp>
            <p:nvSpPr>
              <p:cNvPr id="48" name="矩形 47">
                <a:extLst>
                  <a:ext uri="{FF2B5EF4-FFF2-40B4-BE49-F238E27FC236}">
                    <a16:creationId xmlns:a16="http://schemas.microsoft.com/office/drawing/2014/main" xmlns="" id="{2464D8B7-B914-4418-813C-23C1F05A6BAE}"/>
                  </a:ext>
                </a:extLst>
              </p:cNvPr>
              <p:cNvSpPr/>
              <p:nvPr/>
            </p:nvSpPr>
            <p:spPr>
              <a:xfrm>
                <a:off x="855213" y="2438096"/>
                <a:ext cx="5948971" cy="1167692"/>
              </a:xfrm>
              <a:prstGeom prst="rect">
                <a:avLst/>
              </a:prstGeom>
            </p:spPr>
            <p:txBody>
              <a:bodyPr wrap="square">
                <a:spAutoFit/>
              </a:bodyPr>
              <a:lstStyle/>
              <a:p>
                <a:pPr algn="just">
                  <a:lnSpc>
                    <a:spcPct val="150000"/>
                  </a:lnSpc>
                </a:pPr>
                <a:r>
                  <a:rPr lang="zh-CN" altLang="en-US" sz="1200" noProof="1">
                    <a:solidFill>
                      <a:srgbClr val="76717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a:t>
                </a:r>
                <a:r>
                  <a:rPr lang="en-US" altLang="zh-CN" sz="1200" noProof="1">
                    <a:solidFill>
                      <a:srgbClr val="767171"/>
                    </a:solidFill>
                    <a:latin typeface="微软雅黑" panose="020B0503020204020204" pitchFamily="34" charset="-122"/>
                    <a:ea typeface="微软雅黑" panose="020B0503020204020204" pitchFamily="34" charset="-122"/>
                    <a:sym typeface="Gill Sans" charset="0"/>
                  </a:rPr>
                  <a:t>200</a:t>
                </a:r>
                <a:r>
                  <a:rPr lang="zh-CN" altLang="en-US" sz="1200" noProof="1">
                    <a:solidFill>
                      <a:srgbClr val="767171"/>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200" noProof="1">
                    <a:solidFill>
                      <a:srgbClr val="767171"/>
                    </a:solidFill>
                    <a:latin typeface="微软雅黑" panose="020B0503020204020204" pitchFamily="34" charset="-122"/>
                    <a:ea typeface="微软雅黑" panose="020B0503020204020204" pitchFamily="34" charset="-122"/>
                    <a:sym typeface="Gill Sans" charset="0"/>
                  </a:rPr>
                  <a:t>5</a:t>
                </a:r>
                <a:r>
                  <a:rPr lang="zh-CN" altLang="en-US" sz="1200" noProof="1">
                    <a:solidFill>
                      <a:srgbClr val="767171"/>
                    </a:solidFill>
                    <a:latin typeface="微软雅黑" panose="020B0503020204020204" pitchFamily="34" charset="-122"/>
                    <a:ea typeface="微软雅黑" panose="020B0503020204020204" pitchFamily="34" charset="-122"/>
                    <a:sym typeface="Gill Sans" charset="0"/>
                  </a:rPr>
                  <a:t>分钟内。此处添加详细文本建议与标题相关并符合整体语言风格，语言描述尽量简洁生动尽量将每页幻灯片的每页幻灯片的最好控制在</a:t>
                </a:r>
                <a:r>
                  <a:rPr lang="en-US" altLang="zh-CN" sz="1200" noProof="1">
                    <a:solidFill>
                      <a:srgbClr val="767171"/>
                    </a:solidFill>
                    <a:latin typeface="微软雅黑" panose="020B0503020204020204" pitchFamily="34" charset="-122"/>
                    <a:ea typeface="微软雅黑" panose="020B0503020204020204" pitchFamily="34" charset="-122"/>
                    <a:sym typeface="Gill Sans" charset="0"/>
                  </a:rPr>
                  <a:t>5</a:t>
                </a:r>
                <a:r>
                  <a:rPr lang="zh-CN" altLang="en-US" sz="1200" noProof="1">
                    <a:solidFill>
                      <a:srgbClr val="767171"/>
                    </a:solidFill>
                    <a:latin typeface="微软雅黑" panose="020B0503020204020204" pitchFamily="34" charset="-122"/>
                    <a:ea typeface="微软雅黑" panose="020B0503020204020204" pitchFamily="34" charset="-122"/>
                    <a:sym typeface="Gill Sans" charset="0"/>
                  </a:rPr>
                  <a:t>分钟之内此处添加详细文本描述。</a:t>
                </a:r>
                <a:endParaRPr lang="en-US" altLang="zh-CN" sz="1200" noProof="1">
                  <a:solidFill>
                    <a:srgbClr val="767171"/>
                  </a:solidFill>
                  <a:latin typeface="微软雅黑" panose="020B0503020204020204" pitchFamily="34" charset="-122"/>
                  <a:ea typeface="微软雅黑" panose="020B0503020204020204" pitchFamily="34" charset="-122"/>
                  <a:sym typeface="Gill Sans" charset="0"/>
                </a:endParaRPr>
              </a:p>
            </p:txBody>
          </p:sp>
          <p:sp>
            <p:nvSpPr>
              <p:cNvPr id="49" name="矩形 48">
                <a:extLst>
                  <a:ext uri="{FF2B5EF4-FFF2-40B4-BE49-F238E27FC236}">
                    <a16:creationId xmlns:a16="http://schemas.microsoft.com/office/drawing/2014/main" xmlns="" id="{999541C3-FDB5-4CCF-BF8D-B68B58D87E6F}"/>
                  </a:ext>
                </a:extLst>
              </p:cNvPr>
              <p:cNvSpPr/>
              <p:nvPr/>
            </p:nvSpPr>
            <p:spPr>
              <a:xfrm>
                <a:off x="855213" y="3820754"/>
                <a:ext cx="5948970" cy="923330"/>
              </a:xfrm>
              <a:prstGeom prst="rect">
                <a:avLst/>
              </a:prstGeom>
            </p:spPr>
            <p:txBody>
              <a:bodyPr wrap="square">
                <a:spAutoFit/>
              </a:bodyPr>
              <a:lstStyle/>
              <a:p>
                <a:pPr algn="just">
                  <a:lnSpc>
                    <a:spcPct val="150000"/>
                  </a:lnSpc>
                </a:pPr>
                <a:r>
                  <a:rPr lang="zh-CN" altLang="en-US" sz="1200" noProof="1">
                    <a:solidFill>
                      <a:srgbClr val="767171"/>
                    </a:solidFill>
                    <a:latin typeface="微软雅黑" panose="020B0503020204020204" pitchFamily="34" charset="-122"/>
                    <a:ea typeface="微软雅黑" panose="020B0503020204020204" pitchFamily="34" charset="-122"/>
                    <a:sym typeface="Gill Sans" charset="0"/>
                  </a:rPr>
                  <a:t>语言描述尽量简洁尽量简洁生动尽量简洁生动，生动尽量将每页幻，灯片的每页尽量将每页幻灯片的每页幻灯片，幻灯片的最好控制在</a:t>
                </a:r>
                <a:r>
                  <a:rPr lang="en-US" altLang="zh-CN" sz="1200" noProof="1">
                    <a:solidFill>
                      <a:srgbClr val="767171"/>
                    </a:solidFill>
                    <a:latin typeface="微软雅黑" panose="020B0503020204020204" pitchFamily="34" charset="-122"/>
                    <a:ea typeface="微软雅黑" panose="020B0503020204020204" pitchFamily="34" charset="-122"/>
                    <a:sym typeface="Gill Sans" charset="0"/>
                  </a:rPr>
                  <a:t>5</a:t>
                </a:r>
                <a:r>
                  <a:rPr lang="zh-CN" altLang="en-US" sz="1200" noProof="1">
                    <a:solidFill>
                      <a:srgbClr val="767171"/>
                    </a:solidFill>
                    <a:latin typeface="微软雅黑" panose="020B0503020204020204" pitchFamily="34" charset="-122"/>
                    <a:ea typeface="微软雅黑" panose="020B0503020204020204" pitchFamily="34" charset="-122"/>
                    <a:sym typeface="Gill Sans" charset="0"/>
                  </a:rPr>
                  <a:t>分钟之内此处，尽量将每页幻灯片的每页幻灯片添加详细文本描述。</a:t>
                </a:r>
                <a:endParaRPr lang="en-US" altLang="zh-CN" sz="1200" noProof="1">
                  <a:solidFill>
                    <a:srgbClr val="767171"/>
                  </a:solidFill>
                  <a:latin typeface="微软雅黑" panose="020B0503020204020204" pitchFamily="34" charset="-122"/>
                  <a:ea typeface="微软雅黑" panose="020B0503020204020204" pitchFamily="34" charset="-122"/>
                  <a:sym typeface="Gill Sans" charset="0"/>
                </a:endParaRPr>
              </a:p>
            </p:txBody>
          </p:sp>
          <p:sp>
            <p:nvSpPr>
              <p:cNvPr id="50" name="矩形 49">
                <a:extLst>
                  <a:ext uri="{FF2B5EF4-FFF2-40B4-BE49-F238E27FC236}">
                    <a16:creationId xmlns:a16="http://schemas.microsoft.com/office/drawing/2014/main" xmlns="" id="{F738527E-83CA-47E5-A019-887F82AE230A}"/>
                  </a:ext>
                </a:extLst>
              </p:cNvPr>
              <p:cNvSpPr/>
              <p:nvPr/>
            </p:nvSpPr>
            <p:spPr>
              <a:xfrm>
                <a:off x="855213" y="4945408"/>
                <a:ext cx="5948970" cy="1477328"/>
              </a:xfrm>
              <a:prstGeom prst="rect">
                <a:avLst/>
              </a:prstGeom>
            </p:spPr>
            <p:txBody>
              <a:bodyPr wrap="square">
                <a:spAutoFit/>
              </a:bodyPr>
              <a:lstStyle/>
              <a:p>
                <a:pPr algn="just">
                  <a:lnSpc>
                    <a:spcPct val="150000"/>
                  </a:lnSpc>
                </a:pPr>
                <a:r>
                  <a:rPr lang="en-US" altLang="zh-CN" sz="1200" noProof="1">
                    <a:solidFill>
                      <a:srgbClr val="767171"/>
                    </a:solidFill>
                    <a:latin typeface="微软雅黑" panose="020B0503020204020204" pitchFamily="34" charset="-122"/>
                    <a:ea typeface="微软雅黑" panose="020B0503020204020204" pitchFamily="34" charset="-122"/>
                  </a:rPr>
                  <a:t>Language description as far as possible concise and as far as possible concise and vivid as far as possible concise and lively, vivid and try to magic, each page of lamp as far as possible each page will use slides per page, slide the best control within 5 minutes here, try to use the slides per page to add a text description in detail.</a:t>
                </a:r>
                <a:endParaRPr lang="en-US" altLang="zh-CN" sz="1200" noProof="1">
                  <a:solidFill>
                    <a:srgbClr val="767171"/>
                  </a:solidFill>
                  <a:latin typeface="微软雅黑" panose="020B0503020204020204" pitchFamily="34" charset="-122"/>
                  <a:ea typeface="微软雅黑" panose="020B0503020204020204" pitchFamily="34" charset="-122"/>
                  <a:sym typeface="Gill Sans" charset="0"/>
                </a:endParaRPr>
              </a:p>
            </p:txBody>
          </p:sp>
          <p:sp>
            <p:nvSpPr>
              <p:cNvPr id="51" name="矩形: 圆顶角 50">
                <a:extLst>
                  <a:ext uri="{FF2B5EF4-FFF2-40B4-BE49-F238E27FC236}">
                    <a16:creationId xmlns:a16="http://schemas.microsoft.com/office/drawing/2014/main" xmlns="" id="{E3515F27-B8B1-490F-B552-4CF0E67E35FD}"/>
                  </a:ext>
                </a:extLst>
              </p:cNvPr>
              <p:cNvSpPr/>
              <p:nvPr/>
            </p:nvSpPr>
            <p:spPr>
              <a:xfrm rot="16200000">
                <a:off x="-1257875" y="4236344"/>
                <a:ext cx="3823024" cy="403149"/>
              </a:xfrm>
              <a:prstGeom prst="round2SameRect">
                <a:avLst>
                  <a:gd name="adj1" fmla="val 34535"/>
                  <a:gd name="adj2" fmla="val 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1" name="组合 70">
            <a:extLst>
              <a:ext uri="{FF2B5EF4-FFF2-40B4-BE49-F238E27FC236}">
                <a16:creationId xmlns:a16="http://schemas.microsoft.com/office/drawing/2014/main" xmlns="" id="{786D1CA4-4C84-4C70-9378-E7CAAF5FB61F}"/>
              </a:ext>
            </a:extLst>
          </p:cNvPr>
          <p:cNvGrpSpPr/>
          <p:nvPr/>
        </p:nvGrpSpPr>
        <p:grpSpPr>
          <a:xfrm>
            <a:off x="452062" y="1517502"/>
            <a:ext cx="6362822" cy="920594"/>
            <a:chOff x="452062" y="1517502"/>
            <a:chExt cx="6362822" cy="705628"/>
          </a:xfrm>
        </p:grpSpPr>
        <p:sp>
          <p:nvSpPr>
            <p:cNvPr id="37" name="矩形: 圆顶角 36">
              <a:extLst>
                <a:ext uri="{FF2B5EF4-FFF2-40B4-BE49-F238E27FC236}">
                  <a16:creationId xmlns:a16="http://schemas.microsoft.com/office/drawing/2014/main" xmlns="" id="{B0686B3D-15A7-4091-9878-8D6EAA190CD6}"/>
                </a:ext>
              </a:extLst>
            </p:cNvPr>
            <p:cNvSpPr/>
            <p:nvPr/>
          </p:nvSpPr>
          <p:spPr>
            <a:xfrm rot="5400000">
              <a:off x="3530218" y="-1121243"/>
              <a:ext cx="620360" cy="5948972"/>
            </a:xfrm>
            <a:prstGeom prst="round2SameRect">
              <a:avLst>
                <a:gd name="adj1" fmla="val 26803"/>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组合 51">
              <a:extLst>
                <a:ext uri="{FF2B5EF4-FFF2-40B4-BE49-F238E27FC236}">
                  <a16:creationId xmlns:a16="http://schemas.microsoft.com/office/drawing/2014/main" xmlns="" id="{14BE28A9-9F08-469E-9C1C-04CC467CE255}"/>
                </a:ext>
              </a:extLst>
            </p:cNvPr>
            <p:cNvGrpSpPr/>
            <p:nvPr/>
          </p:nvGrpSpPr>
          <p:grpSpPr>
            <a:xfrm>
              <a:off x="452062" y="1517502"/>
              <a:ext cx="3644826" cy="705628"/>
              <a:chOff x="452062" y="1517502"/>
              <a:chExt cx="3644826" cy="705628"/>
            </a:xfrm>
          </p:grpSpPr>
          <p:sp>
            <p:nvSpPr>
              <p:cNvPr id="53" name="矩形 52">
                <a:extLst>
                  <a:ext uri="{FF2B5EF4-FFF2-40B4-BE49-F238E27FC236}">
                    <a16:creationId xmlns:a16="http://schemas.microsoft.com/office/drawing/2014/main" xmlns="" id="{C6AF0874-F5D3-4026-83B3-F5831C7BB24D}"/>
                  </a:ext>
                </a:extLst>
              </p:cNvPr>
              <p:cNvSpPr>
                <a:spLocks noChangeArrowheads="1"/>
              </p:cNvSpPr>
              <p:nvPr/>
            </p:nvSpPr>
            <p:spPr bwMode="auto">
              <a:xfrm>
                <a:off x="855213" y="1853242"/>
                <a:ext cx="32416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rgbClr val="767171"/>
                    </a:solidFill>
                    <a:latin typeface="微软雅黑" panose="020B0503020204020204" pitchFamily="34" charset="-122"/>
                    <a:ea typeface="微软雅黑" panose="020B0503020204020204" pitchFamily="34" charset="-122"/>
                  </a:rPr>
                  <a:t>Basic Information Company</a:t>
                </a:r>
                <a:endParaRPr lang="zh-CN" altLang="en-US">
                  <a:solidFill>
                    <a:srgbClr val="767171"/>
                  </a:solidFill>
                  <a:latin typeface="微软雅黑" panose="020B0503020204020204" pitchFamily="34" charset="-122"/>
                  <a:ea typeface="微软雅黑" panose="020B0503020204020204" pitchFamily="34" charset="-122"/>
                </a:endParaRPr>
              </a:p>
            </p:txBody>
          </p:sp>
          <p:sp>
            <p:nvSpPr>
              <p:cNvPr id="54" name="Text Box 7">
                <a:extLst>
                  <a:ext uri="{FF2B5EF4-FFF2-40B4-BE49-F238E27FC236}">
                    <a16:creationId xmlns:a16="http://schemas.microsoft.com/office/drawing/2014/main" xmlns="" id="{5FF149AD-39B6-492A-B231-5A08E8DAF77C}"/>
                  </a:ext>
                </a:extLst>
              </p:cNvPr>
              <p:cNvSpPr txBox="1">
                <a:spLocks noChangeArrowheads="1"/>
              </p:cNvSpPr>
              <p:nvPr/>
            </p:nvSpPr>
            <p:spPr bwMode="auto">
              <a:xfrm>
                <a:off x="855213" y="1517502"/>
                <a:ext cx="21605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zh-CN" altLang="en-US" sz="2000">
                    <a:solidFill>
                      <a:srgbClr val="767171"/>
                    </a:solidFill>
                    <a:latin typeface="微软雅黑" panose="020B0503020204020204" pitchFamily="34" charset="-122"/>
                    <a:ea typeface="微软雅黑" panose="020B0503020204020204" pitchFamily="34" charset="-122"/>
                    <a:sym typeface="方正兰亭黑_GBK" pitchFamily="2" charset="-122"/>
                  </a:rPr>
                  <a:t>调查背景概述</a:t>
                </a:r>
                <a:endParaRPr lang="en-US" altLang="zh-CN" sz="1400">
                  <a:solidFill>
                    <a:srgbClr val="767171"/>
                  </a:solidFill>
                  <a:latin typeface="微软雅黑" panose="020B0503020204020204" pitchFamily="34" charset="-122"/>
                  <a:ea typeface="微软雅黑" panose="020B0503020204020204" pitchFamily="34" charset="-122"/>
                  <a:sym typeface="方正兰亭黑_GBK" pitchFamily="2" charset="-122"/>
                </a:endParaRPr>
              </a:p>
            </p:txBody>
          </p:sp>
          <p:sp>
            <p:nvSpPr>
              <p:cNvPr id="55" name="矩形: 圆顶角 54">
                <a:extLst>
                  <a:ext uri="{FF2B5EF4-FFF2-40B4-BE49-F238E27FC236}">
                    <a16:creationId xmlns:a16="http://schemas.microsoft.com/office/drawing/2014/main" xmlns="" id="{756C5221-2158-402B-813D-202053EFEB0D}"/>
                  </a:ext>
                </a:extLst>
              </p:cNvPr>
              <p:cNvSpPr/>
              <p:nvPr/>
            </p:nvSpPr>
            <p:spPr>
              <a:xfrm rot="16200000">
                <a:off x="343457" y="1651667"/>
                <a:ext cx="620360" cy="403149"/>
              </a:xfrm>
              <a:prstGeom prst="round2SameRect">
                <a:avLst>
                  <a:gd name="adj1" fmla="val 26803"/>
                  <a:gd name="adj2" fmla="val 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67" name="组合 66">
            <a:extLst>
              <a:ext uri="{FF2B5EF4-FFF2-40B4-BE49-F238E27FC236}">
                <a16:creationId xmlns:a16="http://schemas.microsoft.com/office/drawing/2014/main" xmlns="" id="{2B11FAEA-2720-4357-8A5A-EAD661753044}"/>
              </a:ext>
            </a:extLst>
          </p:cNvPr>
          <p:cNvGrpSpPr/>
          <p:nvPr/>
        </p:nvGrpSpPr>
        <p:grpSpPr>
          <a:xfrm>
            <a:off x="8915739" y="123472"/>
            <a:ext cx="3111552" cy="666942"/>
            <a:chOff x="9769790" y="38915"/>
            <a:chExt cx="2190535" cy="728714"/>
          </a:xfrm>
        </p:grpSpPr>
        <p:sp>
          <p:nvSpPr>
            <p:cNvPr id="58" name="矩形: 圆角 57">
              <a:extLst>
                <a:ext uri="{FF2B5EF4-FFF2-40B4-BE49-F238E27FC236}">
                  <a16:creationId xmlns:a16="http://schemas.microsoft.com/office/drawing/2014/main" xmlns="" id="{DD817FEC-95D5-4B51-A277-B71DAA17BB55}"/>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圆角 58">
              <a:extLst>
                <a:ext uri="{FF2B5EF4-FFF2-40B4-BE49-F238E27FC236}">
                  <a16:creationId xmlns:a16="http://schemas.microsoft.com/office/drawing/2014/main" xmlns="" id="{AF2387E0-ED14-47DA-90F6-AF34FC4759CF}"/>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圆角 59">
              <a:extLst>
                <a:ext uri="{FF2B5EF4-FFF2-40B4-BE49-F238E27FC236}">
                  <a16:creationId xmlns:a16="http://schemas.microsoft.com/office/drawing/2014/main" xmlns="" id="{992D194B-24CA-49F6-816F-3E23D8D71DA6}"/>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圆角 60">
              <a:extLst>
                <a:ext uri="{FF2B5EF4-FFF2-40B4-BE49-F238E27FC236}">
                  <a16:creationId xmlns:a16="http://schemas.microsoft.com/office/drawing/2014/main" xmlns="" id="{BD1BAEA8-6D59-4569-A1F0-A81F1375F551}"/>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圆角 61">
              <a:extLst>
                <a:ext uri="{FF2B5EF4-FFF2-40B4-BE49-F238E27FC236}">
                  <a16:creationId xmlns:a16="http://schemas.microsoft.com/office/drawing/2014/main" xmlns="" id="{222BC0F2-26A9-4AFA-9752-DF4F6555FA80}"/>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圆角 62">
              <a:extLst>
                <a:ext uri="{FF2B5EF4-FFF2-40B4-BE49-F238E27FC236}">
                  <a16:creationId xmlns:a16="http://schemas.microsoft.com/office/drawing/2014/main" xmlns="" id="{1F230F37-ABC0-4F97-AE9E-0772DA4B004A}"/>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圆角 63">
              <a:extLst>
                <a:ext uri="{FF2B5EF4-FFF2-40B4-BE49-F238E27FC236}">
                  <a16:creationId xmlns:a16="http://schemas.microsoft.com/office/drawing/2014/main" xmlns="" id="{C06431A5-1C11-405C-BDB2-375B9A5653BA}"/>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圆角 64">
              <a:extLst>
                <a:ext uri="{FF2B5EF4-FFF2-40B4-BE49-F238E27FC236}">
                  <a16:creationId xmlns:a16="http://schemas.microsoft.com/office/drawing/2014/main" xmlns="" id="{027D7FF5-1D3C-4E1C-A3BC-8A02485DF1BA}"/>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圆角 65">
              <a:extLst>
                <a:ext uri="{FF2B5EF4-FFF2-40B4-BE49-F238E27FC236}">
                  <a16:creationId xmlns:a16="http://schemas.microsoft.com/office/drawing/2014/main" xmlns="" id="{74BAC7EE-A682-4061-8CAD-DCF6871E9594}"/>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9886038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2000">
        <p15:prstTrans prst="peelOff"/>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500" fill="hold"/>
                                        <p:tgtEl>
                                          <p:spTgt spid="70"/>
                                        </p:tgtEl>
                                        <p:attrNameLst>
                                          <p:attrName>ppt_x</p:attrName>
                                        </p:attrNameLst>
                                      </p:cBhvr>
                                      <p:tavLst>
                                        <p:tav tm="0">
                                          <p:val>
                                            <p:strVal val="0-#ppt_w/2"/>
                                          </p:val>
                                        </p:tav>
                                        <p:tav tm="100000">
                                          <p:val>
                                            <p:strVal val="#ppt_x"/>
                                          </p:val>
                                        </p:tav>
                                      </p:tavLst>
                                    </p:anim>
                                    <p:anim calcmode="lin" valueType="num">
                                      <p:cBhvr additive="base">
                                        <p:cTn id="12" dur="500" fill="hold"/>
                                        <p:tgtEl>
                                          <p:spTgt spid="7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wipe(up)">
                                      <p:cBhvr>
                                        <p:cTn id="16" dur="500"/>
                                        <p:tgtEl>
                                          <p:spTgt spid="67"/>
                                        </p:tgtEl>
                                      </p:cBhvr>
                                    </p:animEffect>
                                  </p:childTnLst>
                                </p:cTn>
                              </p:par>
                              <p:par>
                                <p:cTn id="17" presetID="22" presetClass="entr" presetSubtype="4"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down)">
                                      <p:cBhvr>
                                        <p:cTn id="19" dur="500"/>
                                        <p:tgtEl>
                                          <p:spTgt spid="18"/>
                                        </p:tgtEl>
                                      </p:cBhvr>
                                    </p:animEffect>
                                  </p:childTnLst>
                                </p:cTn>
                              </p:par>
                            </p:childTnLst>
                          </p:cTn>
                        </p:par>
                        <p:par>
                          <p:cTn id="20" fill="hold">
                            <p:stCondLst>
                              <p:cond delay="1000"/>
                            </p:stCondLst>
                            <p:childTnLst>
                              <p:par>
                                <p:cTn id="21" presetID="22" presetClass="entr" presetSubtype="8" fill="hold" nodeType="afterEffect">
                                  <p:stCondLst>
                                    <p:cond delay="0"/>
                                  </p:stCondLst>
                                  <p:childTnLst>
                                    <p:set>
                                      <p:cBhvr>
                                        <p:cTn id="22" dur="1" fill="hold">
                                          <p:stCondLst>
                                            <p:cond delay="0"/>
                                          </p:stCondLst>
                                        </p:cTn>
                                        <p:tgtEl>
                                          <p:spTgt spid="71"/>
                                        </p:tgtEl>
                                        <p:attrNameLst>
                                          <p:attrName>style.visibility</p:attrName>
                                        </p:attrNameLst>
                                      </p:cBhvr>
                                      <p:to>
                                        <p:strVal val="visible"/>
                                      </p:to>
                                    </p:set>
                                    <p:animEffect transition="in" filter="wipe(left)">
                                      <p:cBhvr>
                                        <p:cTn id="23" dur="500"/>
                                        <p:tgtEl>
                                          <p:spTgt spid="71"/>
                                        </p:tgtEl>
                                      </p:cBhvr>
                                    </p:animEffect>
                                  </p:childTnLst>
                                </p:cTn>
                              </p:par>
                            </p:childTnLst>
                          </p:cTn>
                        </p:par>
                        <p:par>
                          <p:cTn id="24" fill="hold">
                            <p:stCondLst>
                              <p:cond delay="1500"/>
                            </p:stCondLst>
                            <p:childTnLst>
                              <p:par>
                                <p:cTn id="25" presetID="22" presetClass="entr" presetSubtype="8" fill="hold" nodeType="afterEffect">
                                  <p:stCondLst>
                                    <p:cond delay="0"/>
                                  </p:stCondLst>
                                  <p:childTnLst>
                                    <p:set>
                                      <p:cBhvr>
                                        <p:cTn id="26" dur="1" fill="hold">
                                          <p:stCondLst>
                                            <p:cond delay="0"/>
                                          </p:stCondLst>
                                        </p:cTn>
                                        <p:tgtEl>
                                          <p:spTgt spid="72"/>
                                        </p:tgtEl>
                                        <p:attrNameLst>
                                          <p:attrName>style.visibility</p:attrName>
                                        </p:attrNameLst>
                                      </p:cBhvr>
                                      <p:to>
                                        <p:strVal val="visible"/>
                                      </p:to>
                                    </p:set>
                                    <p:animEffect transition="in" filter="wipe(left)">
                                      <p:cBhvr>
                                        <p:cTn id="27" dur="500"/>
                                        <p:tgtEl>
                                          <p:spTgt spid="72"/>
                                        </p:tgtEl>
                                      </p:cBhvr>
                                    </p:animEffect>
                                  </p:childTnLst>
                                </p:cTn>
                              </p:par>
                            </p:childTnLst>
                          </p:cTn>
                        </p:par>
                        <p:par>
                          <p:cTn id="28" fill="hold">
                            <p:stCondLst>
                              <p:cond delay="2000"/>
                            </p:stCondLst>
                            <p:childTnLst>
                              <p:par>
                                <p:cTn id="29" presetID="21" presetClass="entr" presetSubtype="1"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heel(1)">
                                      <p:cBhvr>
                                        <p:cTn id="31" dur="2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sp>
        <p:nvSpPr>
          <p:cNvPr id="45" name="Content Placeholder 2">
            <a:extLst>
              <a:ext uri="{FF2B5EF4-FFF2-40B4-BE49-F238E27FC236}">
                <a16:creationId xmlns:a16="http://schemas.microsoft.com/office/drawing/2014/main" xmlns="" id="{A75A07FD-B930-4373-B9B1-B113972D9DBE}"/>
              </a:ext>
            </a:extLst>
          </p:cNvPr>
          <p:cNvSpPr txBox="1">
            <a:spLocks noChangeArrowheads="1"/>
          </p:cNvSpPr>
          <p:nvPr/>
        </p:nvSpPr>
        <p:spPr bwMode="auto">
          <a:xfrm>
            <a:off x="952142" y="1973922"/>
            <a:ext cx="2367418"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20000"/>
              </a:spcBef>
              <a:spcAft>
                <a:spcPts val="600"/>
              </a:spcAft>
              <a:buClr>
                <a:srgbClr val="376092"/>
              </a:buClr>
              <a:buSzPct val="145000"/>
              <a:buFont typeface="Arial" panose="020B0604020202020204" pitchFamily="34" charset="0"/>
              <a:buNone/>
            </a:pPr>
            <a:r>
              <a:rPr lang="en-US" altLang="zh-CN" sz="2000">
                <a:solidFill>
                  <a:srgbClr val="00B0F0"/>
                </a:solidFill>
                <a:latin typeface="微软雅黑" panose="020B0503020204020204" pitchFamily="34" charset="-122"/>
                <a:ea typeface="微软雅黑" panose="020B0503020204020204" pitchFamily="34" charset="-122"/>
                <a:sym typeface="方正兰亭黑_GBK" pitchFamily="2" charset="-122"/>
              </a:rPr>
              <a:t>1.</a:t>
            </a:r>
            <a:r>
              <a:rPr lang="zh-CN" altLang="en-US" sz="2000">
                <a:solidFill>
                  <a:srgbClr val="00B0F0"/>
                </a:solidFill>
                <a:latin typeface="微软雅黑" panose="020B0503020204020204" pitchFamily="34" charset="-122"/>
                <a:ea typeface="微软雅黑" panose="020B0503020204020204" pitchFamily="34" charset="-122"/>
                <a:sym typeface="方正兰亭黑_GBK" pitchFamily="2" charset="-122"/>
              </a:rPr>
              <a:t>添加标题内容</a:t>
            </a:r>
            <a:endParaRPr lang="en-US" altLang="zh-CN" sz="2000">
              <a:solidFill>
                <a:srgbClr val="00B0F0"/>
              </a:solidFill>
              <a:latin typeface="微软雅黑" panose="020B0503020204020204" pitchFamily="34" charset="-122"/>
              <a:ea typeface="微软雅黑" panose="020B0503020204020204" pitchFamily="34" charset="-122"/>
              <a:sym typeface="方正兰亭黑_GBK" pitchFamily="2" charset="-122"/>
            </a:endParaRPr>
          </a:p>
          <a:p>
            <a:pPr>
              <a:lnSpc>
                <a:spcPct val="150000"/>
              </a:lnSpc>
              <a:spcBef>
                <a:spcPct val="20000"/>
              </a:spcBef>
              <a:spcAft>
                <a:spcPts val="1200"/>
              </a:spcAft>
              <a:buClr>
                <a:srgbClr val="376092"/>
              </a:buClr>
              <a:buSzPct val="145000"/>
              <a:buFont typeface="Arial" panose="020B0604020202020204" pitchFamily="34" charset="0"/>
              <a:buNone/>
            </a:pPr>
            <a:r>
              <a:rPr lang="zh-CN" altLang="en-US" sz="1100">
                <a:solidFill>
                  <a:srgbClr val="A6A6A6"/>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100">
                <a:solidFill>
                  <a:srgbClr val="A6A6A6"/>
                </a:solidFill>
                <a:latin typeface="微软雅黑" panose="020B0503020204020204" pitchFamily="34" charset="-122"/>
                <a:ea typeface="微软雅黑" panose="020B0503020204020204" pitchFamily="34" charset="-122"/>
              </a:rPr>
              <a:t>您的容打在这里，或者通过复制您的文本后，在此框中选择粘贴。</a:t>
            </a:r>
            <a:endParaRPr lang="en-US" altLang="zh-CN" sz="1100">
              <a:solidFill>
                <a:srgbClr val="A6A6A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Content Placeholder 2">
            <a:extLst>
              <a:ext uri="{FF2B5EF4-FFF2-40B4-BE49-F238E27FC236}">
                <a16:creationId xmlns:a16="http://schemas.microsoft.com/office/drawing/2014/main" xmlns="" id="{F6C7E3EF-7D62-4666-BAFE-5EC91F5FC820}"/>
              </a:ext>
            </a:extLst>
          </p:cNvPr>
          <p:cNvSpPr txBox="1">
            <a:spLocks noChangeArrowheads="1"/>
          </p:cNvSpPr>
          <p:nvPr/>
        </p:nvSpPr>
        <p:spPr bwMode="auto">
          <a:xfrm>
            <a:off x="2969436" y="4649743"/>
            <a:ext cx="2327717"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spcBef>
                <a:spcPct val="20000"/>
              </a:spcBef>
              <a:spcAft>
                <a:spcPts val="600"/>
              </a:spcAft>
              <a:buClr>
                <a:srgbClr val="376092"/>
              </a:buClr>
              <a:buSzPct val="145000"/>
              <a:buFont typeface="Arial" panose="020B0604020202020204" pitchFamily="34" charset="0"/>
              <a:buNone/>
            </a:pPr>
            <a:r>
              <a:rPr lang="en-US" altLang="zh-CN" sz="2000">
                <a:solidFill>
                  <a:srgbClr val="00B0F0"/>
                </a:solidFill>
                <a:latin typeface="微软雅黑" panose="020B0503020204020204" pitchFamily="34" charset="-122"/>
                <a:ea typeface="微软雅黑" panose="020B0503020204020204" pitchFamily="34" charset="-122"/>
                <a:sym typeface="方正兰亭黑_GBK" pitchFamily="2" charset="-122"/>
              </a:rPr>
              <a:t>2.</a:t>
            </a:r>
            <a:r>
              <a:rPr lang="zh-CN" altLang="en-US" sz="2000">
                <a:solidFill>
                  <a:srgbClr val="00B0F0"/>
                </a:solidFill>
                <a:latin typeface="微软雅黑" panose="020B0503020204020204" pitchFamily="34" charset="-122"/>
                <a:ea typeface="微软雅黑" panose="020B0503020204020204" pitchFamily="34" charset="-122"/>
                <a:sym typeface="方正兰亭黑_GBK" pitchFamily="2" charset="-122"/>
              </a:rPr>
              <a:t>添加标题内容</a:t>
            </a:r>
            <a:endParaRPr lang="en-US" altLang="zh-CN" sz="2000">
              <a:solidFill>
                <a:srgbClr val="00B0F0"/>
              </a:solidFill>
              <a:latin typeface="微软雅黑" panose="020B0503020204020204" pitchFamily="34" charset="-122"/>
              <a:ea typeface="微软雅黑" panose="020B0503020204020204" pitchFamily="34" charset="-122"/>
              <a:sym typeface="方正兰亭黑_GBK" pitchFamily="2" charset="-122"/>
            </a:endParaRPr>
          </a:p>
          <a:p>
            <a:pPr algn="just">
              <a:lnSpc>
                <a:spcPct val="150000"/>
              </a:lnSpc>
              <a:spcBef>
                <a:spcPct val="20000"/>
              </a:spcBef>
              <a:spcAft>
                <a:spcPts val="1200"/>
              </a:spcAft>
              <a:buClr>
                <a:srgbClr val="376092"/>
              </a:buClr>
              <a:buSzPct val="145000"/>
              <a:buFont typeface="Arial" panose="020B0604020202020204" pitchFamily="34" charset="0"/>
              <a:buNone/>
            </a:pPr>
            <a:r>
              <a:rPr lang="zh-CN" altLang="en-US" sz="1100">
                <a:solidFill>
                  <a:srgbClr val="A6A6A6"/>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100">
                <a:solidFill>
                  <a:srgbClr val="A6A6A6"/>
                </a:solidFill>
                <a:latin typeface="微软雅黑" panose="020B0503020204020204" pitchFamily="34" charset="-122"/>
                <a:ea typeface="微软雅黑" panose="020B0503020204020204" pitchFamily="34" charset="-122"/>
              </a:rPr>
              <a:t>您的容打在这里，或者通过复制您的文本后，在此框中选择粘贴。</a:t>
            </a:r>
            <a:endParaRPr lang="en-US" altLang="zh-CN" sz="1100">
              <a:solidFill>
                <a:srgbClr val="A6A6A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Content Placeholder 2">
            <a:extLst>
              <a:ext uri="{FF2B5EF4-FFF2-40B4-BE49-F238E27FC236}">
                <a16:creationId xmlns:a16="http://schemas.microsoft.com/office/drawing/2014/main" xmlns="" id="{9F3A1B1A-0ED8-4A71-B8A2-61838FD0AFAD}"/>
              </a:ext>
            </a:extLst>
          </p:cNvPr>
          <p:cNvSpPr txBox="1">
            <a:spLocks noChangeArrowheads="1"/>
          </p:cNvSpPr>
          <p:nvPr/>
        </p:nvSpPr>
        <p:spPr bwMode="auto">
          <a:xfrm>
            <a:off x="5006582" y="1973922"/>
            <a:ext cx="2327717"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20000"/>
              </a:spcBef>
              <a:spcAft>
                <a:spcPts val="600"/>
              </a:spcAft>
              <a:buClr>
                <a:srgbClr val="376092"/>
              </a:buClr>
              <a:buSzPct val="145000"/>
              <a:buFont typeface="Arial" panose="020B0604020202020204" pitchFamily="34" charset="0"/>
              <a:buNone/>
            </a:pPr>
            <a:r>
              <a:rPr lang="en-US" altLang="zh-CN" sz="2000">
                <a:solidFill>
                  <a:srgbClr val="00B0F0"/>
                </a:solidFill>
                <a:latin typeface="微软雅黑" panose="020B0503020204020204" pitchFamily="34" charset="-122"/>
                <a:ea typeface="微软雅黑" panose="020B0503020204020204" pitchFamily="34" charset="-122"/>
                <a:sym typeface="方正兰亭黑_GBK" pitchFamily="2" charset="-122"/>
              </a:rPr>
              <a:t>3.</a:t>
            </a:r>
            <a:r>
              <a:rPr lang="zh-CN" altLang="en-US" sz="2000">
                <a:solidFill>
                  <a:srgbClr val="00B0F0"/>
                </a:solidFill>
                <a:latin typeface="微软雅黑" panose="020B0503020204020204" pitchFamily="34" charset="-122"/>
                <a:ea typeface="微软雅黑" panose="020B0503020204020204" pitchFamily="34" charset="-122"/>
                <a:sym typeface="方正兰亭黑_GBK" pitchFamily="2" charset="-122"/>
              </a:rPr>
              <a:t>添加标题内容</a:t>
            </a:r>
            <a:endParaRPr lang="en-US" altLang="zh-CN" sz="2000">
              <a:solidFill>
                <a:srgbClr val="00B0F0"/>
              </a:solidFill>
              <a:latin typeface="微软雅黑" panose="020B0503020204020204" pitchFamily="34" charset="-122"/>
              <a:ea typeface="微软雅黑" panose="020B0503020204020204" pitchFamily="34" charset="-122"/>
              <a:sym typeface="方正兰亭黑_GBK" pitchFamily="2" charset="-122"/>
            </a:endParaRPr>
          </a:p>
          <a:p>
            <a:pPr>
              <a:lnSpc>
                <a:spcPct val="150000"/>
              </a:lnSpc>
              <a:spcBef>
                <a:spcPct val="20000"/>
              </a:spcBef>
              <a:spcAft>
                <a:spcPts val="1200"/>
              </a:spcAft>
              <a:buClr>
                <a:srgbClr val="376092"/>
              </a:buClr>
              <a:buSzPct val="145000"/>
              <a:buFont typeface="Arial" panose="020B0604020202020204" pitchFamily="34" charset="0"/>
              <a:buNone/>
            </a:pPr>
            <a:r>
              <a:rPr lang="zh-CN" altLang="en-US" sz="1100">
                <a:solidFill>
                  <a:srgbClr val="A6A6A6"/>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100">
                <a:solidFill>
                  <a:srgbClr val="A6A6A6"/>
                </a:solidFill>
                <a:latin typeface="微软雅黑" panose="020B0503020204020204" pitchFamily="34" charset="-122"/>
                <a:ea typeface="微软雅黑" panose="020B0503020204020204" pitchFamily="34" charset="-122"/>
              </a:rPr>
              <a:t>您的容打在这里，或者通过复制您的文本后，在此框中选择粘贴。</a:t>
            </a:r>
            <a:endParaRPr lang="en-US" altLang="zh-CN" sz="1100">
              <a:solidFill>
                <a:srgbClr val="A6A6A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Content Placeholder 2">
            <a:extLst>
              <a:ext uri="{FF2B5EF4-FFF2-40B4-BE49-F238E27FC236}">
                <a16:creationId xmlns:a16="http://schemas.microsoft.com/office/drawing/2014/main" xmlns="" id="{49FC2AE2-7D64-4AD2-97FD-369F284E04CF}"/>
              </a:ext>
            </a:extLst>
          </p:cNvPr>
          <p:cNvSpPr txBox="1">
            <a:spLocks noChangeArrowheads="1"/>
          </p:cNvSpPr>
          <p:nvPr/>
        </p:nvSpPr>
        <p:spPr bwMode="auto">
          <a:xfrm>
            <a:off x="7044941" y="4649743"/>
            <a:ext cx="2327717"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20000"/>
              </a:spcBef>
              <a:spcAft>
                <a:spcPts val="600"/>
              </a:spcAft>
              <a:buClr>
                <a:srgbClr val="376092"/>
              </a:buClr>
              <a:buSzPct val="145000"/>
              <a:buFont typeface="Arial" panose="020B0604020202020204" pitchFamily="34" charset="0"/>
              <a:buNone/>
            </a:pPr>
            <a:r>
              <a:rPr lang="en-US" altLang="zh-CN" sz="2000">
                <a:solidFill>
                  <a:srgbClr val="00B0F0"/>
                </a:solidFill>
                <a:latin typeface="微软雅黑" panose="020B0503020204020204" pitchFamily="34" charset="-122"/>
                <a:ea typeface="微软雅黑" panose="020B0503020204020204" pitchFamily="34" charset="-122"/>
                <a:sym typeface="方正兰亭黑_GBK" pitchFamily="2" charset="-122"/>
              </a:rPr>
              <a:t>4.</a:t>
            </a:r>
            <a:r>
              <a:rPr lang="zh-CN" altLang="en-US" sz="2000">
                <a:solidFill>
                  <a:srgbClr val="00B0F0"/>
                </a:solidFill>
                <a:latin typeface="微软雅黑" panose="020B0503020204020204" pitchFamily="34" charset="-122"/>
                <a:ea typeface="微软雅黑" panose="020B0503020204020204" pitchFamily="34" charset="-122"/>
                <a:sym typeface="方正兰亭黑_GBK" pitchFamily="2" charset="-122"/>
              </a:rPr>
              <a:t>添加标题内容</a:t>
            </a:r>
            <a:endParaRPr lang="en-US" altLang="zh-CN" sz="2000">
              <a:solidFill>
                <a:srgbClr val="00B0F0"/>
              </a:solidFill>
              <a:latin typeface="微软雅黑" panose="020B0503020204020204" pitchFamily="34" charset="-122"/>
              <a:ea typeface="微软雅黑" panose="020B0503020204020204" pitchFamily="34" charset="-122"/>
              <a:sym typeface="方正兰亭黑_GBK" pitchFamily="2" charset="-122"/>
            </a:endParaRPr>
          </a:p>
          <a:p>
            <a:pPr>
              <a:lnSpc>
                <a:spcPct val="150000"/>
              </a:lnSpc>
              <a:spcBef>
                <a:spcPct val="20000"/>
              </a:spcBef>
              <a:spcAft>
                <a:spcPts val="1200"/>
              </a:spcAft>
              <a:buClr>
                <a:srgbClr val="376092"/>
              </a:buClr>
              <a:buSzPct val="145000"/>
              <a:buFont typeface="Arial" panose="020B0604020202020204" pitchFamily="34" charset="0"/>
              <a:buNone/>
            </a:pPr>
            <a:r>
              <a:rPr lang="zh-CN" altLang="en-US" sz="1100">
                <a:solidFill>
                  <a:srgbClr val="A6A6A6"/>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100">
                <a:solidFill>
                  <a:srgbClr val="A6A6A6"/>
                </a:solidFill>
                <a:latin typeface="微软雅黑" panose="020B0503020204020204" pitchFamily="34" charset="-122"/>
                <a:ea typeface="微软雅黑" panose="020B0503020204020204" pitchFamily="34" charset="-122"/>
              </a:rPr>
              <a:t>您的容打在这里，或者通过复制您的文本后，在此框中选择粘贴。</a:t>
            </a:r>
            <a:endParaRPr lang="en-US" altLang="zh-CN" sz="1100">
              <a:solidFill>
                <a:srgbClr val="A6A6A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Content Placeholder 2">
            <a:extLst>
              <a:ext uri="{FF2B5EF4-FFF2-40B4-BE49-F238E27FC236}">
                <a16:creationId xmlns:a16="http://schemas.microsoft.com/office/drawing/2014/main" xmlns="" id="{6C94B059-223A-4198-8A94-7CC5146D272E}"/>
              </a:ext>
            </a:extLst>
          </p:cNvPr>
          <p:cNvSpPr txBox="1">
            <a:spLocks noChangeArrowheads="1"/>
          </p:cNvSpPr>
          <p:nvPr/>
        </p:nvSpPr>
        <p:spPr bwMode="auto">
          <a:xfrm>
            <a:off x="9021322" y="1973922"/>
            <a:ext cx="2327717"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20000"/>
              </a:spcBef>
              <a:spcAft>
                <a:spcPts val="600"/>
              </a:spcAft>
              <a:buClr>
                <a:srgbClr val="376092"/>
              </a:buClr>
              <a:buSzPct val="145000"/>
              <a:buFont typeface="Arial" panose="020B0604020202020204" pitchFamily="34" charset="0"/>
              <a:buNone/>
            </a:pPr>
            <a:r>
              <a:rPr lang="en-US" altLang="zh-CN" sz="2000">
                <a:solidFill>
                  <a:srgbClr val="00B0F0"/>
                </a:solidFill>
                <a:latin typeface="微软雅黑" panose="020B0503020204020204" pitchFamily="34" charset="-122"/>
                <a:ea typeface="微软雅黑" panose="020B0503020204020204" pitchFamily="34" charset="-122"/>
                <a:sym typeface="方正兰亭黑_GBK" pitchFamily="2" charset="-122"/>
              </a:rPr>
              <a:t>5.</a:t>
            </a:r>
            <a:r>
              <a:rPr lang="zh-CN" altLang="en-US" sz="2000">
                <a:solidFill>
                  <a:srgbClr val="00B0F0"/>
                </a:solidFill>
                <a:latin typeface="微软雅黑" panose="020B0503020204020204" pitchFamily="34" charset="-122"/>
                <a:ea typeface="微软雅黑" panose="020B0503020204020204" pitchFamily="34" charset="-122"/>
                <a:sym typeface="方正兰亭黑_GBK" pitchFamily="2" charset="-122"/>
              </a:rPr>
              <a:t>添加标题内容</a:t>
            </a:r>
            <a:endParaRPr lang="en-US" altLang="zh-CN" sz="2000">
              <a:solidFill>
                <a:srgbClr val="00B0F0"/>
              </a:solidFill>
              <a:latin typeface="微软雅黑" panose="020B0503020204020204" pitchFamily="34" charset="-122"/>
              <a:ea typeface="微软雅黑" panose="020B0503020204020204" pitchFamily="34" charset="-122"/>
              <a:sym typeface="方正兰亭黑_GBK" pitchFamily="2" charset="-122"/>
            </a:endParaRPr>
          </a:p>
          <a:p>
            <a:pPr>
              <a:lnSpc>
                <a:spcPct val="150000"/>
              </a:lnSpc>
              <a:spcBef>
                <a:spcPct val="20000"/>
              </a:spcBef>
              <a:spcAft>
                <a:spcPts val="1200"/>
              </a:spcAft>
              <a:buClr>
                <a:srgbClr val="376092"/>
              </a:buClr>
              <a:buSzPct val="145000"/>
              <a:buFont typeface="Arial" panose="020B0604020202020204" pitchFamily="34" charset="0"/>
              <a:buNone/>
            </a:pPr>
            <a:r>
              <a:rPr lang="zh-CN" altLang="en-US" sz="1100">
                <a:solidFill>
                  <a:srgbClr val="A6A6A6"/>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100">
                <a:solidFill>
                  <a:srgbClr val="A6A6A6"/>
                </a:solidFill>
                <a:latin typeface="微软雅黑" panose="020B0503020204020204" pitchFamily="34" charset="-122"/>
                <a:ea typeface="微软雅黑" panose="020B0503020204020204" pitchFamily="34" charset="-122"/>
              </a:rPr>
              <a:t>您的容打在这里，或者通过复制您的文本后，在此框中选择粘贴。</a:t>
            </a:r>
            <a:endParaRPr lang="en-US" altLang="zh-CN" sz="1100">
              <a:solidFill>
                <a:srgbClr val="A6A6A6"/>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 name="组合 1">
            <a:extLst>
              <a:ext uri="{FF2B5EF4-FFF2-40B4-BE49-F238E27FC236}">
                <a16:creationId xmlns:a16="http://schemas.microsoft.com/office/drawing/2014/main" xmlns="" id="{27C9ED84-ADDB-49D3-A802-4135CE42EA90}"/>
              </a:ext>
            </a:extLst>
          </p:cNvPr>
          <p:cNvGrpSpPr/>
          <p:nvPr/>
        </p:nvGrpSpPr>
        <p:grpSpPr>
          <a:xfrm>
            <a:off x="952142" y="3602254"/>
            <a:ext cx="10396897" cy="863029"/>
            <a:chOff x="952142" y="3602254"/>
            <a:chExt cx="10396897" cy="863029"/>
          </a:xfrm>
        </p:grpSpPr>
        <p:sp>
          <p:nvSpPr>
            <p:cNvPr id="40" name="流程图: 手动操作 39">
              <a:extLst>
                <a:ext uri="{FF2B5EF4-FFF2-40B4-BE49-F238E27FC236}">
                  <a16:creationId xmlns:a16="http://schemas.microsoft.com/office/drawing/2014/main" xmlns="" id="{F5DA447B-F807-4B6B-9C69-852449B81B1A}"/>
                </a:ext>
              </a:extLst>
            </p:cNvPr>
            <p:cNvSpPr/>
            <p:nvPr/>
          </p:nvSpPr>
          <p:spPr>
            <a:xfrm>
              <a:off x="952142" y="3602254"/>
              <a:ext cx="2327717" cy="863029"/>
            </a:xfrm>
            <a:prstGeom prst="flowChartManualOperation">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流程图: 手动操作 40">
              <a:extLst>
                <a:ext uri="{FF2B5EF4-FFF2-40B4-BE49-F238E27FC236}">
                  <a16:creationId xmlns:a16="http://schemas.microsoft.com/office/drawing/2014/main" xmlns="" id="{689C4485-C06D-4953-A892-C3E261610FF1}"/>
                </a:ext>
              </a:extLst>
            </p:cNvPr>
            <p:cNvSpPr/>
            <p:nvPr/>
          </p:nvSpPr>
          <p:spPr>
            <a:xfrm rot="10800000">
              <a:off x="2969436" y="3602254"/>
              <a:ext cx="2327717" cy="863029"/>
            </a:xfrm>
            <a:prstGeom prst="flowChartManualOperation">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流程图: 手动操作 41">
              <a:extLst>
                <a:ext uri="{FF2B5EF4-FFF2-40B4-BE49-F238E27FC236}">
                  <a16:creationId xmlns:a16="http://schemas.microsoft.com/office/drawing/2014/main" xmlns="" id="{350F25B1-91BF-4A98-A451-C57F7664BAF8}"/>
                </a:ext>
              </a:extLst>
            </p:cNvPr>
            <p:cNvSpPr/>
            <p:nvPr/>
          </p:nvSpPr>
          <p:spPr>
            <a:xfrm>
              <a:off x="4986732" y="3602254"/>
              <a:ext cx="2327717" cy="863029"/>
            </a:xfrm>
            <a:prstGeom prst="flowChartManualOperation">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流程图: 手动操作 42">
              <a:extLst>
                <a:ext uri="{FF2B5EF4-FFF2-40B4-BE49-F238E27FC236}">
                  <a16:creationId xmlns:a16="http://schemas.microsoft.com/office/drawing/2014/main" xmlns="" id="{26CEEFC4-08E5-4FE0-A253-92675812A9C9}"/>
                </a:ext>
              </a:extLst>
            </p:cNvPr>
            <p:cNvSpPr/>
            <p:nvPr/>
          </p:nvSpPr>
          <p:spPr>
            <a:xfrm rot="10800000">
              <a:off x="7004026" y="3602254"/>
              <a:ext cx="2327717" cy="863029"/>
            </a:xfrm>
            <a:prstGeom prst="flowChartManualOperation">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流程图: 手动操作 43">
              <a:extLst>
                <a:ext uri="{FF2B5EF4-FFF2-40B4-BE49-F238E27FC236}">
                  <a16:creationId xmlns:a16="http://schemas.microsoft.com/office/drawing/2014/main" xmlns="" id="{53A4458C-4378-43E9-B66B-31CB8B135509}"/>
                </a:ext>
              </a:extLst>
            </p:cNvPr>
            <p:cNvSpPr/>
            <p:nvPr/>
          </p:nvSpPr>
          <p:spPr>
            <a:xfrm>
              <a:off x="9021322" y="3602254"/>
              <a:ext cx="2327717" cy="863029"/>
            </a:xfrm>
            <a:prstGeom prst="flowChartManualOperation">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web-page-home_16693">
              <a:extLst>
                <a:ext uri="{FF2B5EF4-FFF2-40B4-BE49-F238E27FC236}">
                  <a16:creationId xmlns:a16="http://schemas.microsoft.com/office/drawing/2014/main" xmlns="" id="{64A2484A-3B41-4374-8637-B49FED79328F}"/>
                </a:ext>
              </a:extLst>
            </p:cNvPr>
            <p:cNvSpPr>
              <a:spLocks noChangeAspect="1"/>
            </p:cNvSpPr>
            <p:nvPr/>
          </p:nvSpPr>
          <p:spPr bwMode="auto">
            <a:xfrm>
              <a:off x="3885116" y="3840744"/>
              <a:ext cx="494283" cy="446464"/>
            </a:xfrm>
            <a:custGeom>
              <a:avLst/>
              <a:gdLst>
                <a:gd name="T0" fmla="*/ 530 w 4215"/>
                <a:gd name="T1" fmla="*/ 2217 h 3813"/>
                <a:gd name="T2" fmla="*/ 530 w 4215"/>
                <a:gd name="T3" fmla="*/ 3005 h 3813"/>
                <a:gd name="T4" fmla="*/ 1375 w 4215"/>
                <a:gd name="T5" fmla="*/ 3813 h 3813"/>
                <a:gd name="T6" fmla="*/ 1691 w 4215"/>
                <a:gd name="T7" fmla="*/ 3813 h 3813"/>
                <a:gd name="T8" fmla="*/ 1908 w 4215"/>
                <a:gd name="T9" fmla="*/ 3595 h 3813"/>
                <a:gd name="T10" fmla="*/ 1908 w 4215"/>
                <a:gd name="T11" fmla="*/ 2217 h 3813"/>
                <a:gd name="T12" fmla="*/ 2417 w 4215"/>
                <a:gd name="T13" fmla="*/ 2217 h 3813"/>
                <a:gd name="T14" fmla="*/ 2428 w 4215"/>
                <a:gd name="T15" fmla="*/ 3597 h 3813"/>
                <a:gd name="T16" fmla="*/ 2646 w 4215"/>
                <a:gd name="T17" fmla="*/ 3813 h 3813"/>
                <a:gd name="T18" fmla="*/ 2907 w 4215"/>
                <a:gd name="T19" fmla="*/ 3813 h 3813"/>
                <a:gd name="T20" fmla="*/ 3721 w 4215"/>
                <a:gd name="T21" fmla="*/ 3005 h 3813"/>
                <a:gd name="T22" fmla="*/ 3721 w 4215"/>
                <a:gd name="T23" fmla="*/ 2217 h 3813"/>
                <a:gd name="T24" fmla="*/ 3980 w 4215"/>
                <a:gd name="T25" fmla="*/ 2217 h 3813"/>
                <a:gd name="T26" fmla="*/ 4181 w 4215"/>
                <a:gd name="T27" fmla="*/ 2083 h 3813"/>
                <a:gd name="T28" fmla="*/ 4134 w 4215"/>
                <a:gd name="T29" fmla="*/ 1846 h 3813"/>
                <a:gd name="T30" fmla="*/ 2415 w 4215"/>
                <a:gd name="T31" fmla="*/ 127 h 3813"/>
                <a:gd name="T32" fmla="*/ 2107 w 4215"/>
                <a:gd name="T33" fmla="*/ 0 h 3813"/>
                <a:gd name="T34" fmla="*/ 1800 w 4215"/>
                <a:gd name="T35" fmla="*/ 127 h 3813"/>
                <a:gd name="T36" fmla="*/ 1108 w 4215"/>
                <a:gd name="T37" fmla="*/ 818 h 3813"/>
                <a:gd name="T38" fmla="*/ 821 w 4215"/>
                <a:gd name="T39" fmla="*/ 549 h 3813"/>
                <a:gd name="T40" fmla="*/ 820 w 4215"/>
                <a:gd name="T41" fmla="*/ 549 h 3813"/>
                <a:gd name="T42" fmla="*/ 530 w 4215"/>
                <a:gd name="T43" fmla="*/ 839 h 3813"/>
                <a:gd name="T44" fmla="*/ 530 w 4215"/>
                <a:gd name="T45" fmla="*/ 1348 h 3813"/>
                <a:gd name="T46" fmla="*/ 535 w 4215"/>
                <a:gd name="T47" fmla="*/ 1392 h 3813"/>
                <a:gd name="T48" fmla="*/ 81 w 4215"/>
                <a:gd name="T49" fmla="*/ 1846 h 3813"/>
                <a:gd name="T50" fmla="*/ 34 w 4215"/>
                <a:gd name="T51" fmla="*/ 2083 h 3813"/>
                <a:gd name="T52" fmla="*/ 235 w 4215"/>
                <a:gd name="T53" fmla="*/ 2217 h 3813"/>
                <a:gd name="T54" fmla="*/ 530 w 4215"/>
                <a:gd name="T55" fmla="*/ 2217 h 3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15" h="3813">
                  <a:moveTo>
                    <a:pt x="530" y="2217"/>
                  </a:moveTo>
                  <a:lnTo>
                    <a:pt x="530" y="3005"/>
                  </a:lnTo>
                  <a:cubicBezTo>
                    <a:pt x="530" y="3443"/>
                    <a:pt x="917" y="3813"/>
                    <a:pt x="1375" y="3813"/>
                  </a:cubicBezTo>
                  <a:lnTo>
                    <a:pt x="1691" y="3813"/>
                  </a:lnTo>
                  <a:cubicBezTo>
                    <a:pt x="1811" y="3813"/>
                    <a:pt x="1908" y="3715"/>
                    <a:pt x="1908" y="3595"/>
                  </a:cubicBezTo>
                  <a:lnTo>
                    <a:pt x="1908" y="2217"/>
                  </a:lnTo>
                  <a:lnTo>
                    <a:pt x="2417" y="2217"/>
                  </a:lnTo>
                  <a:lnTo>
                    <a:pt x="2428" y="3597"/>
                  </a:lnTo>
                  <a:cubicBezTo>
                    <a:pt x="2429" y="3716"/>
                    <a:pt x="2526" y="3813"/>
                    <a:pt x="2646" y="3813"/>
                  </a:cubicBezTo>
                  <a:lnTo>
                    <a:pt x="2907" y="3813"/>
                  </a:lnTo>
                  <a:cubicBezTo>
                    <a:pt x="3356" y="3813"/>
                    <a:pt x="3721" y="3450"/>
                    <a:pt x="3721" y="3005"/>
                  </a:cubicBezTo>
                  <a:lnTo>
                    <a:pt x="3721" y="2217"/>
                  </a:lnTo>
                  <a:lnTo>
                    <a:pt x="3980" y="2217"/>
                  </a:lnTo>
                  <a:cubicBezTo>
                    <a:pt x="4068" y="2217"/>
                    <a:pt x="4147" y="2164"/>
                    <a:pt x="4181" y="2083"/>
                  </a:cubicBezTo>
                  <a:cubicBezTo>
                    <a:pt x="4215" y="2002"/>
                    <a:pt x="4196" y="1908"/>
                    <a:pt x="4134" y="1846"/>
                  </a:cubicBezTo>
                  <a:lnTo>
                    <a:pt x="2415" y="127"/>
                  </a:lnTo>
                  <a:cubicBezTo>
                    <a:pt x="2333" y="45"/>
                    <a:pt x="2224" y="0"/>
                    <a:pt x="2107" y="0"/>
                  </a:cubicBezTo>
                  <a:cubicBezTo>
                    <a:pt x="1991" y="0"/>
                    <a:pt x="1882" y="45"/>
                    <a:pt x="1800" y="127"/>
                  </a:cubicBezTo>
                  <a:lnTo>
                    <a:pt x="1108" y="818"/>
                  </a:lnTo>
                  <a:cubicBezTo>
                    <a:pt x="1098" y="668"/>
                    <a:pt x="974" y="549"/>
                    <a:pt x="821" y="549"/>
                  </a:cubicBezTo>
                  <a:lnTo>
                    <a:pt x="820" y="549"/>
                  </a:lnTo>
                  <a:cubicBezTo>
                    <a:pt x="660" y="549"/>
                    <a:pt x="530" y="679"/>
                    <a:pt x="530" y="839"/>
                  </a:cubicBezTo>
                  <a:lnTo>
                    <a:pt x="530" y="1348"/>
                  </a:lnTo>
                  <a:cubicBezTo>
                    <a:pt x="530" y="1364"/>
                    <a:pt x="532" y="1378"/>
                    <a:pt x="535" y="1392"/>
                  </a:cubicBezTo>
                  <a:lnTo>
                    <a:pt x="81" y="1846"/>
                  </a:lnTo>
                  <a:cubicBezTo>
                    <a:pt x="19" y="1908"/>
                    <a:pt x="0" y="2002"/>
                    <a:pt x="34" y="2083"/>
                  </a:cubicBezTo>
                  <a:cubicBezTo>
                    <a:pt x="67" y="2164"/>
                    <a:pt x="147" y="2217"/>
                    <a:pt x="235" y="2217"/>
                  </a:cubicBezTo>
                  <a:lnTo>
                    <a:pt x="530" y="2217"/>
                  </a:lnTo>
                  <a:close/>
                </a:path>
              </a:pathLst>
            </a:custGeom>
            <a:solidFill>
              <a:schemeClr val="bg1"/>
            </a:solidFill>
            <a:ln>
              <a:noFill/>
            </a:ln>
          </p:spPr>
        </p:sp>
        <p:sp>
          <p:nvSpPr>
            <p:cNvPr id="51" name="crowd-of-users_33887">
              <a:extLst>
                <a:ext uri="{FF2B5EF4-FFF2-40B4-BE49-F238E27FC236}">
                  <a16:creationId xmlns:a16="http://schemas.microsoft.com/office/drawing/2014/main" xmlns="" id="{E2C239BE-0391-416C-B94A-B0741BCC1DB2}"/>
                </a:ext>
              </a:extLst>
            </p:cNvPr>
            <p:cNvSpPr>
              <a:spLocks noChangeAspect="1"/>
            </p:cNvSpPr>
            <p:nvPr/>
          </p:nvSpPr>
          <p:spPr bwMode="auto">
            <a:xfrm>
              <a:off x="1868858" y="3874997"/>
              <a:ext cx="494282" cy="377959"/>
            </a:xfrm>
            <a:custGeom>
              <a:avLst/>
              <a:gdLst>
                <a:gd name="connsiteX0" fmla="*/ 279380 w 602133"/>
                <a:gd name="connsiteY0" fmla="*/ 303917 h 460429"/>
                <a:gd name="connsiteX1" fmla="*/ 329638 w 602133"/>
                <a:gd name="connsiteY1" fmla="*/ 303917 h 460429"/>
                <a:gd name="connsiteX2" fmla="*/ 405716 w 602133"/>
                <a:gd name="connsiteY2" fmla="*/ 379871 h 460429"/>
                <a:gd name="connsiteX3" fmla="*/ 405716 w 602133"/>
                <a:gd name="connsiteY3" fmla="*/ 441555 h 460429"/>
                <a:gd name="connsiteX4" fmla="*/ 405255 w 602133"/>
                <a:gd name="connsiteY4" fmla="*/ 441555 h 460429"/>
                <a:gd name="connsiteX5" fmla="*/ 401566 w 602133"/>
                <a:gd name="connsiteY5" fmla="*/ 443857 h 460429"/>
                <a:gd name="connsiteX6" fmla="*/ 311195 w 602133"/>
                <a:gd name="connsiteY6" fmla="*/ 460429 h 460429"/>
                <a:gd name="connsiteX7" fmla="*/ 207452 w 602133"/>
                <a:gd name="connsiteY7" fmla="*/ 443857 h 460429"/>
                <a:gd name="connsiteX8" fmla="*/ 203302 w 602133"/>
                <a:gd name="connsiteY8" fmla="*/ 442476 h 460429"/>
                <a:gd name="connsiteX9" fmla="*/ 203302 w 602133"/>
                <a:gd name="connsiteY9" fmla="*/ 441555 h 460429"/>
                <a:gd name="connsiteX10" fmla="*/ 203302 w 602133"/>
                <a:gd name="connsiteY10" fmla="*/ 379871 h 460429"/>
                <a:gd name="connsiteX11" fmla="*/ 279380 w 602133"/>
                <a:gd name="connsiteY11" fmla="*/ 303917 h 460429"/>
                <a:gd name="connsiteX12" fmla="*/ 378044 w 602133"/>
                <a:gd name="connsiteY12" fmla="*/ 242690 h 460429"/>
                <a:gd name="connsiteX13" fmla="*/ 428312 w 602133"/>
                <a:gd name="connsiteY13" fmla="*/ 242690 h 460429"/>
                <a:gd name="connsiteX14" fmla="*/ 504406 w 602133"/>
                <a:gd name="connsiteY14" fmla="*/ 318644 h 460429"/>
                <a:gd name="connsiteX15" fmla="*/ 504406 w 602133"/>
                <a:gd name="connsiteY15" fmla="*/ 380329 h 460429"/>
                <a:gd name="connsiteX16" fmla="*/ 503945 w 602133"/>
                <a:gd name="connsiteY16" fmla="*/ 380329 h 460429"/>
                <a:gd name="connsiteX17" fmla="*/ 499794 w 602133"/>
                <a:gd name="connsiteY17" fmla="*/ 382630 h 460429"/>
                <a:gd name="connsiteX18" fmla="*/ 420011 w 602133"/>
                <a:gd name="connsiteY18" fmla="*/ 399202 h 460429"/>
                <a:gd name="connsiteX19" fmla="*/ 420011 w 602133"/>
                <a:gd name="connsiteY19" fmla="*/ 380329 h 460429"/>
                <a:gd name="connsiteX20" fmla="*/ 355446 w 602133"/>
                <a:gd name="connsiteY20" fmla="*/ 293787 h 460429"/>
                <a:gd name="connsiteX21" fmla="*/ 378044 w 602133"/>
                <a:gd name="connsiteY21" fmla="*/ 242690 h 460429"/>
                <a:gd name="connsiteX22" fmla="*/ 175210 w 602133"/>
                <a:gd name="connsiteY22" fmla="*/ 242690 h 460429"/>
                <a:gd name="connsiteX23" fmla="*/ 225454 w 602133"/>
                <a:gd name="connsiteY23" fmla="*/ 242690 h 460429"/>
                <a:gd name="connsiteX24" fmla="*/ 230986 w 602133"/>
                <a:gd name="connsiteY24" fmla="*/ 243150 h 460429"/>
                <a:gd name="connsiteX25" fmla="*/ 253573 w 602133"/>
                <a:gd name="connsiteY25" fmla="*/ 293792 h 460429"/>
                <a:gd name="connsiteX26" fmla="*/ 189038 w 602133"/>
                <a:gd name="connsiteY26" fmla="*/ 380343 h 460429"/>
                <a:gd name="connsiteX27" fmla="*/ 189038 w 602133"/>
                <a:gd name="connsiteY27" fmla="*/ 398758 h 460429"/>
                <a:gd name="connsiteX28" fmla="*/ 103300 w 602133"/>
                <a:gd name="connsiteY28" fmla="*/ 382645 h 460429"/>
                <a:gd name="connsiteX29" fmla="*/ 99151 w 602133"/>
                <a:gd name="connsiteY29" fmla="*/ 381264 h 460429"/>
                <a:gd name="connsiteX30" fmla="*/ 98690 w 602133"/>
                <a:gd name="connsiteY30" fmla="*/ 380343 h 460429"/>
                <a:gd name="connsiteX31" fmla="*/ 98690 w 602133"/>
                <a:gd name="connsiteY31" fmla="*/ 318652 h 460429"/>
                <a:gd name="connsiteX32" fmla="*/ 175210 w 602133"/>
                <a:gd name="connsiteY32" fmla="*/ 242690 h 460429"/>
                <a:gd name="connsiteX33" fmla="*/ 76056 w 602133"/>
                <a:gd name="connsiteY33" fmla="*/ 185090 h 460429"/>
                <a:gd name="connsiteX34" fmla="*/ 126300 w 602133"/>
                <a:gd name="connsiteY34" fmla="*/ 185090 h 460429"/>
                <a:gd name="connsiteX35" fmla="*/ 148886 w 602133"/>
                <a:gd name="connsiteY35" fmla="*/ 235732 h 460429"/>
                <a:gd name="connsiteX36" fmla="*/ 84353 w 602133"/>
                <a:gd name="connsiteY36" fmla="*/ 322283 h 460429"/>
                <a:gd name="connsiteX37" fmla="*/ 84353 w 602133"/>
                <a:gd name="connsiteY37" fmla="*/ 341158 h 460429"/>
                <a:gd name="connsiteX38" fmla="*/ 4609 w 602133"/>
                <a:gd name="connsiteY38" fmla="*/ 324584 h 460429"/>
                <a:gd name="connsiteX39" fmla="*/ 461 w 602133"/>
                <a:gd name="connsiteY39" fmla="*/ 322743 h 460429"/>
                <a:gd name="connsiteX40" fmla="*/ 0 w 602133"/>
                <a:gd name="connsiteY40" fmla="*/ 322743 h 460429"/>
                <a:gd name="connsiteX41" fmla="*/ 0 w 602133"/>
                <a:gd name="connsiteY41" fmla="*/ 261052 h 460429"/>
                <a:gd name="connsiteX42" fmla="*/ 76056 w 602133"/>
                <a:gd name="connsiteY42" fmla="*/ 185090 h 460429"/>
                <a:gd name="connsiteX43" fmla="*/ 476280 w 602133"/>
                <a:gd name="connsiteY43" fmla="*/ 183239 h 460429"/>
                <a:gd name="connsiteX44" fmla="*/ 526068 w 602133"/>
                <a:gd name="connsiteY44" fmla="*/ 183239 h 460429"/>
                <a:gd name="connsiteX45" fmla="*/ 602133 w 602133"/>
                <a:gd name="connsiteY45" fmla="*/ 259201 h 460429"/>
                <a:gd name="connsiteX46" fmla="*/ 602133 w 602133"/>
                <a:gd name="connsiteY46" fmla="*/ 320432 h 460429"/>
                <a:gd name="connsiteX47" fmla="*/ 601672 w 602133"/>
                <a:gd name="connsiteY47" fmla="*/ 320432 h 460429"/>
                <a:gd name="connsiteX48" fmla="*/ 597984 w 602133"/>
                <a:gd name="connsiteY48" fmla="*/ 322733 h 460429"/>
                <a:gd name="connsiteX49" fmla="*/ 518231 w 602133"/>
                <a:gd name="connsiteY49" fmla="*/ 339307 h 460429"/>
                <a:gd name="connsiteX50" fmla="*/ 518231 w 602133"/>
                <a:gd name="connsiteY50" fmla="*/ 320432 h 460429"/>
                <a:gd name="connsiteX51" fmla="*/ 453691 w 602133"/>
                <a:gd name="connsiteY51" fmla="*/ 233881 h 460429"/>
                <a:gd name="connsiteX52" fmla="*/ 476280 w 602133"/>
                <a:gd name="connsiteY52" fmla="*/ 183239 h 460429"/>
                <a:gd name="connsiteX53" fmla="*/ 304510 w 602133"/>
                <a:gd name="connsiteY53" fmla="*/ 181462 h 460429"/>
                <a:gd name="connsiteX54" fmla="*/ 363739 w 602133"/>
                <a:gd name="connsiteY54" fmla="*/ 240839 h 460429"/>
                <a:gd name="connsiteX55" fmla="*/ 304510 w 602133"/>
                <a:gd name="connsiteY55" fmla="*/ 300216 h 460429"/>
                <a:gd name="connsiteX56" fmla="*/ 245281 w 602133"/>
                <a:gd name="connsiteY56" fmla="*/ 240839 h 460429"/>
                <a:gd name="connsiteX57" fmla="*/ 304510 w 602133"/>
                <a:gd name="connsiteY57" fmla="*/ 181462 h 460429"/>
                <a:gd name="connsiteX58" fmla="*/ 274338 w 602133"/>
                <a:gd name="connsiteY58" fmla="*/ 133116 h 460429"/>
                <a:gd name="connsiteX59" fmla="*/ 328757 w 602133"/>
                <a:gd name="connsiteY59" fmla="*/ 133116 h 460429"/>
                <a:gd name="connsiteX60" fmla="*/ 345821 w 602133"/>
                <a:gd name="connsiteY60" fmla="*/ 134957 h 460429"/>
                <a:gd name="connsiteX61" fmla="*/ 332447 w 602133"/>
                <a:gd name="connsiteY61" fmla="*/ 172703 h 460429"/>
                <a:gd name="connsiteX62" fmla="*/ 304776 w 602133"/>
                <a:gd name="connsiteY62" fmla="*/ 166719 h 460429"/>
                <a:gd name="connsiteX63" fmla="*/ 270648 w 602133"/>
                <a:gd name="connsiteY63" fmla="*/ 175465 h 460429"/>
                <a:gd name="connsiteX64" fmla="*/ 257274 w 602133"/>
                <a:gd name="connsiteY64" fmla="*/ 134957 h 460429"/>
                <a:gd name="connsiteX65" fmla="*/ 274338 w 602133"/>
                <a:gd name="connsiteY65" fmla="*/ 133116 h 460429"/>
                <a:gd name="connsiteX66" fmla="*/ 402940 w 602133"/>
                <a:gd name="connsiteY66" fmla="*/ 120160 h 460429"/>
                <a:gd name="connsiteX67" fmla="*/ 462427 w 602133"/>
                <a:gd name="connsiteY67" fmla="*/ 179582 h 460429"/>
                <a:gd name="connsiteX68" fmla="*/ 402940 w 602133"/>
                <a:gd name="connsiteY68" fmla="*/ 238543 h 460429"/>
                <a:gd name="connsiteX69" fmla="*/ 377577 w 602133"/>
                <a:gd name="connsiteY69" fmla="*/ 233015 h 460429"/>
                <a:gd name="connsiteX70" fmla="*/ 343452 w 602133"/>
                <a:gd name="connsiteY70" fmla="*/ 178661 h 460429"/>
                <a:gd name="connsiteX71" fmla="*/ 402940 w 602133"/>
                <a:gd name="connsiteY71" fmla="*/ 120160 h 460429"/>
                <a:gd name="connsiteX72" fmla="*/ 200081 w 602133"/>
                <a:gd name="connsiteY72" fmla="*/ 120160 h 460429"/>
                <a:gd name="connsiteX73" fmla="*/ 259569 w 602133"/>
                <a:gd name="connsiteY73" fmla="*/ 179582 h 460429"/>
                <a:gd name="connsiteX74" fmla="*/ 259569 w 602133"/>
                <a:gd name="connsiteY74" fmla="*/ 182806 h 460429"/>
                <a:gd name="connsiteX75" fmla="*/ 231900 w 602133"/>
                <a:gd name="connsiteY75" fmla="*/ 229791 h 460429"/>
                <a:gd name="connsiteX76" fmla="*/ 200081 w 602133"/>
                <a:gd name="connsiteY76" fmla="*/ 238543 h 460429"/>
                <a:gd name="connsiteX77" fmla="*/ 140594 w 602133"/>
                <a:gd name="connsiteY77" fmla="*/ 179582 h 460429"/>
                <a:gd name="connsiteX78" fmla="*/ 200081 w 602133"/>
                <a:gd name="connsiteY78" fmla="*/ 120160 h 460429"/>
                <a:gd name="connsiteX79" fmla="*/ 101428 w 602133"/>
                <a:gd name="connsiteY79" fmla="*/ 62190 h 460429"/>
                <a:gd name="connsiteX80" fmla="*/ 160879 w 602133"/>
                <a:gd name="connsiteY80" fmla="*/ 120646 h 460429"/>
                <a:gd name="connsiteX81" fmla="*/ 126315 w 602133"/>
                <a:gd name="connsiteY81" fmla="*/ 175421 h 460429"/>
                <a:gd name="connsiteX82" fmla="*/ 101428 w 602133"/>
                <a:gd name="connsiteY82" fmla="*/ 180944 h 460429"/>
                <a:gd name="connsiteX83" fmla="*/ 41978 w 602133"/>
                <a:gd name="connsiteY83" fmla="*/ 121567 h 460429"/>
                <a:gd name="connsiteX84" fmla="*/ 101428 w 602133"/>
                <a:gd name="connsiteY84" fmla="*/ 62190 h 460429"/>
                <a:gd name="connsiteX85" fmla="*/ 500695 w 602133"/>
                <a:gd name="connsiteY85" fmla="*/ 60339 h 460429"/>
                <a:gd name="connsiteX86" fmla="*/ 560154 w 602133"/>
                <a:gd name="connsiteY86" fmla="*/ 119716 h 460429"/>
                <a:gd name="connsiteX87" fmla="*/ 500695 w 602133"/>
                <a:gd name="connsiteY87" fmla="*/ 179093 h 460429"/>
                <a:gd name="connsiteX88" fmla="*/ 475805 w 602133"/>
                <a:gd name="connsiteY88" fmla="*/ 173570 h 460429"/>
                <a:gd name="connsiteX89" fmla="*/ 441697 w 602133"/>
                <a:gd name="connsiteY89" fmla="*/ 118795 h 460429"/>
                <a:gd name="connsiteX90" fmla="*/ 500695 w 602133"/>
                <a:gd name="connsiteY90" fmla="*/ 60339 h 460429"/>
                <a:gd name="connsiteX91" fmla="*/ 413085 w 602133"/>
                <a:gd name="connsiteY91" fmla="*/ 16140 h 460429"/>
                <a:gd name="connsiteX92" fmla="*/ 468869 w 602133"/>
                <a:gd name="connsiteY92" fmla="*/ 55274 h 460429"/>
                <a:gd name="connsiteX93" fmla="*/ 429221 w 602133"/>
                <a:gd name="connsiteY93" fmla="*/ 112824 h 460429"/>
                <a:gd name="connsiteX94" fmla="*/ 402020 w 602133"/>
                <a:gd name="connsiteY94" fmla="*/ 107760 h 460429"/>
                <a:gd name="connsiteX95" fmla="*/ 370670 w 602133"/>
                <a:gd name="connsiteY95" fmla="*/ 115126 h 460429"/>
                <a:gd name="connsiteX96" fmla="*/ 363294 w 602133"/>
                <a:gd name="connsiteY96" fmla="*/ 105918 h 460429"/>
                <a:gd name="connsiteX97" fmla="*/ 376664 w 602133"/>
                <a:gd name="connsiteY97" fmla="*/ 63561 h 460429"/>
                <a:gd name="connsiteX98" fmla="*/ 370670 w 602133"/>
                <a:gd name="connsiteY98" fmla="*/ 34556 h 460429"/>
                <a:gd name="connsiteX99" fmla="*/ 413085 w 602133"/>
                <a:gd name="connsiteY99" fmla="*/ 16140 h 460429"/>
                <a:gd name="connsiteX100" fmla="*/ 192697 w 602133"/>
                <a:gd name="connsiteY100" fmla="*/ 16140 h 460429"/>
                <a:gd name="connsiteX101" fmla="*/ 231875 w 602133"/>
                <a:gd name="connsiteY101" fmla="*/ 31337 h 460429"/>
                <a:gd name="connsiteX102" fmla="*/ 224501 w 602133"/>
                <a:gd name="connsiteY102" fmla="*/ 63573 h 460429"/>
                <a:gd name="connsiteX103" fmla="*/ 240172 w 602133"/>
                <a:gd name="connsiteY103" fmla="*/ 109165 h 460429"/>
                <a:gd name="connsiteX104" fmla="*/ 233719 w 602133"/>
                <a:gd name="connsiteY104" fmla="*/ 116533 h 460429"/>
                <a:gd name="connsiteX105" fmla="*/ 199150 w 602133"/>
                <a:gd name="connsiteY105" fmla="*/ 107783 h 460429"/>
                <a:gd name="connsiteX106" fmla="*/ 171034 w 602133"/>
                <a:gd name="connsiteY106" fmla="*/ 114230 h 460429"/>
                <a:gd name="connsiteX107" fmla="*/ 136004 w 602133"/>
                <a:gd name="connsiteY107" fmla="*/ 59429 h 460429"/>
                <a:gd name="connsiteX108" fmla="*/ 192697 w 602133"/>
                <a:gd name="connsiteY108" fmla="*/ 16140 h 460429"/>
                <a:gd name="connsiteX109" fmla="*/ 301511 w 602133"/>
                <a:gd name="connsiteY109" fmla="*/ 0 h 460429"/>
                <a:gd name="connsiteX110" fmla="*/ 366033 w 602133"/>
                <a:gd name="connsiteY110" fmla="*/ 64485 h 460429"/>
                <a:gd name="connsiteX111" fmla="*/ 301511 w 602133"/>
                <a:gd name="connsiteY111" fmla="*/ 128970 h 460429"/>
                <a:gd name="connsiteX112" fmla="*/ 236989 w 602133"/>
                <a:gd name="connsiteY112" fmla="*/ 64485 h 460429"/>
                <a:gd name="connsiteX113" fmla="*/ 301511 w 602133"/>
                <a:gd name="connsiteY113" fmla="*/ 0 h 460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602133" h="460429">
                  <a:moveTo>
                    <a:pt x="279380" y="303917"/>
                  </a:moveTo>
                  <a:lnTo>
                    <a:pt x="329638" y="303917"/>
                  </a:lnTo>
                  <a:cubicBezTo>
                    <a:pt x="371596" y="303917"/>
                    <a:pt x="405716" y="337981"/>
                    <a:pt x="405716" y="379871"/>
                  </a:cubicBezTo>
                  <a:lnTo>
                    <a:pt x="405716" y="441555"/>
                  </a:lnTo>
                  <a:lnTo>
                    <a:pt x="405255" y="441555"/>
                  </a:lnTo>
                  <a:lnTo>
                    <a:pt x="401566" y="443857"/>
                  </a:lnTo>
                  <a:cubicBezTo>
                    <a:pt x="399261" y="444778"/>
                    <a:pt x="366985" y="460429"/>
                    <a:pt x="311195" y="460429"/>
                  </a:cubicBezTo>
                  <a:cubicBezTo>
                    <a:pt x="282608" y="460429"/>
                    <a:pt x="247566" y="456286"/>
                    <a:pt x="207452" y="443857"/>
                  </a:cubicBezTo>
                  <a:lnTo>
                    <a:pt x="203302" y="442476"/>
                  </a:lnTo>
                  <a:lnTo>
                    <a:pt x="203302" y="441555"/>
                  </a:lnTo>
                  <a:lnTo>
                    <a:pt x="203302" y="379871"/>
                  </a:lnTo>
                  <a:cubicBezTo>
                    <a:pt x="203302" y="337981"/>
                    <a:pt x="237422" y="303917"/>
                    <a:pt x="279380" y="303917"/>
                  </a:cubicBezTo>
                  <a:close/>
                  <a:moveTo>
                    <a:pt x="378044" y="242690"/>
                  </a:moveTo>
                  <a:lnTo>
                    <a:pt x="428312" y="242690"/>
                  </a:lnTo>
                  <a:cubicBezTo>
                    <a:pt x="470279" y="242690"/>
                    <a:pt x="504406" y="276754"/>
                    <a:pt x="504406" y="318644"/>
                  </a:cubicBezTo>
                  <a:lnTo>
                    <a:pt x="504406" y="380329"/>
                  </a:lnTo>
                  <a:lnTo>
                    <a:pt x="503945" y="380329"/>
                  </a:lnTo>
                  <a:lnTo>
                    <a:pt x="499794" y="382630"/>
                  </a:lnTo>
                  <a:cubicBezTo>
                    <a:pt x="497950" y="383551"/>
                    <a:pt x="469357" y="397361"/>
                    <a:pt x="420011" y="399202"/>
                  </a:cubicBezTo>
                  <a:lnTo>
                    <a:pt x="420011" y="380329"/>
                  </a:lnTo>
                  <a:cubicBezTo>
                    <a:pt x="420011" y="339359"/>
                    <a:pt x="392801" y="304834"/>
                    <a:pt x="355446" y="293787"/>
                  </a:cubicBezTo>
                  <a:cubicBezTo>
                    <a:pt x="368820" y="280897"/>
                    <a:pt x="377583" y="262944"/>
                    <a:pt x="378044" y="242690"/>
                  </a:cubicBezTo>
                  <a:close/>
                  <a:moveTo>
                    <a:pt x="175210" y="242690"/>
                  </a:moveTo>
                  <a:lnTo>
                    <a:pt x="225454" y="242690"/>
                  </a:lnTo>
                  <a:cubicBezTo>
                    <a:pt x="227298" y="242690"/>
                    <a:pt x="229142" y="243150"/>
                    <a:pt x="230986" y="243150"/>
                  </a:cubicBezTo>
                  <a:cubicBezTo>
                    <a:pt x="231447" y="262947"/>
                    <a:pt x="240205" y="280901"/>
                    <a:pt x="253573" y="293792"/>
                  </a:cubicBezTo>
                  <a:cubicBezTo>
                    <a:pt x="216235" y="304841"/>
                    <a:pt x="189038" y="339369"/>
                    <a:pt x="189038" y="380343"/>
                  </a:cubicBezTo>
                  <a:lnTo>
                    <a:pt x="189038" y="398758"/>
                  </a:lnTo>
                  <a:cubicBezTo>
                    <a:pt x="164146" y="397377"/>
                    <a:pt x="135567" y="392773"/>
                    <a:pt x="103300" y="382645"/>
                  </a:cubicBezTo>
                  <a:lnTo>
                    <a:pt x="99151" y="381264"/>
                  </a:lnTo>
                  <a:lnTo>
                    <a:pt x="98690" y="380343"/>
                  </a:lnTo>
                  <a:lnTo>
                    <a:pt x="98690" y="318652"/>
                  </a:lnTo>
                  <a:cubicBezTo>
                    <a:pt x="98690" y="276758"/>
                    <a:pt x="133262" y="242690"/>
                    <a:pt x="175210" y="242690"/>
                  </a:cubicBezTo>
                  <a:close/>
                  <a:moveTo>
                    <a:pt x="76056" y="185090"/>
                  </a:moveTo>
                  <a:lnTo>
                    <a:pt x="126300" y="185090"/>
                  </a:lnTo>
                  <a:cubicBezTo>
                    <a:pt x="126760" y="204886"/>
                    <a:pt x="135058" y="222841"/>
                    <a:pt x="148886" y="235732"/>
                  </a:cubicBezTo>
                  <a:cubicBezTo>
                    <a:pt x="111549" y="246781"/>
                    <a:pt x="84353" y="281309"/>
                    <a:pt x="84353" y="322283"/>
                  </a:cubicBezTo>
                  <a:lnTo>
                    <a:pt x="84353" y="341158"/>
                  </a:lnTo>
                  <a:cubicBezTo>
                    <a:pt x="34571" y="339316"/>
                    <a:pt x="6453" y="325505"/>
                    <a:pt x="4609" y="324584"/>
                  </a:cubicBezTo>
                  <a:lnTo>
                    <a:pt x="461" y="322743"/>
                  </a:lnTo>
                  <a:lnTo>
                    <a:pt x="0" y="322743"/>
                  </a:lnTo>
                  <a:lnTo>
                    <a:pt x="0" y="261052"/>
                  </a:lnTo>
                  <a:cubicBezTo>
                    <a:pt x="0" y="219158"/>
                    <a:pt x="34110" y="185090"/>
                    <a:pt x="76056" y="185090"/>
                  </a:cubicBezTo>
                  <a:close/>
                  <a:moveTo>
                    <a:pt x="476280" y="183239"/>
                  </a:moveTo>
                  <a:lnTo>
                    <a:pt x="526068" y="183239"/>
                  </a:lnTo>
                  <a:cubicBezTo>
                    <a:pt x="568019" y="183239"/>
                    <a:pt x="602133" y="217307"/>
                    <a:pt x="602133" y="259201"/>
                  </a:cubicBezTo>
                  <a:lnTo>
                    <a:pt x="602133" y="320432"/>
                  </a:lnTo>
                  <a:lnTo>
                    <a:pt x="601672" y="320432"/>
                  </a:lnTo>
                  <a:lnTo>
                    <a:pt x="597984" y="322733"/>
                  </a:lnTo>
                  <a:cubicBezTo>
                    <a:pt x="596140" y="323654"/>
                    <a:pt x="567558" y="337465"/>
                    <a:pt x="518231" y="339307"/>
                  </a:cubicBezTo>
                  <a:lnTo>
                    <a:pt x="518231" y="320432"/>
                  </a:lnTo>
                  <a:cubicBezTo>
                    <a:pt x="518231" y="279458"/>
                    <a:pt x="490571" y="244930"/>
                    <a:pt x="453691" y="233881"/>
                  </a:cubicBezTo>
                  <a:cubicBezTo>
                    <a:pt x="467060" y="220990"/>
                    <a:pt x="475358" y="203035"/>
                    <a:pt x="476280" y="183239"/>
                  </a:cubicBezTo>
                  <a:close/>
                  <a:moveTo>
                    <a:pt x="304510" y="181462"/>
                  </a:moveTo>
                  <a:cubicBezTo>
                    <a:pt x="337221" y="181462"/>
                    <a:pt x="363739" y="208046"/>
                    <a:pt x="363739" y="240839"/>
                  </a:cubicBezTo>
                  <a:cubicBezTo>
                    <a:pt x="363739" y="273632"/>
                    <a:pt x="337221" y="300216"/>
                    <a:pt x="304510" y="300216"/>
                  </a:cubicBezTo>
                  <a:cubicBezTo>
                    <a:pt x="271799" y="300216"/>
                    <a:pt x="245281" y="273632"/>
                    <a:pt x="245281" y="240839"/>
                  </a:cubicBezTo>
                  <a:cubicBezTo>
                    <a:pt x="245281" y="208046"/>
                    <a:pt x="271799" y="181462"/>
                    <a:pt x="304510" y="181462"/>
                  </a:cubicBezTo>
                  <a:close/>
                  <a:moveTo>
                    <a:pt x="274338" y="133116"/>
                  </a:moveTo>
                  <a:lnTo>
                    <a:pt x="328757" y="133116"/>
                  </a:lnTo>
                  <a:cubicBezTo>
                    <a:pt x="334753" y="133116"/>
                    <a:pt x="340287" y="134037"/>
                    <a:pt x="345821" y="134957"/>
                  </a:cubicBezTo>
                  <a:cubicBezTo>
                    <a:pt x="337981" y="145545"/>
                    <a:pt x="333369" y="158894"/>
                    <a:pt x="332447" y="172703"/>
                  </a:cubicBezTo>
                  <a:cubicBezTo>
                    <a:pt x="324145" y="169021"/>
                    <a:pt x="314461" y="166719"/>
                    <a:pt x="304776" y="166719"/>
                  </a:cubicBezTo>
                  <a:cubicBezTo>
                    <a:pt x="292324" y="166719"/>
                    <a:pt x="280794" y="169941"/>
                    <a:pt x="270648" y="175465"/>
                  </a:cubicBezTo>
                  <a:cubicBezTo>
                    <a:pt x="270648" y="160275"/>
                    <a:pt x="265575" y="146465"/>
                    <a:pt x="257274" y="134957"/>
                  </a:cubicBezTo>
                  <a:cubicBezTo>
                    <a:pt x="262808" y="134037"/>
                    <a:pt x="268342" y="133116"/>
                    <a:pt x="274338" y="133116"/>
                  </a:cubicBezTo>
                  <a:close/>
                  <a:moveTo>
                    <a:pt x="402940" y="120160"/>
                  </a:moveTo>
                  <a:cubicBezTo>
                    <a:pt x="435681" y="120160"/>
                    <a:pt x="462427" y="146416"/>
                    <a:pt x="462427" y="179582"/>
                  </a:cubicBezTo>
                  <a:cubicBezTo>
                    <a:pt x="462427" y="212287"/>
                    <a:pt x="435681" y="238543"/>
                    <a:pt x="402940" y="238543"/>
                  </a:cubicBezTo>
                  <a:cubicBezTo>
                    <a:pt x="393717" y="238543"/>
                    <a:pt x="385416" y="236700"/>
                    <a:pt x="377577" y="233015"/>
                  </a:cubicBezTo>
                  <a:cubicBezTo>
                    <a:pt x="375271" y="209984"/>
                    <a:pt x="362359" y="190176"/>
                    <a:pt x="343452" y="178661"/>
                  </a:cubicBezTo>
                  <a:cubicBezTo>
                    <a:pt x="343913" y="145956"/>
                    <a:pt x="370198" y="120160"/>
                    <a:pt x="402940" y="120160"/>
                  </a:cubicBezTo>
                  <a:close/>
                  <a:moveTo>
                    <a:pt x="200081" y="120160"/>
                  </a:moveTo>
                  <a:cubicBezTo>
                    <a:pt x="232823" y="120160"/>
                    <a:pt x="259569" y="146416"/>
                    <a:pt x="259569" y="179582"/>
                  </a:cubicBezTo>
                  <a:cubicBezTo>
                    <a:pt x="259569" y="180503"/>
                    <a:pt x="259569" y="181424"/>
                    <a:pt x="259569" y="182806"/>
                  </a:cubicBezTo>
                  <a:cubicBezTo>
                    <a:pt x="244812" y="193861"/>
                    <a:pt x="234667" y="210444"/>
                    <a:pt x="231900" y="229791"/>
                  </a:cubicBezTo>
                  <a:cubicBezTo>
                    <a:pt x="222677" y="235319"/>
                    <a:pt x="212071" y="238543"/>
                    <a:pt x="200081" y="238543"/>
                  </a:cubicBezTo>
                  <a:cubicBezTo>
                    <a:pt x="167340" y="238543"/>
                    <a:pt x="140594" y="212287"/>
                    <a:pt x="140594" y="179582"/>
                  </a:cubicBezTo>
                  <a:cubicBezTo>
                    <a:pt x="140594" y="146416"/>
                    <a:pt x="167340" y="120160"/>
                    <a:pt x="200081" y="120160"/>
                  </a:cubicBezTo>
                  <a:close/>
                  <a:moveTo>
                    <a:pt x="101428" y="62190"/>
                  </a:moveTo>
                  <a:cubicBezTo>
                    <a:pt x="133688" y="62190"/>
                    <a:pt x="160418" y="88426"/>
                    <a:pt x="160879" y="120646"/>
                  </a:cubicBezTo>
                  <a:cubicBezTo>
                    <a:pt x="141984" y="132154"/>
                    <a:pt x="128619" y="152406"/>
                    <a:pt x="126315" y="175421"/>
                  </a:cubicBezTo>
                  <a:cubicBezTo>
                    <a:pt x="118941" y="178643"/>
                    <a:pt x="110185" y="180944"/>
                    <a:pt x="101428" y="180944"/>
                  </a:cubicBezTo>
                  <a:cubicBezTo>
                    <a:pt x="68708" y="180944"/>
                    <a:pt x="41978" y="154247"/>
                    <a:pt x="41978" y="121567"/>
                  </a:cubicBezTo>
                  <a:cubicBezTo>
                    <a:pt x="41978" y="88887"/>
                    <a:pt x="68708" y="62190"/>
                    <a:pt x="101428" y="62190"/>
                  </a:cubicBezTo>
                  <a:close/>
                  <a:moveTo>
                    <a:pt x="500695" y="60339"/>
                  </a:moveTo>
                  <a:cubicBezTo>
                    <a:pt x="533882" y="60339"/>
                    <a:pt x="560154" y="87036"/>
                    <a:pt x="560154" y="119716"/>
                  </a:cubicBezTo>
                  <a:cubicBezTo>
                    <a:pt x="560154" y="152396"/>
                    <a:pt x="533882" y="179093"/>
                    <a:pt x="500695" y="179093"/>
                  </a:cubicBezTo>
                  <a:cubicBezTo>
                    <a:pt x="491938" y="179093"/>
                    <a:pt x="483180" y="176792"/>
                    <a:pt x="475805" y="173570"/>
                  </a:cubicBezTo>
                  <a:cubicBezTo>
                    <a:pt x="473501" y="150095"/>
                    <a:pt x="460134" y="130303"/>
                    <a:pt x="441697" y="118795"/>
                  </a:cubicBezTo>
                  <a:cubicBezTo>
                    <a:pt x="442158" y="86575"/>
                    <a:pt x="468431" y="60339"/>
                    <a:pt x="500695" y="60339"/>
                  </a:cubicBezTo>
                  <a:close/>
                  <a:moveTo>
                    <a:pt x="413085" y="16140"/>
                  </a:moveTo>
                  <a:cubicBezTo>
                    <a:pt x="438441" y="16140"/>
                    <a:pt x="460571" y="31794"/>
                    <a:pt x="468869" y="55274"/>
                  </a:cubicBezTo>
                  <a:cubicBezTo>
                    <a:pt x="446279" y="66324"/>
                    <a:pt x="431526" y="87962"/>
                    <a:pt x="429221" y="112824"/>
                  </a:cubicBezTo>
                  <a:cubicBezTo>
                    <a:pt x="422766" y="110522"/>
                    <a:pt x="412624" y="107760"/>
                    <a:pt x="402020" y="107760"/>
                  </a:cubicBezTo>
                  <a:cubicBezTo>
                    <a:pt x="390956" y="107760"/>
                    <a:pt x="380352" y="110062"/>
                    <a:pt x="370670" y="115126"/>
                  </a:cubicBezTo>
                  <a:cubicBezTo>
                    <a:pt x="367904" y="112364"/>
                    <a:pt x="365599" y="109141"/>
                    <a:pt x="363294" y="105918"/>
                  </a:cubicBezTo>
                  <a:cubicBezTo>
                    <a:pt x="372054" y="93487"/>
                    <a:pt x="376664" y="78754"/>
                    <a:pt x="376664" y="63561"/>
                  </a:cubicBezTo>
                  <a:cubicBezTo>
                    <a:pt x="376664" y="53432"/>
                    <a:pt x="374359" y="43764"/>
                    <a:pt x="370670" y="34556"/>
                  </a:cubicBezTo>
                  <a:cubicBezTo>
                    <a:pt x="381735" y="22586"/>
                    <a:pt x="396949" y="16140"/>
                    <a:pt x="413085" y="16140"/>
                  </a:cubicBezTo>
                  <a:close/>
                  <a:moveTo>
                    <a:pt x="192697" y="16140"/>
                  </a:moveTo>
                  <a:cubicBezTo>
                    <a:pt x="207447" y="16140"/>
                    <a:pt x="221274" y="21206"/>
                    <a:pt x="231875" y="31337"/>
                  </a:cubicBezTo>
                  <a:cubicBezTo>
                    <a:pt x="227266" y="41008"/>
                    <a:pt x="224501" y="52060"/>
                    <a:pt x="224501" y="63573"/>
                  </a:cubicBezTo>
                  <a:cubicBezTo>
                    <a:pt x="224501" y="80152"/>
                    <a:pt x="230032" y="96270"/>
                    <a:pt x="240172" y="109165"/>
                  </a:cubicBezTo>
                  <a:cubicBezTo>
                    <a:pt x="238328" y="111928"/>
                    <a:pt x="236024" y="114230"/>
                    <a:pt x="233719" y="116533"/>
                  </a:cubicBezTo>
                  <a:cubicBezTo>
                    <a:pt x="223118" y="111007"/>
                    <a:pt x="211134" y="107783"/>
                    <a:pt x="199150" y="107783"/>
                  </a:cubicBezTo>
                  <a:cubicBezTo>
                    <a:pt x="189010" y="107783"/>
                    <a:pt x="177948" y="111467"/>
                    <a:pt x="171034" y="114230"/>
                  </a:cubicBezTo>
                  <a:cubicBezTo>
                    <a:pt x="168729" y="91204"/>
                    <a:pt x="155824" y="70942"/>
                    <a:pt x="136004" y="59429"/>
                  </a:cubicBezTo>
                  <a:cubicBezTo>
                    <a:pt x="142457" y="34100"/>
                    <a:pt x="165964" y="16140"/>
                    <a:pt x="192697" y="16140"/>
                  </a:cubicBezTo>
                  <a:close/>
                  <a:moveTo>
                    <a:pt x="301511" y="0"/>
                  </a:moveTo>
                  <a:cubicBezTo>
                    <a:pt x="337146" y="0"/>
                    <a:pt x="366033" y="28871"/>
                    <a:pt x="366033" y="64485"/>
                  </a:cubicBezTo>
                  <a:cubicBezTo>
                    <a:pt x="366033" y="100099"/>
                    <a:pt x="337146" y="128970"/>
                    <a:pt x="301511" y="128970"/>
                  </a:cubicBezTo>
                  <a:cubicBezTo>
                    <a:pt x="265876" y="128970"/>
                    <a:pt x="236989" y="100099"/>
                    <a:pt x="236989" y="64485"/>
                  </a:cubicBezTo>
                  <a:cubicBezTo>
                    <a:pt x="236989" y="28871"/>
                    <a:pt x="265876" y="0"/>
                    <a:pt x="301511" y="0"/>
                  </a:cubicBezTo>
                  <a:close/>
                </a:path>
              </a:pathLst>
            </a:custGeom>
            <a:solidFill>
              <a:schemeClr val="bg1"/>
            </a:solidFill>
            <a:ln>
              <a:noFill/>
            </a:ln>
          </p:spPr>
        </p:sp>
        <p:sp>
          <p:nvSpPr>
            <p:cNvPr id="53" name="shopping-cart_87339">
              <a:extLst>
                <a:ext uri="{FF2B5EF4-FFF2-40B4-BE49-F238E27FC236}">
                  <a16:creationId xmlns:a16="http://schemas.microsoft.com/office/drawing/2014/main" xmlns="" id="{299A31A4-90CE-4E26-AE4C-74AA4BED30F9}"/>
                </a:ext>
              </a:extLst>
            </p:cNvPr>
            <p:cNvSpPr>
              <a:spLocks noChangeAspect="1"/>
            </p:cNvSpPr>
            <p:nvPr/>
          </p:nvSpPr>
          <p:spPr bwMode="auto">
            <a:xfrm>
              <a:off x="5901375" y="3817208"/>
              <a:ext cx="494282" cy="493537"/>
            </a:xfrm>
            <a:custGeom>
              <a:avLst/>
              <a:gdLst>
                <a:gd name="T0" fmla="*/ 3536 w 7072"/>
                <a:gd name="T1" fmla="*/ 0 h 7072"/>
                <a:gd name="T2" fmla="*/ 3536 w 7072"/>
                <a:gd name="T3" fmla="*/ 7072 h 7072"/>
                <a:gd name="T4" fmla="*/ 5833 w 7072"/>
                <a:gd name="T5" fmla="*/ 3332 h 7072"/>
                <a:gd name="T6" fmla="*/ 6773 w 7072"/>
                <a:gd name="T7" fmla="*/ 3740 h 7072"/>
                <a:gd name="T8" fmla="*/ 5833 w 7072"/>
                <a:gd name="T9" fmla="*/ 3332 h 7072"/>
                <a:gd name="T10" fmla="*/ 3740 w 7072"/>
                <a:gd name="T11" fmla="*/ 299 h 7072"/>
                <a:gd name="T12" fmla="*/ 3332 w 7072"/>
                <a:gd name="T13" fmla="*/ 1240 h 7072"/>
                <a:gd name="T14" fmla="*/ 1240 w 7072"/>
                <a:gd name="T15" fmla="*/ 3740 h 7072"/>
                <a:gd name="T16" fmla="*/ 299 w 7072"/>
                <a:gd name="T17" fmla="*/ 3332 h 7072"/>
                <a:gd name="T18" fmla="*/ 1240 w 7072"/>
                <a:gd name="T19" fmla="*/ 3740 h 7072"/>
                <a:gd name="T20" fmla="*/ 3138 w 7072"/>
                <a:gd name="T21" fmla="*/ 3332 h 7072"/>
                <a:gd name="T22" fmla="*/ 3014 w 7072"/>
                <a:gd name="T23" fmla="*/ 2982 h 7072"/>
                <a:gd name="T24" fmla="*/ 2960 w 7072"/>
                <a:gd name="T25" fmla="*/ 2803 h 7072"/>
                <a:gd name="T26" fmla="*/ 2912 w 7072"/>
                <a:gd name="T27" fmla="*/ 2620 h 7072"/>
                <a:gd name="T28" fmla="*/ 2843 w 7072"/>
                <a:gd name="T29" fmla="*/ 2241 h 7072"/>
                <a:gd name="T30" fmla="*/ 3121 w 7072"/>
                <a:gd name="T31" fmla="*/ 2509 h 7072"/>
                <a:gd name="T32" fmla="*/ 3246 w 7072"/>
                <a:gd name="T33" fmla="*/ 2650 h 7072"/>
                <a:gd name="T34" fmla="*/ 3365 w 7072"/>
                <a:gd name="T35" fmla="*/ 2795 h 7072"/>
                <a:gd name="T36" fmla="*/ 3587 w 7072"/>
                <a:gd name="T37" fmla="*/ 3092 h 7072"/>
                <a:gd name="T38" fmla="*/ 3947 w 7072"/>
                <a:gd name="T39" fmla="*/ 2970 h 7072"/>
                <a:gd name="T40" fmla="*/ 4813 w 7072"/>
                <a:gd name="T41" fmla="*/ 2590 h 7072"/>
                <a:gd name="T42" fmla="*/ 5116 w 7072"/>
                <a:gd name="T43" fmla="*/ 2489 h 7072"/>
                <a:gd name="T44" fmla="*/ 5429 w 7072"/>
                <a:gd name="T45" fmla="*/ 2407 h 7072"/>
                <a:gd name="T46" fmla="*/ 5755 w 7072"/>
                <a:gd name="T47" fmla="*/ 2350 h 7072"/>
                <a:gd name="T48" fmla="*/ 5526 w 7072"/>
                <a:gd name="T49" fmla="*/ 2589 h 7072"/>
                <a:gd name="T50" fmla="*/ 5284 w 7072"/>
                <a:gd name="T51" fmla="*/ 2803 h 7072"/>
                <a:gd name="T52" fmla="*/ 5032 w 7072"/>
                <a:gd name="T53" fmla="*/ 3000 h 7072"/>
                <a:gd name="T54" fmla="*/ 4235 w 7072"/>
                <a:gd name="T55" fmla="*/ 3509 h 7072"/>
                <a:gd name="T56" fmla="*/ 3392 w 7072"/>
                <a:gd name="T57" fmla="*/ 3917 h 7072"/>
                <a:gd name="T58" fmla="*/ 3138 w 7072"/>
                <a:gd name="T59" fmla="*/ 3332 h 7072"/>
                <a:gd name="T60" fmla="*/ 3740 w 7072"/>
                <a:gd name="T61" fmla="*/ 5833 h 7072"/>
                <a:gd name="T62" fmla="*/ 3332 w 7072"/>
                <a:gd name="T63" fmla="*/ 6773 h 7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072" h="7072">
                  <a:moveTo>
                    <a:pt x="7072" y="3536"/>
                  </a:moveTo>
                  <a:cubicBezTo>
                    <a:pt x="7072" y="1583"/>
                    <a:pt x="5489" y="0"/>
                    <a:pt x="3536" y="0"/>
                  </a:cubicBezTo>
                  <a:cubicBezTo>
                    <a:pt x="1583" y="0"/>
                    <a:pt x="0" y="1583"/>
                    <a:pt x="0" y="3536"/>
                  </a:cubicBezTo>
                  <a:cubicBezTo>
                    <a:pt x="0" y="5489"/>
                    <a:pt x="1583" y="7072"/>
                    <a:pt x="3536" y="7072"/>
                  </a:cubicBezTo>
                  <a:cubicBezTo>
                    <a:pt x="5489" y="7072"/>
                    <a:pt x="7072" y="5489"/>
                    <a:pt x="7072" y="3536"/>
                  </a:cubicBezTo>
                  <a:close/>
                  <a:moveTo>
                    <a:pt x="5833" y="3332"/>
                  </a:moveTo>
                  <a:lnTo>
                    <a:pt x="6773" y="3332"/>
                  </a:lnTo>
                  <a:lnTo>
                    <a:pt x="6773" y="3740"/>
                  </a:lnTo>
                  <a:lnTo>
                    <a:pt x="5833" y="3740"/>
                  </a:lnTo>
                  <a:lnTo>
                    <a:pt x="5833" y="3332"/>
                  </a:lnTo>
                  <a:close/>
                  <a:moveTo>
                    <a:pt x="3332" y="299"/>
                  </a:moveTo>
                  <a:lnTo>
                    <a:pt x="3740" y="299"/>
                  </a:lnTo>
                  <a:lnTo>
                    <a:pt x="3740" y="1240"/>
                  </a:lnTo>
                  <a:lnTo>
                    <a:pt x="3332" y="1240"/>
                  </a:lnTo>
                  <a:lnTo>
                    <a:pt x="3332" y="299"/>
                  </a:lnTo>
                  <a:close/>
                  <a:moveTo>
                    <a:pt x="1240" y="3740"/>
                  </a:moveTo>
                  <a:lnTo>
                    <a:pt x="299" y="3740"/>
                  </a:lnTo>
                  <a:lnTo>
                    <a:pt x="299" y="3332"/>
                  </a:lnTo>
                  <a:lnTo>
                    <a:pt x="1240" y="3332"/>
                  </a:lnTo>
                  <a:lnTo>
                    <a:pt x="1240" y="3740"/>
                  </a:lnTo>
                  <a:lnTo>
                    <a:pt x="1240" y="3740"/>
                  </a:lnTo>
                  <a:close/>
                  <a:moveTo>
                    <a:pt x="3138" y="3332"/>
                  </a:moveTo>
                  <a:cubicBezTo>
                    <a:pt x="3116" y="3275"/>
                    <a:pt x="3094" y="3217"/>
                    <a:pt x="3074" y="3158"/>
                  </a:cubicBezTo>
                  <a:cubicBezTo>
                    <a:pt x="3054" y="3100"/>
                    <a:pt x="3033" y="3042"/>
                    <a:pt x="3014" y="2982"/>
                  </a:cubicBezTo>
                  <a:lnTo>
                    <a:pt x="2986" y="2893"/>
                  </a:lnTo>
                  <a:lnTo>
                    <a:pt x="2960" y="2803"/>
                  </a:lnTo>
                  <a:cubicBezTo>
                    <a:pt x="2951" y="2773"/>
                    <a:pt x="2943" y="2743"/>
                    <a:pt x="2936" y="2712"/>
                  </a:cubicBezTo>
                  <a:cubicBezTo>
                    <a:pt x="2928" y="2681"/>
                    <a:pt x="2919" y="2651"/>
                    <a:pt x="2912" y="2620"/>
                  </a:cubicBezTo>
                  <a:cubicBezTo>
                    <a:pt x="2898" y="2559"/>
                    <a:pt x="2884" y="2497"/>
                    <a:pt x="2872" y="2434"/>
                  </a:cubicBezTo>
                  <a:cubicBezTo>
                    <a:pt x="2860" y="2370"/>
                    <a:pt x="2850" y="2307"/>
                    <a:pt x="2843" y="2241"/>
                  </a:cubicBezTo>
                  <a:cubicBezTo>
                    <a:pt x="2895" y="2283"/>
                    <a:pt x="2942" y="2327"/>
                    <a:pt x="2988" y="2372"/>
                  </a:cubicBezTo>
                  <a:cubicBezTo>
                    <a:pt x="3034" y="2417"/>
                    <a:pt x="3078" y="2462"/>
                    <a:pt x="3121" y="2509"/>
                  </a:cubicBezTo>
                  <a:cubicBezTo>
                    <a:pt x="3143" y="2532"/>
                    <a:pt x="3163" y="2556"/>
                    <a:pt x="3184" y="2579"/>
                  </a:cubicBezTo>
                  <a:cubicBezTo>
                    <a:pt x="3205" y="2602"/>
                    <a:pt x="3226" y="2626"/>
                    <a:pt x="3246" y="2650"/>
                  </a:cubicBezTo>
                  <a:lnTo>
                    <a:pt x="3307" y="2722"/>
                  </a:lnTo>
                  <a:lnTo>
                    <a:pt x="3365" y="2795"/>
                  </a:lnTo>
                  <a:cubicBezTo>
                    <a:pt x="3405" y="2843"/>
                    <a:pt x="3441" y="2893"/>
                    <a:pt x="3479" y="2942"/>
                  </a:cubicBezTo>
                  <a:cubicBezTo>
                    <a:pt x="3516" y="2991"/>
                    <a:pt x="3552" y="3042"/>
                    <a:pt x="3587" y="3092"/>
                  </a:cubicBezTo>
                  <a:cubicBezTo>
                    <a:pt x="3600" y="3110"/>
                    <a:pt x="3612" y="3129"/>
                    <a:pt x="3625" y="3147"/>
                  </a:cubicBezTo>
                  <a:cubicBezTo>
                    <a:pt x="3731" y="3086"/>
                    <a:pt x="3838" y="3027"/>
                    <a:pt x="3947" y="2970"/>
                  </a:cubicBezTo>
                  <a:cubicBezTo>
                    <a:pt x="4133" y="2874"/>
                    <a:pt x="4323" y="2785"/>
                    <a:pt x="4518" y="2704"/>
                  </a:cubicBezTo>
                  <a:cubicBezTo>
                    <a:pt x="4615" y="2664"/>
                    <a:pt x="4713" y="2625"/>
                    <a:pt x="4813" y="2590"/>
                  </a:cubicBezTo>
                  <a:lnTo>
                    <a:pt x="4964" y="2537"/>
                  </a:lnTo>
                  <a:cubicBezTo>
                    <a:pt x="5015" y="2521"/>
                    <a:pt x="5065" y="2505"/>
                    <a:pt x="5116" y="2489"/>
                  </a:cubicBezTo>
                  <a:cubicBezTo>
                    <a:pt x="5168" y="2475"/>
                    <a:pt x="5219" y="2459"/>
                    <a:pt x="5271" y="2446"/>
                  </a:cubicBezTo>
                  <a:cubicBezTo>
                    <a:pt x="5323" y="2432"/>
                    <a:pt x="5376" y="2419"/>
                    <a:pt x="5429" y="2407"/>
                  </a:cubicBezTo>
                  <a:cubicBezTo>
                    <a:pt x="5482" y="2395"/>
                    <a:pt x="5535" y="2383"/>
                    <a:pt x="5589" y="2374"/>
                  </a:cubicBezTo>
                  <a:cubicBezTo>
                    <a:pt x="5644" y="2364"/>
                    <a:pt x="5698" y="2355"/>
                    <a:pt x="5755" y="2350"/>
                  </a:cubicBezTo>
                  <a:cubicBezTo>
                    <a:pt x="5719" y="2394"/>
                    <a:pt x="5681" y="2434"/>
                    <a:pt x="5643" y="2474"/>
                  </a:cubicBezTo>
                  <a:cubicBezTo>
                    <a:pt x="5605" y="2514"/>
                    <a:pt x="5566" y="2552"/>
                    <a:pt x="5526" y="2589"/>
                  </a:cubicBezTo>
                  <a:cubicBezTo>
                    <a:pt x="5487" y="2627"/>
                    <a:pt x="5447" y="2663"/>
                    <a:pt x="5406" y="2698"/>
                  </a:cubicBezTo>
                  <a:cubicBezTo>
                    <a:pt x="5366" y="2735"/>
                    <a:pt x="5325" y="2768"/>
                    <a:pt x="5284" y="2803"/>
                  </a:cubicBezTo>
                  <a:cubicBezTo>
                    <a:pt x="5243" y="2837"/>
                    <a:pt x="5201" y="2870"/>
                    <a:pt x="5159" y="2903"/>
                  </a:cubicBezTo>
                  <a:lnTo>
                    <a:pt x="5032" y="3000"/>
                  </a:lnTo>
                  <a:cubicBezTo>
                    <a:pt x="4947" y="3063"/>
                    <a:pt x="4861" y="3123"/>
                    <a:pt x="4773" y="3182"/>
                  </a:cubicBezTo>
                  <a:cubicBezTo>
                    <a:pt x="4598" y="3299"/>
                    <a:pt x="4418" y="3407"/>
                    <a:pt x="4235" y="3509"/>
                  </a:cubicBezTo>
                  <a:cubicBezTo>
                    <a:pt x="4051" y="3609"/>
                    <a:pt x="3864" y="3704"/>
                    <a:pt x="3672" y="3791"/>
                  </a:cubicBezTo>
                  <a:lnTo>
                    <a:pt x="3392" y="3917"/>
                  </a:lnTo>
                  <a:lnTo>
                    <a:pt x="3281" y="3672"/>
                  </a:lnTo>
                  <a:cubicBezTo>
                    <a:pt x="3231" y="3560"/>
                    <a:pt x="3183" y="3447"/>
                    <a:pt x="3138" y="3332"/>
                  </a:cubicBezTo>
                  <a:close/>
                  <a:moveTo>
                    <a:pt x="3332" y="5833"/>
                  </a:moveTo>
                  <a:lnTo>
                    <a:pt x="3740" y="5833"/>
                  </a:lnTo>
                  <a:lnTo>
                    <a:pt x="3740" y="6773"/>
                  </a:lnTo>
                  <a:lnTo>
                    <a:pt x="3332" y="6773"/>
                  </a:lnTo>
                  <a:lnTo>
                    <a:pt x="3332" y="5833"/>
                  </a:lnTo>
                  <a:close/>
                </a:path>
              </a:pathLst>
            </a:custGeom>
            <a:solidFill>
              <a:schemeClr val="bg1"/>
            </a:solidFill>
            <a:ln>
              <a:noFill/>
            </a:ln>
          </p:spPr>
          <p:txBody>
            <a:bodyPr/>
            <a:lstStyle/>
            <a:p>
              <a:endParaRPr lang="zh-CN" altLang="en-US"/>
            </a:p>
          </p:txBody>
        </p:sp>
        <p:sp>
          <p:nvSpPr>
            <p:cNvPr id="54" name="vintage-telephone-call_15866">
              <a:extLst>
                <a:ext uri="{FF2B5EF4-FFF2-40B4-BE49-F238E27FC236}">
                  <a16:creationId xmlns:a16="http://schemas.microsoft.com/office/drawing/2014/main" xmlns="" id="{6CA3BDBE-3FBD-4222-A83D-020DD472A339}"/>
                </a:ext>
              </a:extLst>
            </p:cNvPr>
            <p:cNvSpPr>
              <a:spLocks noChangeAspect="1"/>
            </p:cNvSpPr>
            <p:nvPr/>
          </p:nvSpPr>
          <p:spPr bwMode="auto">
            <a:xfrm>
              <a:off x="9933891" y="3860381"/>
              <a:ext cx="494282" cy="407190"/>
            </a:xfrm>
            <a:custGeom>
              <a:avLst/>
              <a:gdLst>
                <a:gd name="T0" fmla="*/ 470 w 485"/>
                <a:gd name="T1" fmla="*/ 145 h 400"/>
                <a:gd name="T2" fmla="*/ 469 w 485"/>
                <a:gd name="T3" fmla="*/ 153 h 400"/>
                <a:gd name="T4" fmla="*/ 440 w 485"/>
                <a:gd name="T5" fmla="*/ 198 h 400"/>
                <a:gd name="T6" fmla="*/ 341 w 485"/>
                <a:gd name="T7" fmla="*/ 151 h 400"/>
                <a:gd name="T8" fmla="*/ 366 w 485"/>
                <a:gd name="T9" fmla="*/ 105 h 400"/>
                <a:gd name="T10" fmla="*/ 344 w 485"/>
                <a:gd name="T11" fmla="*/ 88 h 400"/>
                <a:gd name="T12" fmla="*/ 245 w 485"/>
                <a:gd name="T13" fmla="*/ 88 h 400"/>
                <a:gd name="T14" fmla="*/ 245 w 485"/>
                <a:gd name="T15" fmla="*/ 88 h 400"/>
                <a:gd name="T16" fmla="*/ 242 w 485"/>
                <a:gd name="T17" fmla="*/ 88 h 400"/>
                <a:gd name="T18" fmla="*/ 240 w 485"/>
                <a:gd name="T19" fmla="*/ 88 h 400"/>
                <a:gd name="T20" fmla="*/ 240 w 485"/>
                <a:gd name="T21" fmla="*/ 88 h 400"/>
                <a:gd name="T22" fmla="*/ 140 w 485"/>
                <a:gd name="T23" fmla="*/ 88 h 400"/>
                <a:gd name="T24" fmla="*/ 118 w 485"/>
                <a:gd name="T25" fmla="*/ 105 h 400"/>
                <a:gd name="T26" fmla="*/ 143 w 485"/>
                <a:gd name="T27" fmla="*/ 151 h 400"/>
                <a:gd name="T28" fmla="*/ 44 w 485"/>
                <a:gd name="T29" fmla="*/ 198 h 400"/>
                <a:gd name="T30" fmla="*/ 16 w 485"/>
                <a:gd name="T31" fmla="*/ 153 h 400"/>
                <a:gd name="T32" fmla="*/ 14 w 485"/>
                <a:gd name="T33" fmla="*/ 145 h 400"/>
                <a:gd name="T34" fmla="*/ 142 w 485"/>
                <a:gd name="T35" fmla="*/ 5 h 400"/>
                <a:gd name="T36" fmla="*/ 240 w 485"/>
                <a:gd name="T37" fmla="*/ 0 h 400"/>
                <a:gd name="T38" fmla="*/ 240 w 485"/>
                <a:gd name="T39" fmla="*/ 0 h 400"/>
                <a:gd name="T40" fmla="*/ 242 w 485"/>
                <a:gd name="T41" fmla="*/ 0 h 400"/>
                <a:gd name="T42" fmla="*/ 245 w 485"/>
                <a:gd name="T43" fmla="*/ 0 h 400"/>
                <a:gd name="T44" fmla="*/ 245 w 485"/>
                <a:gd name="T45" fmla="*/ 0 h 400"/>
                <a:gd name="T46" fmla="*/ 343 w 485"/>
                <a:gd name="T47" fmla="*/ 5 h 400"/>
                <a:gd name="T48" fmla="*/ 470 w 485"/>
                <a:gd name="T49" fmla="*/ 145 h 400"/>
                <a:gd name="T50" fmla="*/ 412 w 485"/>
                <a:gd name="T51" fmla="*/ 372 h 400"/>
                <a:gd name="T52" fmla="*/ 389 w 485"/>
                <a:gd name="T53" fmla="*/ 400 h 400"/>
                <a:gd name="T54" fmla="*/ 96 w 485"/>
                <a:gd name="T55" fmla="*/ 400 h 400"/>
                <a:gd name="T56" fmla="*/ 73 w 485"/>
                <a:gd name="T57" fmla="*/ 372 h 400"/>
                <a:gd name="T58" fmla="*/ 81 w 485"/>
                <a:gd name="T59" fmla="*/ 228 h 400"/>
                <a:gd name="T60" fmla="*/ 167 w 485"/>
                <a:gd name="T61" fmla="*/ 178 h 400"/>
                <a:gd name="T62" fmla="*/ 169 w 485"/>
                <a:gd name="T63" fmla="*/ 137 h 400"/>
                <a:gd name="T64" fmla="*/ 160 w 485"/>
                <a:gd name="T65" fmla="*/ 124 h 400"/>
                <a:gd name="T66" fmla="*/ 160 w 485"/>
                <a:gd name="T67" fmla="*/ 124 h 400"/>
                <a:gd name="T68" fmla="*/ 160 w 485"/>
                <a:gd name="T69" fmla="*/ 123 h 400"/>
                <a:gd name="T70" fmla="*/ 320 w 485"/>
                <a:gd name="T71" fmla="*/ 123 h 400"/>
                <a:gd name="T72" fmla="*/ 319 w 485"/>
                <a:gd name="T73" fmla="*/ 124 h 400"/>
                <a:gd name="T74" fmla="*/ 317 w 485"/>
                <a:gd name="T75" fmla="*/ 135 h 400"/>
                <a:gd name="T76" fmla="*/ 316 w 485"/>
                <a:gd name="T77" fmla="*/ 137 h 400"/>
                <a:gd name="T78" fmla="*/ 318 w 485"/>
                <a:gd name="T79" fmla="*/ 178 h 400"/>
                <a:gd name="T80" fmla="*/ 403 w 485"/>
                <a:gd name="T81" fmla="*/ 228 h 400"/>
                <a:gd name="T82" fmla="*/ 412 w 485"/>
                <a:gd name="T83" fmla="*/ 372 h 400"/>
                <a:gd name="T84" fmla="*/ 298 w 485"/>
                <a:gd name="T85" fmla="*/ 222 h 400"/>
                <a:gd name="T86" fmla="*/ 187 w 485"/>
                <a:gd name="T87" fmla="*/ 222 h 400"/>
                <a:gd name="T88" fmla="*/ 187 w 485"/>
                <a:gd name="T89" fmla="*/ 334 h 400"/>
                <a:gd name="T90" fmla="*/ 289 w 485"/>
                <a:gd name="T91" fmla="*/ 342 h 400"/>
                <a:gd name="T92" fmla="*/ 270 w 485"/>
                <a:gd name="T93" fmla="*/ 322 h 400"/>
                <a:gd name="T94" fmla="*/ 206 w 485"/>
                <a:gd name="T95" fmla="*/ 315 h 400"/>
                <a:gd name="T96" fmla="*/ 206 w 485"/>
                <a:gd name="T97" fmla="*/ 241 h 400"/>
                <a:gd name="T98" fmla="*/ 279 w 485"/>
                <a:gd name="T99" fmla="*/ 241 h 400"/>
                <a:gd name="T100" fmla="*/ 287 w 485"/>
                <a:gd name="T101" fmla="*/ 305 h 400"/>
                <a:gd name="T102" fmla="*/ 306 w 485"/>
                <a:gd name="T103" fmla="*/ 324 h 400"/>
                <a:gd name="T104" fmla="*/ 298 w 485"/>
                <a:gd name="T105" fmla="*/ 222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5" h="400">
                  <a:moveTo>
                    <a:pt x="470" y="145"/>
                  </a:moveTo>
                  <a:cubicBezTo>
                    <a:pt x="470" y="148"/>
                    <a:pt x="470" y="151"/>
                    <a:pt x="469" y="153"/>
                  </a:cubicBezTo>
                  <a:cubicBezTo>
                    <a:pt x="462" y="169"/>
                    <a:pt x="450" y="183"/>
                    <a:pt x="440" y="198"/>
                  </a:cubicBezTo>
                  <a:cubicBezTo>
                    <a:pt x="429" y="216"/>
                    <a:pt x="328" y="176"/>
                    <a:pt x="341" y="151"/>
                  </a:cubicBezTo>
                  <a:cubicBezTo>
                    <a:pt x="346" y="141"/>
                    <a:pt x="365" y="116"/>
                    <a:pt x="366" y="105"/>
                  </a:cubicBezTo>
                  <a:cubicBezTo>
                    <a:pt x="368" y="96"/>
                    <a:pt x="356" y="89"/>
                    <a:pt x="344" y="88"/>
                  </a:cubicBezTo>
                  <a:cubicBezTo>
                    <a:pt x="315" y="85"/>
                    <a:pt x="277" y="88"/>
                    <a:pt x="245" y="88"/>
                  </a:cubicBezTo>
                  <a:lnTo>
                    <a:pt x="245" y="88"/>
                  </a:lnTo>
                  <a:cubicBezTo>
                    <a:pt x="244" y="88"/>
                    <a:pt x="243" y="88"/>
                    <a:pt x="242" y="88"/>
                  </a:cubicBezTo>
                  <a:cubicBezTo>
                    <a:pt x="241" y="88"/>
                    <a:pt x="241" y="88"/>
                    <a:pt x="240" y="88"/>
                  </a:cubicBezTo>
                  <a:lnTo>
                    <a:pt x="240" y="88"/>
                  </a:lnTo>
                  <a:cubicBezTo>
                    <a:pt x="208" y="88"/>
                    <a:pt x="170" y="85"/>
                    <a:pt x="140" y="88"/>
                  </a:cubicBezTo>
                  <a:cubicBezTo>
                    <a:pt x="129" y="89"/>
                    <a:pt x="117" y="96"/>
                    <a:pt x="118" y="105"/>
                  </a:cubicBezTo>
                  <a:cubicBezTo>
                    <a:pt x="120" y="116"/>
                    <a:pt x="139" y="141"/>
                    <a:pt x="143" y="151"/>
                  </a:cubicBezTo>
                  <a:cubicBezTo>
                    <a:pt x="156" y="176"/>
                    <a:pt x="56" y="216"/>
                    <a:pt x="44" y="198"/>
                  </a:cubicBezTo>
                  <a:cubicBezTo>
                    <a:pt x="35" y="183"/>
                    <a:pt x="23" y="170"/>
                    <a:pt x="16" y="153"/>
                  </a:cubicBezTo>
                  <a:cubicBezTo>
                    <a:pt x="15" y="151"/>
                    <a:pt x="15" y="148"/>
                    <a:pt x="14" y="145"/>
                  </a:cubicBezTo>
                  <a:cubicBezTo>
                    <a:pt x="0" y="79"/>
                    <a:pt x="56" y="12"/>
                    <a:pt x="142" y="5"/>
                  </a:cubicBezTo>
                  <a:cubicBezTo>
                    <a:pt x="174" y="3"/>
                    <a:pt x="207" y="1"/>
                    <a:pt x="240" y="0"/>
                  </a:cubicBezTo>
                  <a:lnTo>
                    <a:pt x="240" y="0"/>
                  </a:lnTo>
                  <a:cubicBezTo>
                    <a:pt x="241" y="0"/>
                    <a:pt x="241" y="0"/>
                    <a:pt x="242" y="0"/>
                  </a:cubicBezTo>
                  <a:cubicBezTo>
                    <a:pt x="243" y="0"/>
                    <a:pt x="244" y="0"/>
                    <a:pt x="245" y="0"/>
                  </a:cubicBezTo>
                  <a:lnTo>
                    <a:pt x="245" y="0"/>
                  </a:lnTo>
                  <a:cubicBezTo>
                    <a:pt x="278" y="1"/>
                    <a:pt x="310" y="3"/>
                    <a:pt x="343" y="5"/>
                  </a:cubicBezTo>
                  <a:cubicBezTo>
                    <a:pt x="428" y="12"/>
                    <a:pt x="485" y="79"/>
                    <a:pt x="470" y="145"/>
                  </a:cubicBezTo>
                  <a:close/>
                  <a:moveTo>
                    <a:pt x="412" y="372"/>
                  </a:moveTo>
                  <a:cubicBezTo>
                    <a:pt x="413" y="387"/>
                    <a:pt x="402" y="400"/>
                    <a:pt x="389" y="400"/>
                  </a:cubicBezTo>
                  <a:lnTo>
                    <a:pt x="96" y="400"/>
                  </a:lnTo>
                  <a:cubicBezTo>
                    <a:pt x="82" y="400"/>
                    <a:pt x="72" y="387"/>
                    <a:pt x="73" y="372"/>
                  </a:cubicBezTo>
                  <a:lnTo>
                    <a:pt x="81" y="228"/>
                  </a:lnTo>
                  <a:cubicBezTo>
                    <a:pt x="113" y="221"/>
                    <a:pt x="152" y="202"/>
                    <a:pt x="167" y="178"/>
                  </a:cubicBezTo>
                  <a:cubicBezTo>
                    <a:pt x="175" y="165"/>
                    <a:pt x="175" y="150"/>
                    <a:pt x="169" y="137"/>
                  </a:cubicBezTo>
                  <a:cubicBezTo>
                    <a:pt x="167" y="134"/>
                    <a:pt x="164" y="129"/>
                    <a:pt x="160" y="124"/>
                  </a:cubicBezTo>
                  <a:lnTo>
                    <a:pt x="160" y="124"/>
                  </a:lnTo>
                  <a:cubicBezTo>
                    <a:pt x="160" y="123"/>
                    <a:pt x="160" y="123"/>
                    <a:pt x="160" y="123"/>
                  </a:cubicBezTo>
                  <a:lnTo>
                    <a:pt x="320" y="123"/>
                  </a:lnTo>
                  <a:cubicBezTo>
                    <a:pt x="320" y="123"/>
                    <a:pt x="320" y="123"/>
                    <a:pt x="319" y="124"/>
                  </a:cubicBezTo>
                  <a:cubicBezTo>
                    <a:pt x="317" y="128"/>
                    <a:pt x="317" y="132"/>
                    <a:pt x="317" y="135"/>
                  </a:cubicBezTo>
                  <a:cubicBezTo>
                    <a:pt x="317" y="136"/>
                    <a:pt x="316" y="137"/>
                    <a:pt x="316" y="137"/>
                  </a:cubicBezTo>
                  <a:cubicBezTo>
                    <a:pt x="309" y="150"/>
                    <a:pt x="310" y="165"/>
                    <a:pt x="318" y="178"/>
                  </a:cubicBezTo>
                  <a:cubicBezTo>
                    <a:pt x="332" y="202"/>
                    <a:pt x="372" y="221"/>
                    <a:pt x="403" y="228"/>
                  </a:cubicBezTo>
                  <a:lnTo>
                    <a:pt x="412" y="372"/>
                  </a:lnTo>
                  <a:close/>
                  <a:moveTo>
                    <a:pt x="298" y="222"/>
                  </a:moveTo>
                  <a:cubicBezTo>
                    <a:pt x="268" y="192"/>
                    <a:pt x="218" y="192"/>
                    <a:pt x="187" y="222"/>
                  </a:cubicBezTo>
                  <a:cubicBezTo>
                    <a:pt x="156" y="253"/>
                    <a:pt x="156" y="303"/>
                    <a:pt x="187" y="334"/>
                  </a:cubicBezTo>
                  <a:cubicBezTo>
                    <a:pt x="215" y="361"/>
                    <a:pt x="258" y="364"/>
                    <a:pt x="289" y="342"/>
                  </a:cubicBezTo>
                  <a:lnTo>
                    <a:pt x="270" y="322"/>
                  </a:lnTo>
                  <a:cubicBezTo>
                    <a:pt x="250" y="335"/>
                    <a:pt x="223" y="332"/>
                    <a:pt x="206" y="315"/>
                  </a:cubicBezTo>
                  <a:cubicBezTo>
                    <a:pt x="186" y="295"/>
                    <a:pt x="186" y="262"/>
                    <a:pt x="206" y="241"/>
                  </a:cubicBezTo>
                  <a:cubicBezTo>
                    <a:pt x="226" y="221"/>
                    <a:pt x="259" y="221"/>
                    <a:pt x="279" y="241"/>
                  </a:cubicBezTo>
                  <a:cubicBezTo>
                    <a:pt x="297" y="259"/>
                    <a:pt x="299" y="285"/>
                    <a:pt x="287" y="305"/>
                  </a:cubicBezTo>
                  <a:lnTo>
                    <a:pt x="306" y="324"/>
                  </a:lnTo>
                  <a:cubicBezTo>
                    <a:pt x="329" y="293"/>
                    <a:pt x="326" y="250"/>
                    <a:pt x="298" y="222"/>
                  </a:cubicBezTo>
                  <a:close/>
                </a:path>
              </a:pathLst>
            </a:custGeom>
            <a:solidFill>
              <a:schemeClr val="bg1"/>
            </a:solidFill>
            <a:ln>
              <a:noFill/>
            </a:ln>
          </p:spPr>
        </p:sp>
        <p:sp>
          <p:nvSpPr>
            <p:cNvPr id="55" name="venus_152503">
              <a:extLst>
                <a:ext uri="{FF2B5EF4-FFF2-40B4-BE49-F238E27FC236}">
                  <a16:creationId xmlns:a16="http://schemas.microsoft.com/office/drawing/2014/main" xmlns="" id="{EBCE81E4-0556-4118-AC3A-B27E484E5366}"/>
                </a:ext>
              </a:extLst>
            </p:cNvPr>
            <p:cNvSpPr>
              <a:spLocks noChangeAspect="1"/>
            </p:cNvSpPr>
            <p:nvPr/>
          </p:nvSpPr>
          <p:spPr bwMode="auto">
            <a:xfrm>
              <a:off x="7917633" y="3850399"/>
              <a:ext cx="494281" cy="427154"/>
            </a:xfrm>
            <a:custGeom>
              <a:avLst/>
              <a:gdLst>
                <a:gd name="T0" fmla="*/ 4475 w 4475"/>
                <a:gd name="T1" fmla="*/ 1391 h 3873"/>
                <a:gd name="T2" fmla="*/ 3085 w 4475"/>
                <a:gd name="T3" fmla="*/ 0 h 3873"/>
                <a:gd name="T4" fmla="*/ 2238 w 4475"/>
                <a:gd name="T5" fmla="*/ 289 h 3873"/>
                <a:gd name="T6" fmla="*/ 1391 w 4475"/>
                <a:gd name="T7" fmla="*/ 0 h 3873"/>
                <a:gd name="T8" fmla="*/ 0 w 4475"/>
                <a:gd name="T9" fmla="*/ 1391 h 3873"/>
                <a:gd name="T10" fmla="*/ 1191 w 4475"/>
                <a:gd name="T11" fmla="*/ 2767 h 3873"/>
                <a:gd name="T12" fmla="*/ 1191 w 4475"/>
                <a:gd name="T13" fmla="*/ 3027 h 3873"/>
                <a:gd name="T14" fmla="*/ 944 w 4475"/>
                <a:gd name="T15" fmla="*/ 3027 h 3873"/>
                <a:gd name="T16" fmla="*/ 744 w 4475"/>
                <a:gd name="T17" fmla="*/ 3227 h 3873"/>
                <a:gd name="T18" fmla="*/ 944 w 4475"/>
                <a:gd name="T19" fmla="*/ 3427 h 3873"/>
                <a:gd name="T20" fmla="*/ 1191 w 4475"/>
                <a:gd name="T21" fmla="*/ 3427 h 3873"/>
                <a:gd name="T22" fmla="*/ 1191 w 4475"/>
                <a:gd name="T23" fmla="*/ 3673 h 3873"/>
                <a:gd name="T24" fmla="*/ 1391 w 4475"/>
                <a:gd name="T25" fmla="*/ 3873 h 3873"/>
                <a:gd name="T26" fmla="*/ 1591 w 4475"/>
                <a:gd name="T27" fmla="*/ 3673 h 3873"/>
                <a:gd name="T28" fmla="*/ 1591 w 4475"/>
                <a:gd name="T29" fmla="*/ 3427 h 3873"/>
                <a:gd name="T30" fmla="*/ 1837 w 4475"/>
                <a:gd name="T31" fmla="*/ 3427 h 3873"/>
                <a:gd name="T32" fmla="*/ 2037 w 4475"/>
                <a:gd name="T33" fmla="*/ 3227 h 3873"/>
                <a:gd name="T34" fmla="*/ 1837 w 4475"/>
                <a:gd name="T35" fmla="*/ 3027 h 3873"/>
                <a:gd name="T36" fmla="*/ 1591 w 4475"/>
                <a:gd name="T37" fmla="*/ 3027 h 3873"/>
                <a:gd name="T38" fmla="*/ 1591 w 4475"/>
                <a:gd name="T39" fmla="*/ 2767 h 3873"/>
                <a:gd name="T40" fmla="*/ 2238 w 4475"/>
                <a:gd name="T41" fmla="*/ 2493 h 3873"/>
                <a:gd name="T42" fmla="*/ 2885 w 4475"/>
                <a:gd name="T43" fmla="*/ 2767 h 3873"/>
                <a:gd name="T44" fmla="*/ 2885 w 4475"/>
                <a:gd name="T45" fmla="*/ 3027 h 3873"/>
                <a:gd name="T46" fmla="*/ 2638 w 4475"/>
                <a:gd name="T47" fmla="*/ 3027 h 3873"/>
                <a:gd name="T48" fmla="*/ 2438 w 4475"/>
                <a:gd name="T49" fmla="*/ 3227 h 3873"/>
                <a:gd name="T50" fmla="*/ 2638 w 4475"/>
                <a:gd name="T51" fmla="*/ 3427 h 3873"/>
                <a:gd name="T52" fmla="*/ 2885 w 4475"/>
                <a:gd name="T53" fmla="*/ 3427 h 3873"/>
                <a:gd name="T54" fmla="*/ 2885 w 4475"/>
                <a:gd name="T55" fmla="*/ 3673 h 3873"/>
                <a:gd name="T56" fmla="*/ 3085 w 4475"/>
                <a:gd name="T57" fmla="*/ 3873 h 3873"/>
                <a:gd name="T58" fmla="*/ 3285 w 4475"/>
                <a:gd name="T59" fmla="*/ 3673 h 3873"/>
                <a:gd name="T60" fmla="*/ 3285 w 4475"/>
                <a:gd name="T61" fmla="*/ 3427 h 3873"/>
                <a:gd name="T62" fmla="*/ 3531 w 4475"/>
                <a:gd name="T63" fmla="*/ 3427 h 3873"/>
                <a:gd name="T64" fmla="*/ 3731 w 4475"/>
                <a:gd name="T65" fmla="*/ 3227 h 3873"/>
                <a:gd name="T66" fmla="*/ 3531 w 4475"/>
                <a:gd name="T67" fmla="*/ 3027 h 3873"/>
                <a:gd name="T68" fmla="*/ 3285 w 4475"/>
                <a:gd name="T69" fmla="*/ 3027 h 3873"/>
                <a:gd name="T70" fmla="*/ 3285 w 4475"/>
                <a:gd name="T71" fmla="*/ 2767 h 3873"/>
                <a:gd name="T72" fmla="*/ 4475 w 4475"/>
                <a:gd name="T73" fmla="*/ 1391 h 3873"/>
                <a:gd name="T74" fmla="*/ 4075 w 4475"/>
                <a:gd name="T75" fmla="*/ 1391 h 3873"/>
                <a:gd name="T76" fmla="*/ 3085 w 4475"/>
                <a:gd name="T77" fmla="*/ 2381 h 3873"/>
                <a:gd name="T78" fmla="*/ 2519 w 4475"/>
                <a:gd name="T79" fmla="*/ 2203 h 3873"/>
                <a:gd name="T80" fmla="*/ 2781 w 4475"/>
                <a:gd name="T81" fmla="*/ 1391 h 3873"/>
                <a:gd name="T82" fmla="*/ 2519 w 4475"/>
                <a:gd name="T83" fmla="*/ 578 h 3873"/>
                <a:gd name="T84" fmla="*/ 3085 w 4475"/>
                <a:gd name="T85" fmla="*/ 400 h 3873"/>
                <a:gd name="T86" fmla="*/ 4075 w 4475"/>
                <a:gd name="T87" fmla="*/ 1391 h 3873"/>
                <a:gd name="T88" fmla="*/ 2094 w 4475"/>
                <a:gd name="T89" fmla="*/ 1391 h 3873"/>
                <a:gd name="T90" fmla="*/ 2238 w 4475"/>
                <a:gd name="T91" fmla="*/ 877 h 3873"/>
                <a:gd name="T92" fmla="*/ 2381 w 4475"/>
                <a:gd name="T93" fmla="*/ 1391 h 3873"/>
                <a:gd name="T94" fmla="*/ 2238 w 4475"/>
                <a:gd name="T95" fmla="*/ 1904 h 3873"/>
                <a:gd name="T96" fmla="*/ 2094 w 4475"/>
                <a:gd name="T97" fmla="*/ 1391 h 3873"/>
                <a:gd name="T98" fmla="*/ 400 w 4475"/>
                <a:gd name="T99" fmla="*/ 1391 h 3873"/>
                <a:gd name="T100" fmla="*/ 1391 w 4475"/>
                <a:gd name="T101" fmla="*/ 400 h 3873"/>
                <a:gd name="T102" fmla="*/ 1957 w 4475"/>
                <a:gd name="T103" fmla="*/ 578 h 3873"/>
                <a:gd name="T104" fmla="*/ 1694 w 4475"/>
                <a:gd name="T105" fmla="*/ 1391 h 3873"/>
                <a:gd name="T106" fmla="*/ 1957 w 4475"/>
                <a:gd name="T107" fmla="*/ 2203 h 3873"/>
                <a:gd name="T108" fmla="*/ 1391 w 4475"/>
                <a:gd name="T109" fmla="*/ 2381 h 3873"/>
                <a:gd name="T110" fmla="*/ 400 w 4475"/>
                <a:gd name="T111" fmla="*/ 1391 h 3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475" h="3873">
                  <a:moveTo>
                    <a:pt x="4475" y="1391"/>
                  </a:moveTo>
                  <a:cubicBezTo>
                    <a:pt x="4475" y="624"/>
                    <a:pt x="3852" y="0"/>
                    <a:pt x="3085" y="0"/>
                  </a:cubicBezTo>
                  <a:cubicBezTo>
                    <a:pt x="2766" y="0"/>
                    <a:pt x="2472" y="108"/>
                    <a:pt x="2238" y="289"/>
                  </a:cubicBezTo>
                  <a:cubicBezTo>
                    <a:pt x="2003" y="108"/>
                    <a:pt x="1709" y="0"/>
                    <a:pt x="1391" y="0"/>
                  </a:cubicBezTo>
                  <a:cubicBezTo>
                    <a:pt x="624" y="0"/>
                    <a:pt x="0" y="624"/>
                    <a:pt x="0" y="1391"/>
                  </a:cubicBezTo>
                  <a:cubicBezTo>
                    <a:pt x="0" y="2090"/>
                    <a:pt x="518" y="2670"/>
                    <a:pt x="1191" y="2767"/>
                  </a:cubicBezTo>
                  <a:lnTo>
                    <a:pt x="1191" y="3027"/>
                  </a:lnTo>
                  <a:lnTo>
                    <a:pt x="944" y="3027"/>
                  </a:lnTo>
                  <a:cubicBezTo>
                    <a:pt x="834" y="3027"/>
                    <a:pt x="744" y="3116"/>
                    <a:pt x="744" y="3227"/>
                  </a:cubicBezTo>
                  <a:cubicBezTo>
                    <a:pt x="744" y="3337"/>
                    <a:pt x="834" y="3427"/>
                    <a:pt x="944" y="3427"/>
                  </a:cubicBezTo>
                  <a:lnTo>
                    <a:pt x="1191" y="3427"/>
                  </a:lnTo>
                  <a:lnTo>
                    <a:pt x="1191" y="3673"/>
                  </a:lnTo>
                  <a:cubicBezTo>
                    <a:pt x="1191" y="3784"/>
                    <a:pt x="1280" y="3873"/>
                    <a:pt x="1391" y="3873"/>
                  </a:cubicBezTo>
                  <a:cubicBezTo>
                    <a:pt x="1501" y="3873"/>
                    <a:pt x="1591" y="3784"/>
                    <a:pt x="1591" y="3673"/>
                  </a:cubicBezTo>
                  <a:lnTo>
                    <a:pt x="1591" y="3427"/>
                  </a:lnTo>
                  <a:lnTo>
                    <a:pt x="1837" y="3427"/>
                  </a:lnTo>
                  <a:cubicBezTo>
                    <a:pt x="1948" y="3427"/>
                    <a:pt x="2037" y="3337"/>
                    <a:pt x="2037" y="3227"/>
                  </a:cubicBezTo>
                  <a:cubicBezTo>
                    <a:pt x="2037" y="3116"/>
                    <a:pt x="1948" y="3027"/>
                    <a:pt x="1837" y="3027"/>
                  </a:cubicBezTo>
                  <a:lnTo>
                    <a:pt x="1591" y="3027"/>
                  </a:lnTo>
                  <a:lnTo>
                    <a:pt x="1591" y="2767"/>
                  </a:lnTo>
                  <a:cubicBezTo>
                    <a:pt x="1832" y="2732"/>
                    <a:pt x="2053" y="2635"/>
                    <a:pt x="2238" y="2493"/>
                  </a:cubicBezTo>
                  <a:cubicBezTo>
                    <a:pt x="2422" y="2635"/>
                    <a:pt x="2644" y="2732"/>
                    <a:pt x="2885" y="2767"/>
                  </a:cubicBezTo>
                  <a:lnTo>
                    <a:pt x="2885" y="3027"/>
                  </a:lnTo>
                  <a:lnTo>
                    <a:pt x="2638" y="3027"/>
                  </a:lnTo>
                  <a:cubicBezTo>
                    <a:pt x="2528" y="3027"/>
                    <a:pt x="2438" y="3116"/>
                    <a:pt x="2438" y="3227"/>
                  </a:cubicBezTo>
                  <a:cubicBezTo>
                    <a:pt x="2438" y="3337"/>
                    <a:pt x="2528" y="3427"/>
                    <a:pt x="2638" y="3427"/>
                  </a:cubicBezTo>
                  <a:lnTo>
                    <a:pt x="2885" y="3427"/>
                  </a:lnTo>
                  <a:lnTo>
                    <a:pt x="2885" y="3673"/>
                  </a:lnTo>
                  <a:cubicBezTo>
                    <a:pt x="2885" y="3784"/>
                    <a:pt x="2974" y="3873"/>
                    <a:pt x="3085" y="3873"/>
                  </a:cubicBezTo>
                  <a:cubicBezTo>
                    <a:pt x="3195" y="3873"/>
                    <a:pt x="3285" y="3784"/>
                    <a:pt x="3285" y="3673"/>
                  </a:cubicBezTo>
                  <a:lnTo>
                    <a:pt x="3285" y="3427"/>
                  </a:lnTo>
                  <a:lnTo>
                    <a:pt x="3531" y="3427"/>
                  </a:lnTo>
                  <a:cubicBezTo>
                    <a:pt x="3642" y="3427"/>
                    <a:pt x="3731" y="3337"/>
                    <a:pt x="3731" y="3227"/>
                  </a:cubicBezTo>
                  <a:cubicBezTo>
                    <a:pt x="3731" y="3116"/>
                    <a:pt x="3642" y="3027"/>
                    <a:pt x="3531" y="3027"/>
                  </a:cubicBezTo>
                  <a:lnTo>
                    <a:pt x="3285" y="3027"/>
                  </a:lnTo>
                  <a:lnTo>
                    <a:pt x="3285" y="2767"/>
                  </a:lnTo>
                  <a:cubicBezTo>
                    <a:pt x="3957" y="2670"/>
                    <a:pt x="4475" y="2090"/>
                    <a:pt x="4475" y="1391"/>
                  </a:cubicBezTo>
                  <a:close/>
                  <a:moveTo>
                    <a:pt x="4075" y="1391"/>
                  </a:moveTo>
                  <a:cubicBezTo>
                    <a:pt x="4075" y="1937"/>
                    <a:pt x="3631" y="2381"/>
                    <a:pt x="3085" y="2381"/>
                  </a:cubicBezTo>
                  <a:cubicBezTo>
                    <a:pt x="2874" y="2381"/>
                    <a:pt x="2679" y="2315"/>
                    <a:pt x="2519" y="2203"/>
                  </a:cubicBezTo>
                  <a:cubicBezTo>
                    <a:pt x="2684" y="1974"/>
                    <a:pt x="2781" y="1694"/>
                    <a:pt x="2781" y="1391"/>
                  </a:cubicBezTo>
                  <a:cubicBezTo>
                    <a:pt x="2781" y="1088"/>
                    <a:pt x="2684" y="807"/>
                    <a:pt x="2519" y="578"/>
                  </a:cubicBezTo>
                  <a:cubicBezTo>
                    <a:pt x="2679" y="466"/>
                    <a:pt x="2874" y="400"/>
                    <a:pt x="3085" y="400"/>
                  </a:cubicBezTo>
                  <a:cubicBezTo>
                    <a:pt x="3631" y="400"/>
                    <a:pt x="4075" y="844"/>
                    <a:pt x="4075" y="1391"/>
                  </a:cubicBezTo>
                  <a:close/>
                  <a:moveTo>
                    <a:pt x="2094" y="1391"/>
                  </a:moveTo>
                  <a:cubicBezTo>
                    <a:pt x="2094" y="1203"/>
                    <a:pt x="2147" y="1027"/>
                    <a:pt x="2238" y="877"/>
                  </a:cubicBezTo>
                  <a:cubicBezTo>
                    <a:pt x="2329" y="1027"/>
                    <a:pt x="2381" y="1203"/>
                    <a:pt x="2381" y="1391"/>
                  </a:cubicBezTo>
                  <a:cubicBezTo>
                    <a:pt x="2381" y="1579"/>
                    <a:pt x="2329" y="1754"/>
                    <a:pt x="2238" y="1904"/>
                  </a:cubicBezTo>
                  <a:cubicBezTo>
                    <a:pt x="2147" y="1754"/>
                    <a:pt x="2094" y="1579"/>
                    <a:pt x="2094" y="1391"/>
                  </a:cubicBezTo>
                  <a:close/>
                  <a:moveTo>
                    <a:pt x="400" y="1391"/>
                  </a:moveTo>
                  <a:cubicBezTo>
                    <a:pt x="400" y="844"/>
                    <a:pt x="844" y="400"/>
                    <a:pt x="1391" y="400"/>
                  </a:cubicBezTo>
                  <a:cubicBezTo>
                    <a:pt x="1601" y="400"/>
                    <a:pt x="1796" y="466"/>
                    <a:pt x="1957" y="578"/>
                  </a:cubicBezTo>
                  <a:cubicBezTo>
                    <a:pt x="1792" y="807"/>
                    <a:pt x="1694" y="1088"/>
                    <a:pt x="1694" y="1391"/>
                  </a:cubicBezTo>
                  <a:cubicBezTo>
                    <a:pt x="1694" y="1694"/>
                    <a:pt x="1792" y="1974"/>
                    <a:pt x="1957" y="2203"/>
                  </a:cubicBezTo>
                  <a:cubicBezTo>
                    <a:pt x="1796" y="2315"/>
                    <a:pt x="1601" y="2381"/>
                    <a:pt x="1391" y="2381"/>
                  </a:cubicBezTo>
                  <a:cubicBezTo>
                    <a:pt x="844" y="2381"/>
                    <a:pt x="400" y="1937"/>
                    <a:pt x="400" y="1391"/>
                  </a:cubicBezTo>
                  <a:close/>
                </a:path>
              </a:pathLst>
            </a:custGeom>
            <a:solidFill>
              <a:schemeClr val="bg1"/>
            </a:solidFill>
            <a:ln>
              <a:noFill/>
            </a:ln>
          </p:spPr>
        </p:sp>
      </p:grpSp>
      <p:sp>
        <p:nvSpPr>
          <p:cNvPr id="68" name="矩形 67">
            <a:extLst>
              <a:ext uri="{FF2B5EF4-FFF2-40B4-BE49-F238E27FC236}">
                <a16:creationId xmlns:a16="http://schemas.microsoft.com/office/drawing/2014/main" xmlns="" id="{00DCF145-6818-4D30-80AA-C9A2638EB4D3}"/>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69" name="任意多边形: 形状 68">
            <a:extLst>
              <a:ext uri="{FF2B5EF4-FFF2-40B4-BE49-F238E27FC236}">
                <a16:creationId xmlns:a16="http://schemas.microsoft.com/office/drawing/2014/main" xmlns="" id="{405AB075-170C-40B7-8AF5-C47834702AB8}"/>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调查内容</a:t>
            </a:r>
          </a:p>
        </p:txBody>
      </p:sp>
      <p:grpSp>
        <p:nvGrpSpPr>
          <p:cNvPr id="70" name="组合 69">
            <a:extLst>
              <a:ext uri="{FF2B5EF4-FFF2-40B4-BE49-F238E27FC236}">
                <a16:creationId xmlns:a16="http://schemas.microsoft.com/office/drawing/2014/main" xmlns="" id="{220C8EC9-E70A-432B-91C3-ABDDBFC3E191}"/>
              </a:ext>
            </a:extLst>
          </p:cNvPr>
          <p:cNvGrpSpPr/>
          <p:nvPr/>
        </p:nvGrpSpPr>
        <p:grpSpPr>
          <a:xfrm>
            <a:off x="11065679" y="5731376"/>
            <a:ext cx="1126618" cy="1138043"/>
            <a:chOff x="11065679" y="5731376"/>
            <a:chExt cx="1126618" cy="1138043"/>
          </a:xfrm>
        </p:grpSpPr>
        <p:sp>
          <p:nvSpPr>
            <p:cNvPr id="71" name="斜纹 70">
              <a:extLst>
                <a:ext uri="{FF2B5EF4-FFF2-40B4-BE49-F238E27FC236}">
                  <a16:creationId xmlns:a16="http://schemas.microsoft.com/office/drawing/2014/main" xmlns="" id="{379CBC51-3A29-4EB7-962C-7CC94BA944CD}"/>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2" name="斜纹 71">
              <a:extLst>
                <a:ext uri="{FF2B5EF4-FFF2-40B4-BE49-F238E27FC236}">
                  <a16:creationId xmlns:a16="http://schemas.microsoft.com/office/drawing/2014/main" xmlns="" id="{FA38B9A3-D4CE-4A84-BAC6-185845C99D6A}"/>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3" name="斜纹 72">
              <a:extLst>
                <a:ext uri="{FF2B5EF4-FFF2-40B4-BE49-F238E27FC236}">
                  <a16:creationId xmlns:a16="http://schemas.microsoft.com/office/drawing/2014/main" xmlns="" id="{0AB96850-1FBA-4B9C-A4C9-C07ECF166C76}"/>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74" name="组合 73">
            <a:extLst>
              <a:ext uri="{FF2B5EF4-FFF2-40B4-BE49-F238E27FC236}">
                <a16:creationId xmlns:a16="http://schemas.microsoft.com/office/drawing/2014/main" xmlns="" id="{EB11E4D3-E643-45D9-BA75-D2B2D47E9E96}"/>
              </a:ext>
            </a:extLst>
          </p:cNvPr>
          <p:cNvGrpSpPr/>
          <p:nvPr/>
        </p:nvGrpSpPr>
        <p:grpSpPr>
          <a:xfrm>
            <a:off x="8915739" y="123472"/>
            <a:ext cx="3111552" cy="666942"/>
            <a:chOff x="9769790" y="38915"/>
            <a:chExt cx="2190535" cy="728714"/>
          </a:xfrm>
        </p:grpSpPr>
        <p:sp>
          <p:nvSpPr>
            <p:cNvPr id="75" name="矩形: 圆角 74">
              <a:extLst>
                <a:ext uri="{FF2B5EF4-FFF2-40B4-BE49-F238E27FC236}">
                  <a16:creationId xmlns:a16="http://schemas.microsoft.com/office/drawing/2014/main" xmlns="" id="{67BA7B58-7476-451A-AE32-E1D21C9D869B}"/>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矩形: 圆角 75">
              <a:extLst>
                <a:ext uri="{FF2B5EF4-FFF2-40B4-BE49-F238E27FC236}">
                  <a16:creationId xmlns:a16="http://schemas.microsoft.com/office/drawing/2014/main" xmlns="" id="{E408F237-2233-434E-BB2E-753DAAC12B96}"/>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圆角 76">
              <a:extLst>
                <a:ext uri="{FF2B5EF4-FFF2-40B4-BE49-F238E27FC236}">
                  <a16:creationId xmlns:a16="http://schemas.microsoft.com/office/drawing/2014/main" xmlns="" id="{91C3C3F9-9FDE-49C5-9F63-2DC916225C20}"/>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圆角 77">
              <a:extLst>
                <a:ext uri="{FF2B5EF4-FFF2-40B4-BE49-F238E27FC236}">
                  <a16:creationId xmlns:a16="http://schemas.microsoft.com/office/drawing/2014/main" xmlns="" id="{796DFF2F-4823-49AC-9A42-68ADF0DB7CCE}"/>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矩形: 圆角 78">
              <a:extLst>
                <a:ext uri="{FF2B5EF4-FFF2-40B4-BE49-F238E27FC236}">
                  <a16:creationId xmlns:a16="http://schemas.microsoft.com/office/drawing/2014/main" xmlns="" id="{F06D1277-1866-4D7B-B009-7259C52C3C81}"/>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矩形: 圆角 79">
              <a:extLst>
                <a:ext uri="{FF2B5EF4-FFF2-40B4-BE49-F238E27FC236}">
                  <a16:creationId xmlns:a16="http://schemas.microsoft.com/office/drawing/2014/main" xmlns="" id="{44BDE067-B582-4407-A510-7513D1AB3792}"/>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矩形: 圆角 80">
              <a:extLst>
                <a:ext uri="{FF2B5EF4-FFF2-40B4-BE49-F238E27FC236}">
                  <a16:creationId xmlns:a16="http://schemas.microsoft.com/office/drawing/2014/main" xmlns="" id="{ECA91A47-B426-4D74-BE73-2D92B9C1DAB6}"/>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圆角 81">
              <a:extLst>
                <a:ext uri="{FF2B5EF4-FFF2-40B4-BE49-F238E27FC236}">
                  <a16:creationId xmlns:a16="http://schemas.microsoft.com/office/drawing/2014/main" xmlns="" id="{B0246295-6FF4-4A0D-A45C-9A412EC890FC}"/>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矩形: 圆角 82">
              <a:extLst>
                <a:ext uri="{FF2B5EF4-FFF2-40B4-BE49-F238E27FC236}">
                  <a16:creationId xmlns:a16="http://schemas.microsoft.com/office/drawing/2014/main" xmlns="" id="{AE95F672-039B-4D7A-8C70-415F80B137C1}"/>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5170300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eelOff"/>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500" fill="hold"/>
                                        <p:tgtEl>
                                          <p:spTgt spid="68"/>
                                        </p:tgtEl>
                                        <p:attrNameLst>
                                          <p:attrName>ppt_x</p:attrName>
                                        </p:attrNameLst>
                                      </p:cBhvr>
                                      <p:tavLst>
                                        <p:tav tm="0">
                                          <p:val>
                                            <p:strVal val="1+#ppt_w/2"/>
                                          </p:val>
                                        </p:tav>
                                        <p:tav tm="100000">
                                          <p:val>
                                            <p:strVal val="#ppt_x"/>
                                          </p:val>
                                        </p:tav>
                                      </p:tavLst>
                                    </p:anim>
                                    <p:anim calcmode="lin" valueType="num">
                                      <p:cBhvr additive="base">
                                        <p:cTn id="8" dur="500" fill="hold"/>
                                        <p:tgtEl>
                                          <p:spTgt spid="6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9"/>
                                        </p:tgtEl>
                                        <p:attrNameLst>
                                          <p:attrName>style.visibility</p:attrName>
                                        </p:attrNameLst>
                                      </p:cBhvr>
                                      <p:to>
                                        <p:strVal val="visible"/>
                                      </p:to>
                                    </p:set>
                                    <p:anim calcmode="lin" valueType="num">
                                      <p:cBhvr additive="base">
                                        <p:cTn id="11" dur="500" fill="hold"/>
                                        <p:tgtEl>
                                          <p:spTgt spid="69"/>
                                        </p:tgtEl>
                                        <p:attrNameLst>
                                          <p:attrName>ppt_x</p:attrName>
                                        </p:attrNameLst>
                                      </p:cBhvr>
                                      <p:tavLst>
                                        <p:tav tm="0">
                                          <p:val>
                                            <p:strVal val="0-#ppt_w/2"/>
                                          </p:val>
                                        </p:tav>
                                        <p:tav tm="100000">
                                          <p:val>
                                            <p:strVal val="#ppt_x"/>
                                          </p:val>
                                        </p:tav>
                                      </p:tavLst>
                                    </p:anim>
                                    <p:anim calcmode="lin" valueType="num">
                                      <p:cBhvr additive="base">
                                        <p:cTn id="12" dur="500" fill="hold"/>
                                        <p:tgtEl>
                                          <p:spTgt spid="6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74"/>
                                        </p:tgtEl>
                                        <p:attrNameLst>
                                          <p:attrName>style.visibility</p:attrName>
                                        </p:attrNameLst>
                                      </p:cBhvr>
                                      <p:to>
                                        <p:strVal val="visible"/>
                                      </p:to>
                                    </p:set>
                                    <p:animEffect transition="in" filter="wipe(up)">
                                      <p:cBhvr>
                                        <p:cTn id="16" dur="500"/>
                                        <p:tgtEl>
                                          <p:spTgt spid="74"/>
                                        </p:tgtEl>
                                      </p:cBhvr>
                                    </p:animEffect>
                                  </p:childTnLst>
                                </p:cTn>
                              </p:par>
                              <p:par>
                                <p:cTn id="17" presetID="22" presetClass="entr" presetSubtype="4" fill="hold" nodeType="withEffect">
                                  <p:stCondLst>
                                    <p:cond delay="0"/>
                                  </p:stCondLst>
                                  <p:childTnLst>
                                    <p:set>
                                      <p:cBhvr>
                                        <p:cTn id="18" dur="1" fill="hold">
                                          <p:stCondLst>
                                            <p:cond delay="0"/>
                                          </p:stCondLst>
                                        </p:cTn>
                                        <p:tgtEl>
                                          <p:spTgt spid="70"/>
                                        </p:tgtEl>
                                        <p:attrNameLst>
                                          <p:attrName>style.visibility</p:attrName>
                                        </p:attrNameLst>
                                      </p:cBhvr>
                                      <p:to>
                                        <p:strVal val="visible"/>
                                      </p:to>
                                    </p:set>
                                    <p:animEffect transition="in" filter="wipe(down)">
                                      <p:cBhvr>
                                        <p:cTn id="19" dur="500"/>
                                        <p:tgtEl>
                                          <p:spTgt spid="70"/>
                                        </p:tgtEl>
                                      </p:cBhvr>
                                    </p:animEffect>
                                  </p:childTnLst>
                                </p:cTn>
                              </p:par>
                            </p:childTnLst>
                          </p:cTn>
                        </p:par>
                        <p:par>
                          <p:cTn id="20" fill="hold">
                            <p:stCondLst>
                              <p:cond delay="1000"/>
                            </p:stCondLst>
                            <p:childTnLst>
                              <p:par>
                                <p:cTn id="21" presetID="22" presetClass="entr" presetSubtype="8"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1000"/>
                                        <p:tgtEl>
                                          <p:spTgt spid="2"/>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p:cTn id="27" dur="500" fill="hold"/>
                                        <p:tgtEl>
                                          <p:spTgt spid="45"/>
                                        </p:tgtEl>
                                        <p:attrNameLst>
                                          <p:attrName>ppt_w</p:attrName>
                                        </p:attrNameLst>
                                      </p:cBhvr>
                                      <p:tavLst>
                                        <p:tav tm="0">
                                          <p:val>
                                            <p:fltVal val="0"/>
                                          </p:val>
                                        </p:tav>
                                        <p:tav tm="100000">
                                          <p:val>
                                            <p:strVal val="#ppt_w"/>
                                          </p:val>
                                        </p:tav>
                                      </p:tavLst>
                                    </p:anim>
                                    <p:anim calcmode="lin" valueType="num">
                                      <p:cBhvr>
                                        <p:cTn id="28" dur="500" fill="hold"/>
                                        <p:tgtEl>
                                          <p:spTgt spid="45"/>
                                        </p:tgtEl>
                                        <p:attrNameLst>
                                          <p:attrName>ppt_h</p:attrName>
                                        </p:attrNameLst>
                                      </p:cBhvr>
                                      <p:tavLst>
                                        <p:tav tm="0">
                                          <p:val>
                                            <p:fltVal val="0"/>
                                          </p:val>
                                        </p:tav>
                                        <p:tav tm="100000">
                                          <p:val>
                                            <p:strVal val="#ppt_h"/>
                                          </p:val>
                                        </p:tav>
                                      </p:tavLst>
                                    </p:anim>
                                    <p:animEffect transition="in" filter="fade">
                                      <p:cBhvr>
                                        <p:cTn id="29" dur="500"/>
                                        <p:tgtEl>
                                          <p:spTgt spid="45"/>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46"/>
                                        </p:tgtEl>
                                        <p:attrNameLst>
                                          <p:attrName>style.visibility</p:attrName>
                                        </p:attrNameLst>
                                      </p:cBhvr>
                                      <p:to>
                                        <p:strVal val="visible"/>
                                      </p:to>
                                    </p:set>
                                    <p:anim calcmode="lin" valueType="num">
                                      <p:cBhvr>
                                        <p:cTn id="33" dur="500" fill="hold"/>
                                        <p:tgtEl>
                                          <p:spTgt spid="46"/>
                                        </p:tgtEl>
                                        <p:attrNameLst>
                                          <p:attrName>ppt_w</p:attrName>
                                        </p:attrNameLst>
                                      </p:cBhvr>
                                      <p:tavLst>
                                        <p:tav tm="0">
                                          <p:val>
                                            <p:fltVal val="0"/>
                                          </p:val>
                                        </p:tav>
                                        <p:tav tm="100000">
                                          <p:val>
                                            <p:strVal val="#ppt_w"/>
                                          </p:val>
                                        </p:tav>
                                      </p:tavLst>
                                    </p:anim>
                                    <p:anim calcmode="lin" valueType="num">
                                      <p:cBhvr>
                                        <p:cTn id="34" dur="500" fill="hold"/>
                                        <p:tgtEl>
                                          <p:spTgt spid="46"/>
                                        </p:tgtEl>
                                        <p:attrNameLst>
                                          <p:attrName>ppt_h</p:attrName>
                                        </p:attrNameLst>
                                      </p:cBhvr>
                                      <p:tavLst>
                                        <p:tav tm="0">
                                          <p:val>
                                            <p:fltVal val="0"/>
                                          </p:val>
                                        </p:tav>
                                        <p:tav tm="100000">
                                          <p:val>
                                            <p:strVal val="#ppt_h"/>
                                          </p:val>
                                        </p:tav>
                                      </p:tavLst>
                                    </p:anim>
                                    <p:animEffect transition="in" filter="fade">
                                      <p:cBhvr>
                                        <p:cTn id="35" dur="500"/>
                                        <p:tgtEl>
                                          <p:spTgt spid="46"/>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p:cTn id="39" dur="500" fill="hold"/>
                                        <p:tgtEl>
                                          <p:spTgt spid="47"/>
                                        </p:tgtEl>
                                        <p:attrNameLst>
                                          <p:attrName>ppt_w</p:attrName>
                                        </p:attrNameLst>
                                      </p:cBhvr>
                                      <p:tavLst>
                                        <p:tav tm="0">
                                          <p:val>
                                            <p:fltVal val="0"/>
                                          </p:val>
                                        </p:tav>
                                        <p:tav tm="100000">
                                          <p:val>
                                            <p:strVal val="#ppt_w"/>
                                          </p:val>
                                        </p:tav>
                                      </p:tavLst>
                                    </p:anim>
                                    <p:anim calcmode="lin" valueType="num">
                                      <p:cBhvr>
                                        <p:cTn id="40" dur="500" fill="hold"/>
                                        <p:tgtEl>
                                          <p:spTgt spid="47"/>
                                        </p:tgtEl>
                                        <p:attrNameLst>
                                          <p:attrName>ppt_h</p:attrName>
                                        </p:attrNameLst>
                                      </p:cBhvr>
                                      <p:tavLst>
                                        <p:tav tm="0">
                                          <p:val>
                                            <p:fltVal val="0"/>
                                          </p:val>
                                        </p:tav>
                                        <p:tav tm="100000">
                                          <p:val>
                                            <p:strVal val="#ppt_h"/>
                                          </p:val>
                                        </p:tav>
                                      </p:tavLst>
                                    </p:anim>
                                    <p:animEffect transition="in" filter="fade">
                                      <p:cBhvr>
                                        <p:cTn id="41" dur="500"/>
                                        <p:tgtEl>
                                          <p:spTgt spid="47"/>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48"/>
                                        </p:tgtEl>
                                        <p:attrNameLst>
                                          <p:attrName>style.visibility</p:attrName>
                                        </p:attrNameLst>
                                      </p:cBhvr>
                                      <p:to>
                                        <p:strVal val="visible"/>
                                      </p:to>
                                    </p:set>
                                    <p:anim calcmode="lin" valueType="num">
                                      <p:cBhvr>
                                        <p:cTn id="45" dur="500" fill="hold"/>
                                        <p:tgtEl>
                                          <p:spTgt spid="48"/>
                                        </p:tgtEl>
                                        <p:attrNameLst>
                                          <p:attrName>ppt_w</p:attrName>
                                        </p:attrNameLst>
                                      </p:cBhvr>
                                      <p:tavLst>
                                        <p:tav tm="0">
                                          <p:val>
                                            <p:fltVal val="0"/>
                                          </p:val>
                                        </p:tav>
                                        <p:tav tm="100000">
                                          <p:val>
                                            <p:strVal val="#ppt_w"/>
                                          </p:val>
                                        </p:tav>
                                      </p:tavLst>
                                    </p:anim>
                                    <p:anim calcmode="lin" valueType="num">
                                      <p:cBhvr>
                                        <p:cTn id="46" dur="500" fill="hold"/>
                                        <p:tgtEl>
                                          <p:spTgt spid="48"/>
                                        </p:tgtEl>
                                        <p:attrNameLst>
                                          <p:attrName>ppt_h</p:attrName>
                                        </p:attrNameLst>
                                      </p:cBhvr>
                                      <p:tavLst>
                                        <p:tav tm="0">
                                          <p:val>
                                            <p:fltVal val="0"/>
                                          </p:val>
                                        </p:tav>
                                        <p:tav tm="100000">
                                          <p:val>
                                            <p:strVal val="#ppt_h"/>
                                          </p:val>
                                        </p:tav>
                                      </p:tavLst>
                                    </p:anim>
                                    <p:animEffect transition="in" filter="fade">
                                      <p:cBhvr>
                                        <p:cTn id="47" dur="500"/>
                                        <p:tgtEl>
                                          <p:spTgt spid="48"/>
                                        </p:tgtEl>
                                      </p:cBhvr>
                                    </p:animEffect>
                                  </p:childTnLst>
                                </p:cTn>
                              </p:par>
                            </p:childTnLst>
                          </p:cTn>
                        </p:par>
                        <p:par>
                          <p:cTn id="48" fill="hold">
                            <p:stCondLst>
                              <p:cond delay="4000"/>
                            </p:stCondLst>
                            <p:childTnLst>
                              <p:par>
                                <p:cTn id="49" presetID="53" presetClass="entr" presetSubtype="16" fill="hold" grpId="0" nodeType="afterEffect">
                                  <p:stCondLst>
                                    <p:cond delay="0"/>
                                  </p:stCondLst>
                                  <p:childTnLst>
                                    <p:set>
                                      <p:cBhvr>
                                        <p:cTn id="50" dur="1" fill="hold">
                                          <p:stCondLst>
                                            <p:cond delay="0"/>
                                          </p:stCondLst>
                                        </p:cTn>
                                        <p:tgtEl>
                                          <p:spTgt spid="49"/>
                                        </p:tgtEl>
                                        <p:attrNameLst>
                                          <p:attrName>style.visibility</p:attrName>
                                        </p:attrNameLst>
                                      </p:cBhvr>
                                      <p:to>
                                        <p:strVal val="visible"/>
                                      </p:to>
                                    </p:set>
                                    <p:anim calcmode="lin" valueType="num">
                                      <p:cBhvr>
                                        <p:cTn id="51" dur="500" fill="hold"/>
                                        <p:tgtEl>
                                          <p:spTgt spid="49"/>
                                        </p:tgtEl>
                                        <p:attrNameLst>
                                          <p:attrName>ppt_w</p:attrName>
                                        </p:attrNameLst>
                                      </p:cBhvr>
                                      <p:tavLst>
                                        <p:tav tm="0">
                                          <p:val>
                                            <p:fltVal val="0"/>
                                          </p:val>
                                        </p:tav>
                                        <p:tav tm="100000">
                                          <p:val>
                                            <p:strVal val="#ppt_w"/>
                                          </p:val>
                                        </p:tav>
                                      </p:tavLst>
                                    </p:anim>
                                    <p:anim calcmode="lin" valueType="num">
                                      <p:cBhvr>
                                        <p:cTn id="52" dur="500" fill="hold"/>
                                        <p:tgtEl>
                                          <p:spTgt spid="49"/>
                                        </p:tgtEl>
                                        <p:attrNameLst>
                                          <p:attrName>ppt_h</p:attrName>
                                        </p:attrNameLst>
                                      </p:cBhvr>
                                      <p:tavLst>
                                        <p:tav tm="0">
                                          <p:val>
                                            <p:fltVal val="0"/>
                                          </p:val>
                                        </p:tav>
                                        <p:tav tm="100000">
                                          <p:val>
                                            <p:strVal val="#ppt_h"/>
                                          </p:val>
                                        </p:tav>
                                      </p:tavLst>
                                    </p:anim>
                                    <p:animEffect transition="in" filter="fade">
                                      <p:cBhvr>
                                        <p:cTn id="5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P spid="68" grpId="0" animBg="1"/>
      <p:bldP spid="6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sp>
        <p:nvSpPr>
          <p:cNvPr id="2" name="缺角矩形 1">
            <a:extLst>
              <a:ext uri="{FF2B5EF4-FFF2-40B4-BE49-F238E27FC236}">
                <a16:creationId xmlns:a16="http://schemas.microsoft.com/office/drawing/2014/main" xmlns="" id="{03B23DC1-5ECA-4268-ABF9-B4E7B2A044C1}"/>
              </a:ext>
            </a:extLst>
          </p:cNvPr>
          <p:cNvSpPr/>
          <p:nvPr/>
        </p:nvSpPr>
        <p:spPr>
          <a:xfrm>
            <a:off x="4753275" y="2626818"/>
            <a:ext cx="2685449" cy="2685449"/>
          </a:xfrm>
          <a:prstGeom prst="plaque">
            <a:avLst>
              <a:gd name="adj" fmla="val 50000"/>
            </a:avLst>
          </a:prstGeom>
          <a:gradFill>
            <a:gsLst>
              <a:gs pos="29000">
                <a:srgbClr val="00B0F0"/>
              </a:gs>
              <a:gs pos="65000">
                <a:srgbClr val="0070C0"/>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a:extLst>
              <a:ext uri="{FF2B5EF4-FFF2-40B4-BE49-F238E27FC236}">
                <a16:creationId xmlns:a16="http://schemas.microsoft.com/office/drawing/2014/main" xmlns="" id="{4AE39743-767F-4564-90B4-1CCA9A824069}"/>
              </a:ext>
            </a:extLst>
          </p:cNvPr>
          <p:cNvGrpSpPr>
            <a:grpSpLocks/>
          </p:cNvGrpSpPr>
          <p:nvPr/>
        </p:nvGrpSpPr>
        <p:grpSpPr bwMode="auto">
          <a:xfrm>
            <a:off x="2257974" y="2162930"/>
            <a:ext cx="2517642" cy="1271324"/>
            <a:chOff x="2288094" y="1367580"/>
            <a:chExt cx="735779" cy="975199"/>
          </a:xfrm>
        </p:grpSpPr>
        <p:sp>
          <p:nvSpPr>
            <p:cNvPr id="7" name="矩形 52">
              <a:extLst>
                <a:ext uri="{FF2B5EF4-FFF2-40B4-BE49-F238E27FC236}">
                  <a16:creationId xmlns:a16="http://schemas.microsoft.com/office/drawing/2014/main" xmlns="" id="{B2D51729-DFD9-41EA-B613-0CF56D2BB613}"/>
                </a:ext>
              </a:extLst>
            </p:cNvPr>
            <p:cNvSpPr>
              <a:spLocks noChangeArrowheads="1"/>
            </p:cNvSpPr>
            <p:nvPr/>
          </p:nvSpPr>
          <p:spPr bwMode="auto">
            <a:xfrm>
              <a:off x="2331830" y="1367580"/>
              <a:ext cx="692043" cy="354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2400">
                  <a:solidFill>
                    <a:srgbClr val="027BA8"/>
                  </a:solidFill>
                  <a:latin typeface="微软雅黑" panose="020B0503020204020204" pitchFamily="34" charset="-122"/>
                  <a:ea typeface="微软雅黑" panose="020B0503020204020204" pitchFamily="34" charset="-122"/>
                </a:rPr>
                <a:t>1.</a:t>
              </a:r>
              <a:r>
                <a:rPr lang="zh-CN" altLang="en-US" sz="2400">
                  <a:solidFill>
                    <a:srgbClr val="027BA8"/>
                  </a:solidFill>
                  <a:latin typeface="微软雅黑" panose="020B0503020204020204" pitchFamily="34" charset="-122"/>
                  <a:ea typeface="微软雅黑" panose="020B0503020204020204" pitchFamily="34" charset="-122"/>
                </a:rPr>
                <a:t>添加标题内容</a:t>
              </a:r>
            </a:p>
          </p:txBody>
        </p:sp>
        <p:sp>
          <p:nvSpPr>
            <p:cNvPr id="8" name="矩形 53">
              <a:extLst>
                <a:ext uri="{FF2B5EF4-FFF2-40B4-BE49-F238E27FC236}">
                  <a16:creationId xmlns:a16="http://schemas.microsoft.com/office/drawing/2014/main" xmlns="" id="{075B65C9-8849-48D8-8A1B-0B00069CC4DB}"/>
                </a:ext>
              </a:extLst>
            </p:cNvPr>
            <p:cNvSpPr>
              <a:spLocks noChangeArrowheads="1"/>
            </p:cNvSpPr>
            <p:nvPr/>
          </p:nvSpPr>
          <p:spPr bwMode="auto">
            <a:xfrm>
              <a:off x="2288094" y="1752561"/>
              <a:ext cx="735778" cy="590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just"/>
              <a:r>
                <a:rPr lang="zh-CN" altLang="en-US" sz="1100">
                  <a:solidFill>
                    <a:srgbClr val="A6A6A6"/>
                  </a:solidFill>
                  <a:latin typeface="微软雅黑" panose="020B0503020204020204" pitchFamily="34" charset="-122"/>
                  <a:ea typeface="微软雅黑" panose="020B0503020204020204" pitchFamily="34" charset="-122"/>
                </a:rPr>
                <a:t>请在此输入详息和，简介在此输入详细文字信息和简介。请在此输入详息和简介</a:t>
              </a:r>
              <a:r>
                <a:rPr lang="en-US" altLang="zh-CN" sz="1100">
                  <a:solidFill>
                    <a:srgbClr val="A6A6A6"/>
                  </a:solidFill>
                  <a:latin typeface="微软雅黑" panose="020B0503020204020204" pitchFamily="34" charset="-122"/>
                  <a:ea typeface="微软雅黑" panose="020B0503020204020204" pitchFamily="34" charset="-122"/>
                </a:rPr>
                <a:t>,</a:t>
              </a:r>
              <a:r>
                <a:rPr lang="zh-CN" altLang="en-US" sz="1100">
                  <a:solidFill>
                    <a:srgbClr val="A6A6A6"/>
                  </a:solidFill>
                  <a:latin typeface="微软雅黑" panose="020B0503020204020204" pitchFamily="34" charset="-122"/>
                  <a:ea typeface="微软雅黑" panose="020B0503020204020204" pitchFamily="34" charset="-122"/>
                </a:rPr>
                <a:t>请在此输入详细文字信息和简介。</a:t>
              </a:r>
              <a:endParaRPr lang="en-US" altLang="zh-CN" sz="1100">
                <a:solidFill>
                  <a:srgbClr val="A6A6A6"/>
                </a:solidFill>
                <a:latin typeface="微软雅黑" panose="020B0503020204020204" pitchFamily="34" charset="-122"/>
                <a:ea typeface="微软雅黑" panose="020B0503020204020204" pitchFamily="34" charset="-122"/>
              </a:endParaRPr>
            </a:p>
          </p:txBody>
        </p:sp>
      </p:grpSp>
      <p:grpSp>
        <p:nvGrpSpPr>
          <p:cNvPr id="18" name="组合 17">
            <a:extLst>
              <a:ext uri="{FF2B5EF4-FFF2-40B4-BE49-F238E27FC236}">
                <a16:creationId xmlns:a16="http://schemas.microsoft.com/office/drawing/2014/main" xmlns="" id="{41ACAAC5-B553-4DCC-B17E-E30924BB35D6}"/>
              </a:ext>
            </a:extLst>
          </p:cNvPr>
          <p:cNvGrpSpPr>
            <a:grpSpLocks/>
          </p:cNvGrpSpPr>
          <p:nvPr/>
        </p:nvGrpSpPr>
        <p:grpSpPr bwMode="auto">
          <a:xfrm>
            <a:off x="7417359" y="4328377"/>
            <a:ext cx="2517639" cy="1331406"/>
            <a:chOff x="2288094" y="1321493"/>
            <a:chExt cx="735778" cy="1021286"/>
          </a:xfrm>
        </p:grpSpPr>
        <p:sp>
          <p:nvSpPr>
            <p:cNvPr id="21" name="矩形 52">
              <a:extLst>
                <a:ext uri="{FF2B5EF4-FFF2-40B4-BE49-F238E27FC236}">
                  <a16:creationId xmlns:a16="http://schemas.microsoft.com/office/drawing/2014/main" xmlns="" id="{E7BC13CE-20BB-420A-9DF7-DA8372979947}"/>
                </a:ext>
              </a:extLst>
            </p:cNvPr>
            <p:cNvSpPr>
              <a:spLocks noChangeArrowheads="1"/>
            </p:cNvSpPr>
            <p:nvPr/>
          </p:nvSpPr>
          <p:spPr bwMode="auto">
            <a:xfrm>
              <a:off x="2288094" y="1321493"/>
              <a:ext cx="668141" cy="354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rgbClr val="027BA8"/>
                  </a:solidFill>
                  <a:latin typeface="微软雅黑" panose="020B0503020204020204" pitchFamily="34" charset="-122"/>
                  <a:ea typeface="微软雅黑" panose="020B0503020204020204" pitchFamily="34" charset="-122"/>
                </a:rPr>
                <a:t>4.</a:t>
              </a:r>
              <a:r>
                <a:rPr lang="zh-CN" altLang="en-US" sz="2400">
                  <a:solidFill>
                    <a:srgbClr val="027BA8"/>
                  </a:solidFill>
                  <a:latin typeface="微软雅黑" panose="020B0503020204020204" pitchFamily="34" charset="-122"/>
                  <a:ea typeface="微软雅黑" panose="020B0503020204020204" pitchFamily="34" charset="-122"/>
                </a:rPr>
                <a:t>添加标题内容</a:t>
              </a:r>
            </a:p>
          </p:txBody>
        </p:sp>
        <p:sp>
          <p:nvSpPr>
            <p:cNvPr id="22" name="矩形 53">
              <a:extLst>
                <a:ext uri="{FF2B5EF4-FFF2-40B4-BE49-F238E27FC236}">
                  <a16:creationId xmlns:a16="http://schemas.microsoft.com/office/drawing/2014/main" xmlns="" id="{F57DA83E-7476-4381-9622-5DB6697CBE1C}"/>
                </a:ext>
              </a:extLst>
            </p:cNvPr>
            <p:cNvSpPr>
              <a:spLocks noChangeArrowheads="1"/>
            </p:cNvSpPr>
            <p:nvPr/>
          </p:nvSpPr>
          <p:spPr bwMode="auto">
            <a:xfrm>
              <a:off x="2288094" y="1752561"/>
              <a:ext cx="735778" cy="590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r>
                <a:rPr lang="zh-CN" altLang="en-US" sz="1100">
                  <a:solidFill>
                    <a:srgbClr val="A6A6A6"/>
                  </a:solidFill>
                  <a:latin typeface="微软雅黑" panose="020B0503020204020204" pitchFamily="34" charset="-122"/>
                  <a:ea typeface="微软雅黑" panose="020B0503020204020204" pitchFamily="34" charset="-122"/>
                </a:rPr>
                <a:t>请在此输入详息和，简介在此输入详细文字信息和简介。请在此输入详息和简介</a:t>
              </a:r>
              <a:r>
                <a:rPr lang="en-US" altLang="zh-CN" sz="1100">
                  <a:solidFill>
                    <a:srgbClr val="A6A6A6"/>
                  </a:solidFill>
                  <a:latin typeface="微软雅黑" panose="020B0503020204020204" pitchFamily="34" charset="-122"/>
                  <a:ea typeface="微软雅黑" panose="020B0503020204020204" pitchFamily="34" charset="-122"/>
                </a:rPr>
                <a:t>,</a:t>
              </a:r>
              <a:r>
                <a:rPr lang="zh-CN" altLang="en-US" sz="1100">
                  <a:solidFill>
                    <a:srgbClr val="A6A6A6"/>
                  </a:solidFill>
                  <a:latin typeface="微软雅黑" panose="020B0503020204020204" pitchFamily="34" charset="-122"/>
                  <a:ea typeface="微软雅黑" panose="020B0503020204020204" pitchFamily="34" charset="-122"/>
                </a:rPr>
                <a:t>请在此输入详细文字信息和简介。</a:t>
              </a:r>
              <a:endParaRPr lang="en-US" altLang="zh-CN" sz="1100">
                <a:solidFill>
                  <a:srgbClr val="A6A6A6"/>
                </a:solidFill>
                <a:latin typeface="微软雅黑" panose="020B0503020204020204" pitchFamily="34" charset="-122"/>
                <a:ea typeface="微软雅黑" panose="020B0503020204020204" pitchFamily="34" charset="-122"/>
              </a:endParaRPr>
            </a:p>
          </p:txBody>
        </p:sp>
      </p:grpSp>
      <p:grpSp>
        <p:nvGrpSpPr>
          <p:cNvPr id="26" name="组合 25">
            <a:extLst>
              <a:ext uri="{FF2B5EF4-FFF2-40B4-BE49-F238E27FC236}">
                <a16:creationId xmlns:a16="http://schemas.microsoft.com/office/drawing/2014/main" xmlns="" id="{C9956C9D-5CEA-49CF-A85F-1FF0616A66C1}"/>
              </a:ext>
            </a:extLst>
          </p:cNvPr>
          <p:cNvGrpSpPr>
            <a:grpSpLocks/>
          </p:cNvGrpSpPr>
          <p:nvPr/>
        </p:nvGrpSpPr>
        <p:grpSpPr bwMode="auto">
          <a:xfrm>
            <a:off x="7416387" y="2162931"/>
            <a:ext cx="2517639" cy="1331406"/>
            <a:chOff x="2288094" y="1321493"/>
            <a:chExt cx="735778" cy="1021286"/>
          </a:xfrm>
        </p:grpSpPr>
        <p:sp>
          <p:nvSpPr>
            <p:cNvPr id="27" name="矩形 52">
              <a:extLst>
                <a:ext uri="{FF2B5EF4-FFF2-40B4-BE49-F238E27FC236}">
                  <a16:creationId xmlns:a16="http://schemas.microsoft.com/office/drawing/2014/main" xmlns="" id="{0619DE24-02A0-44FC-85FD-920702C024C7}"/>
                </a:ext>
              </a:extLst>
            </p:cNvPr>
            <p:cNvSpPr>
              <a:spLocks noChangeArrowheads="1"/>
            </p:cNvSpPr>
            <p:nvPr/>
          </p:nvSpPr>
          <p:spPr bwMode="auto">
            <a:xfrm>
              <a:off x="2288094" y="1321493"/>
              <a:ext cx="668141" cy="354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rgbClr val="027BA8"/>
                  </a:solidFill>
                  <a:latin typeface="微软雅黑" panose="020B0503020204020204" pitchFamily="34" charset="-122"/>
                  <a:ea typeface="微软雅黑" panose="020B0503020204020204" pitchFamily="34" charset="-122"/>
                </a:rPr>
                <a:t>2.</a:t>
              </a:r>
              <a:r>
                <a:rPr lang="zh-CN" altLang="en-US" sz="2400">
                  <a:solidFill>
                    <a:srgbClr val="027BA8"/>
                  </a:solidFill>
                  <a:latin typeface="微软雅黑" panose="020B0503020204020204" pitchFamily="34" charset="-122"/>
                  <a:ea typeface="微软雅黑" panose="020B0503020204020204" pitchFamily="34" charset="-122"/>
                </a:rPr>
                <a:t>添加标题内容</a:t>
              </a:r>
            </a:p>
          </p:txBody>
        </p:sp>
        <p:sp>
          <p:nvSpPr>
            <p:cNvPr id="28" name="矩形 53">
              <a:extLst>
                <a:ext uri="{FF2B5EF4-FFF2-40B4-BE49-F238E27FC236}">
                  <a16:creationId xmlns:a16="http://schemas.microsoft.com/office/drawing/2014/main" xmlns="" id="{F4ADAD15-D008-4111-99C4-ADDDFB2A7811}"/>
                </a:ext>
              </a:extLst>
            </p:cNvPr>
            <p:cNvSpPr>
              <a:spLocks noChangeArrowheads="1"/>
            </p:cNvSpPr>
            <p:nvPr/>
          </p:nvSpPr>
          <p:spPr bwMode="auto">
            <a:xfrm>
              <a:off x="2288094" y="1752561"/>
              <a:ext cx="735778" cy="590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r>
                <a:rPr lang="zh-CN" altLang="en-US" sz="1100">
                  <a:solidFill>
                    <a:srgbClr val="A6A6A6"/>
                  </a:solidFill>
                  <a:latin typeface="微软雅黑" panose="020B0503020204020204" pitchFamily="34" charset="-122"/>
                  <a:ea typeface="微软雅黑" panose="020B0503020204020204" pitchFamily="34" charset="-122"/>
                </a:rPr>
                <a:t>请在此输入详息和，简介在此输入详细文字信息和简介。请在此输入详息和简介</a:t>
              </a:r>
              <a:r>
                <a:rPr lang="en-US" altLang="zh-CN" sz="1100">
                  <a:solidFill>
                    <a:srgbClr val="A6A6A6"/>
                  </a:solidFill>
                  <a:latin typeface="微软雅黑" panose="020B0503020204020204" pitchFamily="34" charset="-122"/>
                  <a:ea typeface="微软雅黑" panose="020B0503020204020204" pitchFamily="34" charset="-122"/>
                </a:rPr>
                <a:t>,</a:t>
              </a:r>
              <a:r>
                <a:rPr lang="zh-CN" altLang="en-US" sz="1100">
                  <a:solidFill>
                    <a:srgbClr val="A6A6A6"/>
                  </a:solidFill>
                  <a:latin typeface="微软雅黑" panose="020B0503020204020204" pitchFamily="34" charset="-122"/>
                  <a:ea typeface="微软雅黑" panose="020B0503020204020204" pitchFamily="34" charset="-122"/>
                </a:rPr>
                <a:t>请在此输入详细文字信息和简介。</a:t>
              </a:r>
              <a:endParaRPr lang="en-US" altLang="zh-CN" sz="1100">
                <a:solidFill>
                  <a:srgbClr val="A6A6A6"/>
                </a:solidFill>
                <a:latin typeface="微软雅黑" panose="020B0503020204020204" pitchFamily="34" charset="-122"/>
                <a:ea typeface="微软雅黑" panose="020B0503020204020204" pitchFamily="34" charset="-122"/>
              </a:endParaRPr>
            </a:p>
          </p:txBody>
        </p:sp>
      </p:grpSp>
      <p:grpSp>
        <p:nvGrpSpPr>
          <p:cNvPr id="32" name="组合 31">
            <a:extLst>
              <a:ext uri="{FF2B5EF4-FFF2-40B4-BE49-F238E27FC236}">
                <a16:creationId xmlns:a16="http://schemas.microsoft.com/office/drawing/2014/main" xmlns="" id="{9B420F97-8038-47B8-B4C9-B21522FF6D44}"/>
              </a:ext>
            </a:extLst>
          </p:cNvPr>
          <p:cNvGrpSpPr>
            <a:grpSpLocks/>
          </p:cNvGrpSpPr>
          <p:nvPr/>
        </p:nvGrpSpPr>
        <p:grpSpPr bwMode="auto">
          <a:xfrm>
            <a:off x="2257973" y="4473396"/>
            <a:ext cx="2517642" cy="1271324"/>
            <a:chOff x="2288094" y="1367580"/>
            <a:chExt cx="735779" cy="975199"/>
          </a:xfrm>
        </p:grpSpPr>
        <p:sp>
          <p:nvSpPr>
            <p:cNvPr id="33" name="矩形 52">
              <a:extLst>
                <a:ext uri="{FF2B5EF4-FFF2-40B4-BE49-F238E27FC236}">
                  <a16:creationId xmlns:a16="http://schemas.microsoft.com/office/drawing/2014/main" xmlns="" id="{F0A4A8D8-D684-460B-B19A-C7E8989CB4CB}"/>
                </a:ext>
              </a:extLst>
            </p:cNvPr>
            <p:cNvSpPr>
              <a:spLocks noChangeArrowheads="1"/>
            </p:cNvSpPr>
            <p:nvPr/>
          </p:nvSpPr>
          <p:spPr bwMode="auto">
            <a:xfrm>
              <a:off x="2355731" y="1367580"/>
              <a:ext cx="668142" cy="354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2400">
                  <a:solidFill>
                    <a:srgbClr val="027BA8"/>
                  </a:solidFill>
                  <a:latin typeface="微软雅黑" panose="020B0503020204020204" pitchFamily="34" charset="-122"/>
                  <a:ea typeface="微软雅黑" panose="020B0503020204020204" pitchFamily="34" charset="-122"/>
                </a:rPr>
                <a:t>3.</a:t>
              </a:r>
              <a:r>
                <a:rPr lang="zh-CN" altLang="en-US" sz="2400">
                  <a:solidFill>
                    <a:srgbClr val="027BA8"/>
                  </a:solidFill>
                  <a:latin typeface="微软雅黑" panose="020B0503020204020204" pitchFamily="34" charset="-122"/>
                  <a:ea typeface="微软雅黑" panose="020B0503020204020204" pitchFamily="34" charset="-122"/>
                </a:rPr>
                <a:t>添加标题内容</a:t>
              </a:r>
            </a:p>
          </p:txBody>
        </p:sp>
        <p:sp>
          <p:nvSpPr>
            <p:cNvPr id="34" name="矩形 53">
              <a:extLst>
                <a:ext uri="{FF2B5EF4-FFF2-40B4-BE49-F238E27FC236}">
                  <a16:creationId xmlns:a16="http://schemas.microsoft.com/office/drawing/2014/main" xmlns="" id="{6CE6002F-1E32-4767-B078-17AEB0B1A579}"/>
                </a:ext>
              </a:extLst>
            </p:cNvPr>
            <p:cNvSpPr>
              <a:spLocks noChangeArrowheads="1"/>
            </p:cNvSpPr>
            <p:nvPr/>
          </p:nvSpPr>
          <p:spPr bwMode="auto">
            <a:xfrm>
              <a:off x="2288094" y="1752561"/>
              <a:ext cx="735778" cy="590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just"/>
              <a:r>
                <a:rPr lang="zh-CN" altLang="en-US" sz="1100">
                  <a:solidFill>
                    <a:srgbClr val="A6A6A6"/>
                  </a:solidFill>
                  <a:latin typeface="微软雅黑" panose="020B0503020204020204" pitchFamily="34" charset="-122"/>
                  <a:ea typeface="微软雅黑" panose="020B0503020204020204" pitchFamily="34" charset="-122"/>
                </a:rPr>
                <a:t>请在此输入详息和，简介在此输入详细文字信息和简介。请在此输入详息和简介</a:t>
              </a:r>
              <a:r>
                <a:rPr lang="en-US" altLang="zh-CN" sz="1100">
                  <a:solidFill>
                    <a:srgbClr val="A6A6A6"/>
                  </a:solidFill>
                  <a:latin typeface="微软雅黑" panose="020B0503020204020204" pitchFamily="34" charset="-122"/>
                  <a:ea typeface="微软雅黑" panose="020B0503020204020204" pitchFamily="34" charset="-122"/>
                </a:rPr>
                <a:t>,</a:t>
              </a:r>
              <a:r>
                <a:rPr lang="zh-CN" altLang="en-US" sz="1100">
                  <a:solidFill>
                    <a:srgbClr val="A6A6A6"/>
                  </a:solidFill>
                  <a:latin typeface="微软雅黑" panose="020B0503020204020204" pitchFamily="34" charset="-122"/>
                  <a:ea typeface="微软雅黑" panose="020B0503020204020204" pitchFamily="34" charset="-122"/>
                </a:rPr>
                <a:t>请在此输入详细文字信息和简介。</a:t>
              </a:r>
              <a:endParaRPr lang="en-US" altLang="zh-CN" sz="1100">
                <a:solidFill>
                  <a:srgbClr val="A6A6A6"/>
                </a:solidFill>
                <a:latin typeface="微软雅黑" panose="020B0503020204020204" pitchFamily="34" charset="-122"/>
                <a:ea typeface="微软雅黑" panose="020B0503020204020204" pitchFamily="34" charset="-122"/>
              </a:endParaRPr>
            </a:p>
          </p:txBody>
        </p:sp>
      </p:grpSp>
      <p:sp>
        <p:nvSpPr>
          <p:cNvPr id="55" name="world_52349">
            <a:extLst>
              <a:ext uri="{FF2B5EF4-FFF2-40B4-BE49-F238E27FC236}">
                <a16:creationId xmlns:a16="http://schemas.microsoft.com/office/drawing/2014/main" xmlns="" id="{2DFBAF71-1757-4FE4-9AED-E64CB8883B2F}"/>
              </a:ext>
            </a:extLst>
          </p:cNvPr>
          <p:cNvSpPr>
            <a:spLocks noChangeAspect="1"/>
          </p:cNvSpPr>
          <p:nvPr/>
        </p:nvSpPr>
        <p:spPr bwMode="auto">
          <a:xfrm>
            <a:off x="5179654" y="2989948"/>
            <a:ext cx="439725" cy="439052"/>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601409" h="600489">
                <a:moveTo>
                  <a:pt x="63148" y="143225"/>
                </a:moveTo>
                <a:lnTo>
                  <a:pt x="41620" y="160426"/>
                </a:lnTo>
                <a:lnTo>
                  <a:pt x="58843" y="171894"/>
                </a:lnTo>
                <a:lnTo>
                  <a:pt x="91853" y="171894"/>
                </a:lnTo>
                <a:lnTo>
                  <a:pt x="142085" y="163293"/>
                </a:lnTo>
                <a:lnTo>
                  <a:pt x="173659" y="214896"/>
                </a:lnTo>
                <a:lnTo>
                  <a:pt x="173659" y="262200"/>
                </a:lnTo>
                <a:lnTo>
                  <a:pt x="216715" y="320970"/>
                </a:lnTo>
                <a:lnTo>
                  <a:pt x="223891" y="320970"/>
                </a:lnTo>
                <a:lnTo>
                  <a:pt x="223891" y="299469"/>
                </a:lnTo>
                <a:lnTo>
                  <a:pt x="241113" y="335305"/>
                </a:lnTo>
                <a:lnTo>
                  <a:pt x="291345" y="345339"/>
                </a:lnTo>
                <a:lnTo>
                  <a:pt x="312873" y="368273"/>
                </a:lnTo>
                <a:lnTo>
                  <a:pt x="332966" y="374007"/>
                </a:lnTo>
                <a:lnTo>
                  <a:pt x="312873" y="417010"/>
                </a:lnTo>
                <a:lnTo>
                  <a:pt x="335836" y="457146"/>
                </a:lnTo>
                <a:cubicBezTo>
                  <a:pt x="335836" y="457146"/>
                  <a:pt x="348753" y="503016"/>
                  <a:pt x="348753" y="505883"/>
                </a:cubicBezTo>
                <a:cubicBezTo>
                  <a:pt x="348753" y="507316"/>
                  <a:pt x="335836" y="561786"/>
                  <a:pt x="335836" y="561786"/>
                </a:cubicBezTo>
                <a:lnTo>
                  <a:pt x="338707" y="597622"/>
                </a:lnTo>
                <a:cubicBezTo>
                  <a:pt x="325790" y="599056"/>
                  <a:pt x="312873" y="600489"/>
                  <a:pt x="299957" y="600489"/>
                </a:cubicBezTo>
                <a:cubicBezTo>
                  <a:pt x="134909" y="600489"/>
                  <a:pt x="0" y="465747"/>
                  <a:pt x="0" y="299469"/>
                </a:cubicBezTo>
                <a:cubicBezTo>
                  <a:pt x="0" y="244998"/>
                  <a:pt x="15787" y="193395"/>
                  <a:pt x="41620" y="148959"/>
                </a:cubicBezTo>
                <a:close/>
                <a:moveTo>
                  <a:pt x="367486" y="60233"/>
                </a:moveTo>
                <a:lnTo>
                  <a:pt x="394753" y="65966"/>
                </a:lnTo>
                <a:lnTo>
                  <a:pt x="419150" y="87465"/>
                </a:lnTo>
                <a:lnTo>
                  <a:pt x="426326" y="106098"/>
                </a:lnTo>
                <a:lnTo>
                  <a:pt x="432066" y="124731"/>
                </a:lnTo>
                <a:lnTo>
                  <a:pt x="469379" y="159130"/>
                </a:lnTo>
                <a:lnTo>
                  <a:pt x="479425" y="161996"/>
                </a:lnTo>
                <a:lnTo>
                  <a:pt x="493776" y="140497"/>
                </a:lnTo>
                <a:lnTo>
                  <a:pt x="541135" y="136197"/>
                </a:lnTo>
                <a:lnTo>
                  <a:pt x="549745" y="133331"/>
                </a:lnTo>
                <a:cubicBezTo>
                  <a:pt x="582753" y="180629"/>
                  <a:pt x="601409" y="237961"/>
                  <a:pt x="601409" y="299592"/>
                </a:cubicBezTo>
                <a:cubicBezTo>
                  <a:pt x="601409" y="441488"/>
                  <a:pt x="503822" y="560451"/>
                  <a:pt x="371791" y="591983"/>
                </a:cubicBezTo>
                <a:lnTo>
                  <a:pt x="376097" y="571917"/>
                </a:lnTo>
                <a:lnTo>
                  <a:pt x="427761" y="537518"/>
                </a:lnTo>
                <a:lnTo>
                  <a:pt x="442112" y="500253"/>
                </a:lnTo>
                <a:lnTo>
                  <a:pt x="477990" y="484486"/>
                </a:lnTo>
                <a:lnTo>
                  <a:pt x="510997" y="419988"/>
                </a:lnTo>
                <a:lnTo>
                  <a:pt x="459333" y="388456"/>
                </a:lnTo>
                <a:lnTo>
                  <a:pt x="432066" y="358357"/>
                </a:lnTo>
                <a:lnTo>
                  <a:pt x="416280" y="356924"/>
                </a:lnTo>
                <a:lnTo>
                  <a:pt x="384707" y="348324"/>
                </a:lnTo>
                <a:lnTo>
                  <a:pt x="356005" y="344024"/>
                </a:lnTo>
                <a:lnTo>
                  <a:pt x="333043" y="349757"/>
                </a:lnTo>
                <a:lnTo>
                  <a:pt x="317257" y="333991"/>
                </a:lnTo>
                <a:lnTo>
                  <a:pt x="302906" y="329691"/>
                </a:lnTo>
                <a:lnTo>
                  <a:pt x="304341" y="306759"/>
                </a:lnTo>
                <a:lnTo>
                  <a:pt x="285684" y="308192"/>
                </a:lnTo>
                <a:lnTo>
                  <a:pt x="275639" y="319658"/>
                </a:lnTo>
                <a:lnTo>
                  <a:pt x="269898" y="295292"/>
                </a:lnTo>
                <a:lnTo>
                  <a:pt x="294295" y="283826"/>
                </a:lnTo>
                <a:lnTo>
                  <a:pt x="317257" y="295292"/>
                </a:lnTo>
                <a:lnTo>
                  <a:pt x="330173" y="295292"/>
                </a:lnTo>
                <a:lnTo>
                  <a:pt x="335913" y="276660"/>
                </a:lnTo>
                <a:lnTo>
                  <a:pt x="371791" y="233661"/>
                </a:lnTo>
                <a:lnTo>
                  <a:pt x="420585" y="207862"/>
                </a:lnTo>
                <a:lnTo>
                  <a:pt x="449287" y="212162"/>
                </a:lnTo>
                <a:lnTo>
                  <a:pt x="452158" y="197829"/>
                </a:lnTo>
                <a:lnTo>
                  <a:pt x="416280" y="160563"/>
                </a:lnTo>
                <a:lnTo>
                  <a:pt x="403364" y="134764"/>
                </a:lnTo>
                <a:lnTo>
                  <a:pt x="383272" y="134764"/>
                </a:lnTo>
                <a:lnTo>
                  <a:pt x="371791" y="127598"/>
                </a:lnTo>
                <a:lnTo>
                  <a:pt x="344524" y="123298"/>
                </a:lnTo>
                <a:lnTo>
                  <a:pt x="338784" y="154830"/>
                </a:lnTo>
                <a:lnTo>
                  <a:pt x="307211" y="147664"/>
                </a:lnTo>
                <a:lnTo>
                  <a:pt x="304341" y="129031"/>
                </a:lnTo>
                <a:lnTo>
                  <a:pt x="328738" y="123298"/>
                </a:lnTo>
                <a:lnTo>
                  <a:pt x="337349" y="87465"/>
                </a:lnTo>
                <a:lnTo>
                  <a:pt x="361745" y="97498"/>
                </a:lnTo>
                <a:lnTo>
                  <a:pt x="361745" y="113265"/>
                </a:lnTo>
                <a:lnTo>
                  <a:pt x="380402" y="120431"/>
                </a:lnTo>
                <a:lnTo>
                  <a:pt x="391883" y="124731"/>
                </a:lnTo>
                <a:lnTo>
                  <a:pt x="407669" y="116131"/>
                </a:lnTo>
                <a:lnTo>
                  <a:pt x="393318" y="100365"/>
                </a:lnTo>
                <a:lnTo>
                  <a:pt x="366051" y="73133"/>
                </a:lnTo>
                <a:close/>
                <a:moveTo>
                  <a:pt x="222541" y="32978"/>
                </a:moveTo>
                <a:cubicBezTo>
                  <a:pt x="222541" y="35846"/>
                  <a:pt x="202448" y="48750"/>
                  <a:pt x="202448" y="48750"/>
                </a:cubicBezTo>
                <a:lnTo>
                  <a:pt x="222541" y="60221"/>
                </a:lnTo>
                <a:lnTo>
                  <a:pt x="262728" y="48750"/>
                </a:lnTo>
                <a:lnTo>
                  <a:pt x="254117" y="32978"/>
                </a:lnTo>
                <a:lnTo>
                  <a:pt x="235458" y="37280"/>
                </a:lnTo>
                <a:close/>
                <a:moveTo>
                  <a:pt x="344537" y="12904"/>
                </a:moveTo>
                <a:lnTo>
                  <a:pt x="312962" y="30110"/>
                </a:lnTo>
                <a:lnTo>
                  <a:pt x="295739" y="40147"/>
                </a:lnTo>
                <a:lnTo>
                  <a:pt x="308656" y="48750"/>
                </a:lnTo>
                <a:lnTo>
                  <a:pt x="335926" y="45883"/>
                </a:lnTo>
                <a:lnTo>
                  <a:pt x="363196" y="24375"/>
                </a:lnTo>
                <a:close/>
                <a:moveTo>
                  <a:pt x="300045" y="0"/>
                </a:moveTo>
                <a:cubicBezTo>
                  <a:pt x="345973" y="0"/>
                  <a:pt x="390465" y="10037"/>
                  <a:pt x="429217" y="28677"/>
                </a:cubicBezTo>
                <a:lnTo>
                  <a:pt x="417735" y="30110"/>
                </a:lnTo>
                <a:lnTo>
                  <a:pt x="389030" y="25809"/>
                </a:lnTo>
                <a:lnTo>
                  <a:pt x="367501" y="40147"/>
                </a:lnTo>
                <a:lnTo>
                  <a:pt x="353149" y="55919"/>
                </a:lnTo>
                <a:lnTo>
                  <a:pt x="298609" y="61655"/>
                </a:lnTo>
                <a:lnTo>
                  <a:pt x="277081" y="57353"/>
                </a:lnTo>
                <a:lnTo>
                  <a:pt x="261293" y="81728"/>
                </a:lnTo>
                <a:lnTo>
                  <a:pt x="218235" y="84596"/>
                </a:lnTo>
                <a:lnTo>
                  <a:pt x="189530" y="75993"/>
                </a:lnTo>
                <a:lnTo>
                  <a:pt x="165131" y="88897"/>
                </a:lnTo>
                <a:lnTo>
                  <a:pt x="112027" y="97500"/>
                </a:lnTo>
                <a:lnTo>
                  <a:pt x="68969" y="108971"/>
                </a:lnTo>
                <a:cubicBezTo>
                  <a:pt x="123509" y="43015"/>
                  <a:pt x="206753" y="0"/>
                  <a:pt x="300045" y="0"/>
                </a:cubicBezTo>
                <a:close/>
              </a:path>
            </a:pathLst>
          </a:custGeom>
          <a:solidFill>
            <a:schemeClr val="bg1">
              <a:lumMod val="50000"/>
            </a:schemeClr>
          </a:solidFill>
          <a:ln>
            <a:noFill/>
          </a:ln>
        </p:spPr>
      </p:sp>
      <p:sp>
        <p:nvSpPr>
          <p:cNvPr id="56" name="search-file_51776">
            <a:extLst>
              <a:ext uri="{FF2B5EF4-FFF2-40B4-BE49-F238E27FC236}">
                <a16:creationId xmlns:a16="http://schemas.microsoft.com/office/drawing/2014/main" xmlns="" id="{720D72DA-46B9-4DCB-B4CD-B68F7E9A7280}"/>
              </a:ext>
            </a:extLst>
          </p:cNvPr>
          <p:cNvSpPr>
            <a:spLocks noChangeAspect="1"/>
          </p:cNvSpPr>
          <p:nvPr/>
        </p:nvSpPr>
        <p:spPr bwMode="auto">
          <a:xfrm>
            <a:off x="5161325" y="4450617"/>
            <a:ext cx="427827" cy="43972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78649" h="594741">
                <a:moveTo>
                  <a:pt x="411175" y="315251"/>
                </a:moveTo>
                <a:cubicBezTo>
                  <a:pt x="392328" y="315251"/>
                  <a:pt x="373301" y="322420"/>
                  <a:pt x="358940" y="336757"/>
                </a:cubicBezTo>
                <a:cubicBezTo>
                  <a:pt x="330220" y="365432"/>
                  <a:pt x="330220" y="411311"/>
                  <a:pt x="358940" y="439986"/>
                </a:cubicBezTo>
                <a:cubicBezTo>
                  <a:pt x="387661" y="468660"/>
                  <a:pt x="435049" y="468660"/>
                  <a:pt x="462333" y="439986"/>
                </a:cubicBezTo>
                <a:cubicBezTo>
                  <a:pt x="491053" y="411311"/>
                  <a:pt x="491053" y="365432"/>
                  <a:pt x="462333" y="336757"/>
                </a:cubicBezTo>
                <a:cubicBezTo>
                  <a:pt x="448691" y="322420"/>
                  <a:pt x="430023" y="315251"/>
                  <a:pt x="411175" y="315251"/>
                </a:cubicBezTo>
                <a:close/>
                <a:moveTo>
                  <a:pt x="410816" y="276182"/>
                </a:moveTo>
                <a:cubicBezTo>
                  <a:pt x="439716" y="276182"/>
                  <a:pt x="468795" y="287293"/>
                  <a:pt x="491053" y="309516"/>
                </a:cubicBezTo>
                <a:cubicBezTo>
                  <a:pt x="525517" y="342492"/>
                  <a:pt x="532697" y="394106"/>
                  <a:pt x="514029" y="435685"/>
                </a:cubicBezTo>
                <a:lnTo>
                  <a:pt x="578649" y="500203"/>
                </a:lnTo>
                <a:lnTo>
                  <a:pt x="522645" y="556118"/>
                </a:lnTo>
                <a:lnTo>
                  <a:pt x="458025" y="491600"/>
                </a:lnTo>
                <a:cubicBezTo>
                  <a:pt x="416381" y="510239"/>
                  <a:pt x="366121" y="503070"/>
                  <a:pt x="331656" y="468660"/>
                </a:cubicBezTo>
                <a:cubicBezTo>
                  <a:pt x="287140" y="424215"/>
                  <a:pt x="287140" y="352528"/>
                  <a:pt x="331656" y="309516"/>
                </a:cubicBezTo>
                <a:cubicBezTo>
                  <a:pt x="353197" y="287293"/>
                  <a:pt x="381917" y="276182"/>
                  <a:pt x="410816" y="276182"/>
                </a:cubicBezTo>
                <a:close/>
                <a:moveTo>
                  <a:pt x="134949" y="20001"/>
                </a:moveTo>
                <a:lnTo>
                  <a:pt x="134949" y="144835"/>
                </a:lnTo>
                <a:lnTo>
                  <a:pt x="17242" y="144835"/>
                </a:lnTo>
                <a:close/>
                <a:moveTo>
                  <a:pt x="172278" y="0"/>
                </a:moveTo>
                <a:lnTo>
                  <a:pt x="480943" y="0"/>
                </a:lnTo>
                <a:lnTo>
                  <a:pt x="480943" y="276591"/>
                </a:lnTo>
                <a:cubicBezTo>
                  <a:pt x="460844" y="263693"/>
                  <a:pt x="436438" y="256527"/>
                  <a:pt x="410596" y="256527"/>
                </a:cubicBezTo>
                <a:cubicBezTo>
                  <a:pt x="381883" y="256527"/>
                  <a:pt x="354606" y="265126"/>
                  <a:pt x="331636" y="282323"/>
                </a:cubicBezTo>
                <a:lnTo>
                  <a:pt x="81832" y="282323"/>
                </a:lnTo>
                <a:lnTo>
                  <a:pt x="81832" y="322450"/>
                </a:lnTo>
                <a:lnTo>
                  <a:pt x="295744" y="322450"/>
                </a:lnTo>
                <a:cubicBezTo>
                  <a:pt x="288566" y="335348"/>
                  <a:pt x="282823" y="351112"/>
                  <a:pt x="279952" y="366877"/>
                </a:cubicBezTo>
                <a:lnTo>
                  <a:pt x="81832" y="366877"/>
                </a:lnTo>
                <a:lnTo>
                  <a:pt x="81832" y="407004"/>
                </a:lnTo>
                <a:lnTo>
                  <a:pt x="279952" y="407004"/>
                </a:lnTo>
                <a:cubicBezTo>
                  <a:pt x="281388" y="422768"/>
                  <a:pt x="287130" y="438532"/>
                  <a:pt x="294309" y="451430"/>
                </a:cubicBezTo>
                <a:lnTo>
                  <a:pt x="81832" y="451430"/>
                </a:lnTo>
                <a:lnTo>
                  <a:pt x="81832" y="491557"/>
                </a:lnTo>
                <a:lnTo>
                  <a:pt x="327329" y="491557"/>
                </a:lnTo>
                <a:cubicBezTo>
                  <a:pt x="350299" y="511621"/>
                  <a:pt x="380448" y="521653"/>
                  <a:pt x="410596" y="521653"/>
                </a:cubicBezTo>
                <a:cubicBezTo>
                  <a:pt x="424953" y="521653"/>
                  <a:pt x="439309" y="518786"/>
                  <a:pt x="453666" y="514487"/>
                </a:cubicBezTo>
                <a:lnTo>
                  <a:pt x="480943" y="543149"/>
                </a:lnTo>
                <a:lnTo>
                  <a:pt x="480943" y="594741"/>
                </a:lnTo>
                <a:lnTo>
                  <a:pt x="0" y="594741"/>
                </a:lnTo>
                <a:lnTo>
                  <a:pt x="0" y="180572"/>
                </a:lnTo>
                <a:lnTo>
                  <a:pt x="172278" y="180572"/>
                </a:lnTo>
                <a:close/>
              </a:path>
            </a:pathLst>
          </a:custGeom>
          <a:solidFill>
            <a:schemeClr val="bg1">
              <a:lumMod val="50000"/>
            </a:schemeClr>
          </a:solidFill>
          <a:ln>
            <a:noFill/>
          </a:ln>
        </p:spPr>
      </p:sp>
      <p:sp>
        <p:nvSpPr>
          <p:cNvPr id="57" name="skype_220801">
            <a:extLst>
              <a:ext uri="{FF2B5EF4-FFF2-40B4-BE49-F238E27FC236}">
                <a16:creationId xmlns:a16="http://schemas.microsoft.com/office/drawing/2014/main" xmlns="" id="{F8EA5A2A-AE93-491B-9089-F8EF6ECBF88F}"/>
              </a:ext>
            </a:extLst>
          </p:cNvPr>
          <p:cNvSpPr>
            <a:spLocks noChangeAspect="1"/>
          </p:cNvSpPr>
          <p:nvPr/>
        </p:nvSpPr>
        <p:spPr bwMode="auto">
          <a:xfrm>
            <a:off x="6684488" y="2989939"/>
            <a:ext cx="439725" cy="439061"/>
          </a:xfrm>
          <a:custGeom>
            <a:avLst/>
            <a:gdLst>
              <a:gd name="T0" fmla="*/ 6623 w 6827"/>
              <a:gd name="T1" fmla="*/ 4013 h 6827"/>
              <a:gd name="T2" fmla="*/ 6675 w 6827"/>
              <a:gd name="T3" fmla="*/ 3432 h 6827"/>
              <a:gd name="T4" fmla="*/ 3432 w 6827"/>
              <a:gd name="T5" fmla="*/ 189 h 6827"/>
              <a:gd name="T6" fmla="*/ 2851 w 6827"/>
              <a:gd name="T7" fmla="*/ 241 h 6827"/>
              <a:gd name="T8" fmla="*/ 1920 w 6827"/>
              <a:gd name="T9" fmla="*/ 0 h 6827"/>
              <a:gd name="T10" fmla="*/ 0 w 6827"/>
              <a:gd name="T11" fmla="*/ 1920 h 6827"/>
              <a:gd name="T12" fmla="*/ 241 w 6827"/>
              <a:gd name="T13" fmla="*/ 2851 h 6827"/>
              <a:gd name="T14" fmla="*/ 189 w 6827"/>
              <a:gd name="T15" fmla="*/ 3432 h 6827"/>
              <a:gd name="T16" fmla="*/ 3432 w 6827"/>
              <a:gd name="T17" fmla="*/ 6675 h 6827"/>
              <a:gd name="T18" fmla="*/ 4013 w 6827"/>
              <a:gd name="T19" fmla="*/ 6623 h 6827"/>
              <a:gd name="T20" fmla="*/ 4944 w 6827"/>
              <a:gd name="T21" fmla="*/ 6827 h 6827"/>
              <a:gd name="T22" fmla="*/ 6827 w 6827"/>
              <a:gd name="T23" fmla="*/ 4943 h 6827"/>
              <a:gd name="T24" fmla="*/ 6623 w 6827"/>
              <a:gd name="T25" fmla="*/ 4013 h 6827"/>
              <a:gd name="T26" fmla="*/ 3491 w 6827"/>
              <a:gd name="T27" fmla="*/ 5695 h 6827"/>
              <a:gd name="T28" fmla="*/ 1544 w 6827"/>
              <a:gd name="T29" fmla="*/ 4675 h 6827"/>
              <a:gd name="T30" fmla="*/ 1583 w 6827"/>
              <a:gd name="T31" fmla="*/ 4079 h 6827"/>
              <a:gd name="T32" fmla="*/ 1963 w 6827"/>
              <a:gd name="T33" fmla="*/ 3842 h 6827"/>
              <a:gd name="T34" fmla="*/ 2519 w 6827"/>
              <a:gd name="T35" fmla="*/ 4155 h 6827"/>
              <a:gd name="T36" fmla="*/ 3278 w 6827"/>
              <a:gd name="T37" fmla="*/ 4805 h 6827"/>
              <a:gd name="T38" fmla="*/ 4156 w 6827"/>
              <a:gd name="T39" fmla="*/ 4425 h 6827"/>
              <a:gd name="T40" fmla="*/ 4141 w 6827"/>
              <a:gd name="T41" fmla="*/ 4217 h 6827"/>
              <a:gd name="T42" fmla="*/ 3336 w 6827"/>
              <a:gd name="T43" fmla="*/ 3854 h 6827"/>
              <a:gd name="T44" fmla="*/ 1560 w 6827"/>
              <a:gd name="T45" fmla="*/ 2437 h 6827"/>
              <a:gd name="T46" fmla="*/ 3513 w 6827"/>
              <a:gd name="T47" fmla="*/ 1169 h 6827"/>
              <a:gd name="T48" fmla="*/ 5068 w 6827"/>
              <a:gd name="T49" fmla="*/ 1937 h 6827"/>
              <a:gd name="T50" fmla="*/ 5087 w 6827"/>
              <a:gd name="T51" fmla="*/ 2566 h 6827"/>
              <a:gd name="T52" fmla="*/ 4780 w 6827"/>
              <a:gd name="T53" fmla="*/ 2826 h 6827"/>
              <a:gd name="T54" fmla="*/ 3958 w 6827"/>
              <a:gd name="T55" fmla="*/ 2256 h 6827"/>
              <a:gd name="T56" fmla="*/ 3605 w 6827"/>
              <a:gd name="T57" fmla="*/ 2039 h 6827"/>
              <a:gd name="T58" fmla="*/ 2797 w 6827"/>
              <a:gd name="T59" fmla="*/ 2213 h 6827"/>
              <a:gd name="T60" fmla="*/ 2704 w 6827"/>
              <a:gd name="T61" fmla="*/ 2400 h 6827"/>
              <a:gd name="T62" fmla="*/ 3695 w 6827"/>
              <a:gd name="T63" fmla="*/ 2839 h 6827"/>
              <a:gd name="T64" fmla="*/ 5369 w 6827"/>
              <a:gd name="T65" fmla="*/ 4244 h 6827"/>
              <a:gd name="T66" fmla="*/ 3491 w 6827"/>
              <a:gd name="T67" fmla="*/ 5695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27" h="6827">
                <a:moveTo>
                  <a:pt x="6623" y="4013"/>
                </a:moveTo>
                <a:cubicBezTo>
                  <a:pt x="6657" y="3821"/>
                  <a:pt x="6675" y="3626"/>
                  <a:pt x="6675" y="3432"/>
                </a:cubicBezTo>
                <a:cubicBezTo>
                  <a:pt x="6675" y="1644"/>
                  <a:pt x="5220" y="189"/>
                  <a:pt x="3432" y="189"/>
                </a:cubicBezTo>
                <a:cubicBezTo>
                  <a:pt x="3238" y="189"/>
                  <a:pt x="3042" y="206"/>
                  <a:pt x="2851" y="241"/>
                </a:cubicBezTo>
                <a:cubicBezTo>
                  <a:pt x="2567" y="83"/>
                  <a:pt x="2246" y="0"/>
                  <a:pt x="1920" y="0"/>
                </a:cubicBezTo>
                <a:cubicBezTo>
                  <a:pt x="861" y="0"/>
                  <a:pt x="0" y="861"/>
                  <a:pt x="0" y="1920"/>
                </a:cubicBezTo>
                <a:cubicBezTo>
                  <a:pt x="0" y="2246"/>
                  <a:pt x="83" y="2567"/>
                  <a:pt x="241" y="2851"/>
                </a:cubicBezTo>
                <a:cubicBezTo>
                  <a:pt x="206" y="3042"/>
                  <a:pt x="189" y="3238"/>
                  <a:pt x="189" y="3432"/>
                </a:cubicBezTo>
                <a:cubicBezTo>
                  <a:pt x="189" y="5220"/>
                  <a:pt x="1644" y="6675"/>
                  <a:pt x="3432" y="6675"/>
                </a:cubicBezTo>
                <a:cubicBezTo>
                  <a:pt x="3626" y="6675"/>
                  <a:pt x="3822" y="6657"/>
                  <a:pt x="4013" y="6623"/>
                </a:cubicBezTo>
                <a:cubicBezTo>
                  <a:pt x="4265" y="6760"/>
                  <a:pt x="4570" y="6827"/>
                  <a:pt x="4944" y="6827"/>
                </a:cubicBezTo>
                <a:cubicBezTo>
                  <a:pt x="6000" y="6827"/>
                  <a:pt x="6827" y="6000"/>
                  <a:pt x="6827" y="4943"/>
                </a:cubicBezTo>
                <a:cubicBezTo>
                  <a:pt x="6827" y="4570"/>
                  <a:pt x="6760" y="4265"/>
                  <a:pt x="6623" y="4013"/>
                </a:cubicBezTo>
                <a:close/>
                <a:moveTo>
                  <a:pt x="3491" y="5695"/>
                </a:moveTo>
                <a:cubicBezTo>
                  <a:pt x="2087" y="5695"/>
                  <a:pt x="1668" y="5056"/>
                  <a:pt x="1544" y="4675"/>
                </a:cubicBezTo>
                <a:cubicBezTo>
                  <a:pt x="1447" y="4378"/>
                  <a:pt x="1512" y="4187"/>
                  <a:pt x="1583" y="4079"/>
                </a:cubicBezTo>
                <a:cubicBezTo>
                  <a:pt x="1694" y="3909"/>
                  <a:pt x="1874" y="3850"/>
                  <a:pt x="1963" y="3842"/>
                </a:cubicBezTo>
                <a:cubicBezTo>
                  <a:pt x="2127" y="3828"/>
                  <a:pt x="2428" y="3877"/>
                  <a:pt x="2519" y="4155"/>
                </a:cubicBezTo>
                <a:cubicBezTo>
                  <a:pt x="2552" y="4254"/>
                  <a:pt x="2741" y="4751"/>
                  <a:pt x="3278" y="4805"/>
                </a:cubicBezTo>
                <a:cubicBezTo>
                  <a:pt x="3753" y="4853"/>
                  <a:pt x="4066" y="4641"/>
                  <a:pt x="4156" y="4425"/>
                </a:cubicBezTo>
                <a:cubicBezTo>
                  <a:pt x="4185" y="4357"/>
                  <a:pt x="4179" y="4285"/>
                  <a:pt x="4141" y="4217"/>
                </a:cubicBezTo>
                <a:cubicBezTo>
                  <a:pt x="4084" y="4116"/>
                  <a:pt x="3903" y="3935"/>
                  <a:pt x="3336" y="3854"/>
                </a:cubicBezTo>
                <a:cubicBezTo>
                  <a:pt x="2207" y="3693"/>
                  <a:pt x="1560" y="3177"/>
                  <a:pt x="1560" y="2437"/>
                </a:cubicBezTo>
                <a:cubicBezTo>
                  <a:pt x="1560" y="1501"/>
                  <a:pt x="2612" y="1169"/>
                  <a:pt x="3513" y="1169"/>
                </a:cubicBezTo>
                <a:cubicBezTo>
                  <a:pt x="4469" y="1169"/>
                  <a:pt x="4960" y="1723"/>
                  <a:pt x="5068" y="1937"/>
                </a:cubicBezTo>
                <a:cubicBezTo>
                  <a:pt x="5165" y="2128"/>
                  <a:pt x="5173" y="2380"/>
                  <a:pt x="5087" y="2566"/>
                </a:cubicBezTo>
                <a:cubicBezTo>
                  <a:pt x="5024" y="2703"/>
                  <a:pt x="4918" y="2793"/>
                  <a:pt x="4780" y="2826"/>
                </a:cubicBezTo>
                <a:cubicBezTo>
                  <a:pt x="4358" y="2928"/>
                  <a:pt x="4158" y="2628"/>
                  <a:pt x="3958" y="2256"/>
                </a:cubicBezTo>
                <a:cubicBezTo>
                  <a:pt x="3882" y="2115"/>
                  <a:pt x="3724" y="2061"/>
                  <a:pt x="3605" y="2039"/>
                </a:cubicBezTo>
                <a:cubicBezTo>
                  <a:pt x="3300" y="1985"/>
                  <a:pt x="2941" y="2085"/>
                  <a:pt x="2797" y="2213"/>
                </a:cubicBezTo>
                <a:cubicBezTo>
                  <a:pt x="2744" y="2259"/>
                  <a:pt x="2685" y="2330"/>
                  <a:pt x="2704" y="2400"/>
                </a:cubicBezTo>
                <a:cubicBezTo>
                  <a:pt x="2720" y="2461"/>
                  <a:pt x="2841" y="2673"/>
                  <a:pt x="3695" y="2839"/>
                </a:cubicBezTo>
                <a:cubicBezTo>
                  <a:pt x="4853" y="3064"/>
                  <a:pt x="5369" y="3497"/>
                  <a:pt x="5369" y="4244"/>
                </a:cubicBezTo>
                <a:cubicBezTo>
                  <a:pt x="5369" y="4957"/>
                  <a:pt x="4667" y="5695"/>
                  <a:pt x="3491" y="5695"/>
                </a:cubicBezTo>
                <a:close/>
              </a:path>
            </a:pathLst>
          </a:custGeom>
          <a:solidFill>
            <a:schemeClr val="bg1">
              <a:lumMod val="50000"/>
            </a:schemeClr>
          </a:solidFill>
          <a:ln>
            <a:noFill/>
          </a:ln>
        </p:spPr>
      </p:sp>
      <p:sp>
        <p:nvSpPr>
          <p:cNvPr id="58" name="boss-with-tie_81303">
            <a:extLst>
              <a:ext uri="{FF2B5EF4-FFF2-40B4-BE49-F238E27FC236}">
                <a16:creationId xmlns:a16="http://schemas.microsoft.com/office/drawing/2014/main" xmlns="" id="{84FA788D-BBA7-4828-BD71-3F8F68C7E17B}"/>
              </a:ext>
            </a:extLst>
          </p:cNvPr>
          <p:cNvSpPr>
            <a:spLocks noChangeAspect="1"/>
          </p:cNvSpPr>
          <p:nvPr/>
        </p:nvSpPr>
        <p:spPr bwMode="auto">
          <a:xfrm>
            <a:off x="6707579" y="4502057"/>
            <a:ext cx="439725" cy="355917"/>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solidFill>
            <a:schemeClr val="bg1">
              <a:lumMod val="50000"/>
            </a:schemeClr>
          </a:solidFill>
          <a:ln>
            <a:noFill/>
          </a:ln>
        </p:spPr>
      </p:sp>
      <p:sp>
        <p:nvSpPr>
          <p:cNvPr id="23" name="矩形 22">
            <a:extLst>
              <a:ext uri="{FF2B5EF4-FFF2-40B4-BE49-F238E27FC236}">
                <a16:creationId xmlns:a16="http://schemas.microsoft.com/office/drawing/2014/main" xmlns="" id="{9AF1886C-0C55-4358-8718-10F0DEA584A4}"/>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24" name="任意多边形: 形状 23">
            <a:extLst>
              <a:ext uri="{FF2B5EF4-FFF2-40B4-BE49-F238E27FC236}">
                <a16:creationId xmlns:a16="http://schemas.microsoft.com/office/drawing/2014/main" xmlns="" id="{632319EA-628E-4803-8237-F2E85F46D423}"/>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25" name="组合 24">
            <a:extLst>
              <a:ext uri="{FF2B5EF4-FFF2-40B4-BE49-F238E27FC236}">
                <a16:creationId xmlns:a16="http://schemas.microsoft.com/office/drawing/2014/main" xmlns="" id="{6CA2D470-2877-4324-BC7C-555502D56C37}"/>
              </a:ext>
            </a:extLst>
          </p:cNvPr>
          <p:cNvGrpSpPr/>
          <p:nvPr/>
        </p:nvGrpSpPr>
        <p:grpSpPr>
          <a:xfrm>
            <a:off x="11065679" y="5731376"/>
            <a:ext cx="1126618" cy="1138043"/>
            <a:chOff x="11065679" y="5731376"/>
            <a:chExt cx="1126618" cy="1138043"/>
          </a:xfrm>
        </p:grpSpPr>
        <p:sp>
          <p:nvSpPr>
            <p:cNvPr id="29" name="斜纹 28">
              <a:extLst>
                <a:ext uri="{FF2B5EF4-FFF2-40B4-BE49-F238E27FC236}">
                  <a16:creationId xmlns:a16="http://schemas.microsoft.com/office/drawing/2014/main" xmlns="" id="{04A3B589-A609-49A7-A6D6-51662D72D859}"/>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0" name="斜纹 29">
              <a:extLst>
                <a:ext uri="{FF2B5EF4-FFF2-40B4-BE49-F238E27FC236}">
                  <a16:creationId xmlns:a16="http://schemas.microsoft.com/office/drawing/2014/main" xmlns="" id="{07294DE4-1398-47E0-A56C-9559C895507C}"/>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1" name="斜纹 30">
              <a:extLst>
                <a:ext uri="{FF2B5EF4-FFF2-40B4-BE49-F238E27FC236}">
                  <a16:creationId xmlns:a16="http://schemas.microsoft.com/office/drawing/2014/main" xmlns="" id="{EA016481-EA26-4304-BF75-4AB80C618F25}"/>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35" name="组合 34">
            <a:extLst>
              <a:ext uri="{FF2B5EF4-FFF2-40B4-BE49-F238E27FC236}">
                <a16:creationId xmlns:a16="http://schemas.microsoft.com/office/drawing/2014/main" xmlns="" id="{3FB8AD12-A5CD-41F7-BF96-D1FBDD990D1C}"/>
              </a:ext>
            </a:extLst>
          </p:cNvPr>
          <p:cNvGrpSpPr/>
          <p:nvPr/>
        </p:nvGrpSpPr>
        <p:grpSpPr>
          <a:xfrm>
            <a:off x="8915739" y="123472"/>
            <a:ext cx="3111552" cy="666942"/>
            <a:chOff x="9769790" y="38915"/>
            <a:chExt cx="2190535" cy="728714"/>
          </a:xfrm>
        </p:grpSpPr>
        <p:sp>
          <p:nvSpPr>
            <p:cNvPr id="36" name="矩形: 圆角 35">
              <a:extLst>
                <a:ext uri="{FF2B5EF4-FFF2-40B4-BE49-F238E27FC236}">
                  <a16:creationId xmlns:a16="http://schemas.microsoft.com/office/drawing/2014/main" xmlns="" id="{7C48627D-6EA8-4806-B107-BF5B639A8566}"/>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圆角 36">
              <a:extLst>
                <a:ext uri="{FF2B5EF4-FFF2-40B4-BE49-F238E27FC236}">
                  <a16:creationId xmlns:a16="http://schemas.microsoft.com/office/drawing/2014/main" xmlns="" id="{C28BF24B-2AF4-4F20-BAB1-132264D9B3A9}"/>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圆角 37">
              <a:extLst>
                <a:ext uri="{FF2B5EF4-FFF2-40B4-BE49-F238E27FC236}">
                  <a16:creationId xmlns:a16="http://schemas.microsoft.com/office/drawing/2014/main" xmlns="" id="{C3D2278A-1B84-4E91-BF18-06E0FC8CB690}"/>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圆角 38">
              <a:extLst>
                <a:ext uri="{FF2B5EF4-FFF2-40B4-BE49-F238E27FC236}">
                  <a16:creationId xmlns:a16="http://schemas.microsoft.com/office/drawing/2014/main" xmlns="" id="{0CD158AB-E4AB-4D2F-8CF5-A6D2F6F50E5A}"/>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圆角 39">
              <a:extLst>
                <a:ext uri="{FF2B5EF4-FFF2-40B4-BE49-F238E27FC236}">
                  <a16:creationId xmlns:a16="http://schemas.microsoft.com/office/drawing/2014/main" xmlns="" id="{F62537F5-E230-40C7-B087-1FC8A76128E9}"/>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圆角 40">
              <a:extLst>
                <a:ext uri="{FF2B5EF4-FFF2-40B4-BE49-F238E27FC236}">
                  <a16:creationId xmlns:a16="http://schemas.microsoft.com/office/drawing/2014/main" xmlns="" id="{5FE86D7A-DF62-4A11-B173-EF701BAA273F}"/>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圆角 41">
              <a:extLst>
                <a:ext uri="{FF2B5EF4-FFF2-40B4-BE49-F238E27FC236}">
                  <a16:creationId xmlns:a16="http://schemas.microsoft.com/office/drawing/2014/main" xmlns="" id="{3860D455-3A22-4E93-86D4-84114D639699}"/>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圆角 42">
              <a:extLst>
                <a:ext uri="{FF2B5EF4-FFF2-40B4-BE49-F238E27FC236}">
                  <a16:creationId xmlns:a16="http://schemas.microsoft.com/office/drawing/2014/main" xmlns="" id="{C06BE4E8-B54E-441F-B3CE-EB1B7D167544}"/>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圆角 43">
              <a:extLst>
                <a:ext uri="{FF2B5EF4-FFF2-40B4-BE49-F238E27FC236}">
                  <a16:creationId xmlns:a16="http://schemas.microsoft.com/office/drawing/2014/main" xmlns="" id="{3FA3620B-92FB-46D9-B5E4-0714B9441BA4}"/>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a:extLst>
              <a:ext uri="{FF2B5EF4-FFF2-40B4-BE49-F238E27FC236}">
                <a16:creationId xmlns:a16="http://schemas.microsoft.com/office/drawing/2014/main" xmlns="" id="{1EDEAC26-3F54-4782-A219-0565F23E37DC}"/>
              </a:ext>
            </a:extLst>
          </p:cNvPr>
          <p:cNvGrpSpPr/>
          <p:nvPr/>
        </p:nvGrpSpPr>
        <p:grpSpPr>
          <a:xfrm>
            <a:off x="1610672" y="1835228"/>
            <a:ext cx="8915307" cy="4283317"/>
            <a:chOff x="1610672" y="1835228"/>
            <a:chExt cx="8915307" cy="4283317"/>
          </a:xfrm>
        </p:grpSpPr>
        <p:sp>
          <p:nvSpPr>
            <p:cNvPr id="46" name="任意多边形: 形状 45">
              <a:extLst>
                <a:ext uri="{FF2B5EF4-FFF2-40B4-BE49-F238E27FC236}">
                  <a16:creationId xmlns:a16="http://schemas.microsoft.com/office/drawing/2014/main" xmlns="" id="{26947CFA-06FF-4798-AFA3-4B25A7D69DFF}"/>
                </a:ext>
              </a:extLst>
            </p:cNvPr>
            <p:cNvSpPr/>
            <p:nvPr/>
          </p:nvSpPr>
          <p:spPr>
            <a:xfrm rot="10800000">
              <a:off x="1610673" y="1835228"/>
              <a:ext cx="1342724" cy="1343859"/>
            </a:xfrm>
            <a:custGeom>
              <a:avLst/>
              <a:gdLst>
                <a:gd name="connsiteX0" fmla="*/ 0 w 1342724"/>
                <a:gd name="connsiteY0" fmla="*/ 1342704 h 1343859"/>
                <a:gd name="connsiteX1" fmla="*/ 10 w 1342724"/>
                <a:gd name="connsiteY1" fmla="*/ 1342705 h 1343859"/>
                <a:gd name="connsiteX2" fmla="*/ 0 w 1342724"/>
                <a:gd name="connsiteY2" fmla="*/ 1342705 h 1343859"/>
                <a:gd name="connsiteX3" fmla="*/ 1342724 w 1342724"/>
                <a:gd name="connsiteY3" fmla="*/ 0 h 1343859"/>
                <a:gd name="connsiteX4" fmla="*/ 1342724 w 1342724"/>
                <a:gd name="connsiteY4" fmla="*/ 1343859 h 1343859"/>
                <a:gd name="connsiteX5" fmla="*/ 22874 w 1342724"/>
                <a:gd name="connsiteY5" fmla="*/ 1343859 h 1343859"/>
                <a:gd name="connsiteX6" fmla="*/ 10 w 1342724"/>
                <a:gd name="connsiteY6" fmla="*/ 1342705 h 1343859"/>
                <a:gd name="connsiteX7" fmla="*/ 137286 w 1342724"/>
                <a:gd name="connsiteY7" fmla="*/ 1335773 h 1343859"/>
                <a:gd name="connsiteX8" fmla="*/ 1335793 w 1342724"/>
                <a:gd name="connsiteY8" fmla="*/ 137266 h 1343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2724" h="1343859">
                  <a:moveTo>
                    <a:pt x="0" y="1342704"/>
                  </a:moveTo>
                  <a:lnTo>
                    <a:pt x="10" y="1342705"/>
                  </a:lnTo>
                  <a:lnTo>
                    <a:pt x="0" y="1342705"/>
                  </a:lnTo>
                  <a:close/>
                  <a:moveTo>
                    <a:pt x="1342724" y="0"/>
                  </a:moveTo>
                  <a:lnTo>
                    <a:pt x="1342724" y="1343859"/>
                  </a:lnTo>
                  <a:lnTo>
                    <a:pt x="22874" y="1343859"/>
                  </a:lnTo>
                  <a:lnTo>
                    <a:pt x="10" y="1342705"/>
                  </a:lnTo>
                  <a:lnTo>
                    <a:pt x="137286" y="1335773"/>
                  </a:lnTo>
                  <a:cubicBezTo>
                    <a:pt x="769225" y="1271596"/>
                    <a:pt x="1271616" y="769205"/>
                    <a:pt x="1335793" y="137266"/>
                  </a:cubicBezTo>
                  <a:close/>
                </a:path>
              </a:pathLst>
            </a:cu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7" name="任意多边形: 形状 46">
              <a:extLst>
                <a:ext uri="{FF2B5EF4-FFF2-40B4-BE49-F238E27FC236}">
                  <a16:creationId xmlns:a16="http://schemas.microsoft.com/office/drawing/2014/main" xmlns="" id="{B7FBAD16-B8D8-4FB8-A2FD-1483E39DED78}"/>
                </a:ext>
              </a:extLst>
            </p:cNvPr>
            <p:cNvSpPr/>
            <p:nvPr/>
          </p:nvSpPr>
          <p:spPr>
            <a:xfrm rot="5400000">
              <a:off x="1611240" y="4775253"/>
              <a:ext cx="1342724" cy="1343859"/>
            </a:xfrm>
            <a:custGeom>
              <a:avLst/>
              <a:gdLst>
                <a:gd name="connsiteX0" fmla="*/ 0 w 1342724"/>
                <a:gd name="connsiteY0" fmla="*/ 1342704 h 1343859"/>
                <a:gd name="connsiteX1" fmla="*/ 10 w 1342724"/>
                <a:gd name="connsiteY1" fmla="*/ 1342705 h 1343859"/>
                <a:gd name="connsiteX2" fmla="*/ 0 w 1342724"/>
                <a:gd name="connsiteY2" fmla="*/ 1342705 h 1343859"/>
                <a:gd name="connsiteX3" fmla="*/ 1342724 w 1342724"/>
                <a:gd name="connsiteY3" fmla="*/ 0 h 1343859"/>
                <a:gd name="connsiteX4" fmla="*/ 1342724 w 1342724"/>
                <a:gd name="connsiteY4" fmla="*/ 1343859 h 1343859"/>
                <a:gd name="connsiteX5" fmla="*/ 22874 w 1342724"/>
                <a:gd name="connsiteY5" fmla="*/ 1343859 h 1343859"/>
                <a:gd name="connsiteX6" fmla="*/ 10 w 1342724"/>
                <a:gd name="connsiteY6" fmla="*/ 1342705 h 1343859"/>
                <a:gd name="connsiteX7" fmla="*/ 137286 w 1342724"/>
                <a:gd name="connsiteY7" fmla="*/ 1335773 h 1343859"/>
                <a:gd name="connsiteX8" fmla="*/ 1335793 w 1342724"/>
                <a:gd name="connsiteY8" fmla="*/ 137266 h 1343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2724" h="1343859">
                  <a:moveTo>
                    <a:pt x="0" y="1342704"/>
                  </a:moveTo>
                  <a:lnTo>
                    <a:pt x="10" y="1342705"/>
                  </a:lnTo>
                  <a:lnTo>
                    <a:pt x="0" y="1342705"/>
                  </a:lnTo>
                  <a:close/>
                  <a:moveTo>
                    <a:pt x="1342724" y="0"/>
                  </a:moveTo>
                  <a:lnTo>
                    <a:pt x="1342724" y="1343859"/>
                  </a:lnTo>
                  <a:lnTo>
                    <a:pt x="22874" y="1343859"/>
                  </a:lnTo>
                  <a:lnTo>
                    <a:pt x="10" y="1342705"/>
                  </a:lnTo>
                  <a:lnTo>
                    <a:pt x="137286" y="1335773"/>
                  </a:lnTo>
                  <a:cubicBezTo>
                    <a:pt x="769225" y="1271596"/>
                    <a:pt x="1271616" y="769205"/>
                    <a:pt x="1335793" y="137266"/>
                  </a:cubicBez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8" name="任意多边形: 形状 47">
              <a:extLst>
                <a:ext uri="{FF2B5EF4-FFF2-40B4-BE49-F238E27FC236}">
                  <a16:creationId xmlns:a16="http://schemas.microsoft.com/office/drawing/2014/main" xmlns="" id="{1BB059C9-0D1A-4FFF-B03D-1AE7DA46C0F5}"/>
                </a:ext>
              </a:extLst>
            </p:cNvPr>
            <p:cNvSpPr/>
            <p:nvPr/>
          </p:nvSpPr>
          <p:spPr>
            <a:xfrm rot="16200000">
              <a:off x="9113011" y="1834661"/>
              <a:ext cx="1342724" cy="1343859"/>
            </a:xfrm>
            <a:custGeom>
              <a:avLst/>
              <a:gdLst>
                <a:gd name="connsiteX0" fmla="*/ 0 w 1342724"/>
                <a:gd name="connsiteY0" fmla="*/ 1342704 h 1343859"/>
                <a:gd name="connsiteX1" fmla="*/ 10 w 1342724"/>
                <a:gd name="connsiteY1" fmla="*/ 1342705 h 1343859"/>
                <a:gd name="connsiteX2" fmla="*/ 0 w 1342724"/>
                <a:gd name="connsiteY2" fmla="*/ 1342705 h 1343859"/>
                <a:gd name="connsiteX3" fmla="*/ 1342724 w 1342724"/>
                <a:gd name="connsiteY3" fmla="*/ 0 h 1343859"/>
                <a:gd name="connsiteX4" fmla="*/ 1342724 w 1342724"/>
                <a:gd name="connsiteY4" fmla="*/ 1343859 h 1343859"/>
                <a:gd name="connsiteX5" fmla="*/ 22874 w 1342724"/>
                <a:gd name="connsiteY5" fmla="*/ 1343859 h 1343859"/>
                <a:gd name="connsiteX6" fmla="*/ 10 w 1342724"/>
                <a:gd name="connsiteY6" fmla="*/ 1342705 h 1343859"/>
                <a:gd name="connsiteX7" fmla="*/ 137286 w 1342724"/>
                <a:gd name="connsiteY7" fmla="*/ 1335773 h 1343859"/>
                <a:gd name="connsiteX8" fmla="*/ 1335793 w 1342724"/>
                <a:gd name="connsiteY8" fmla="*/ 137266 h 1343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2724" h="1343859">
                  <a:moveTo>
                    <a:pt x="0" y="1342704"/>
                  </a:moveTo>
                  <a:lnTo>
                    <a:pt x="10" y="1342705"/>
                  </a:lnTo>
                  <a:lnTo>
                    <a:pt x="0" y="1342705"/>
                  </a:lnTo>
                  <a:close/>
                  <a:moveTo>
                    <a:pt x="1342724" y="0"/>
                  </a:moveTo>
                  <a:lnTo>
                    <a:pt x="1342724" y="1343859"/>
                  </a:lnTo>
                  <a:lnTo>
                    <a:pt x="22874" y="1343859"/>
                  </a:lnTo>
                  <a:lnTo>
                    <a:pt x="10" y="1342705"/>
                  </a:lnTo>
                  <a:lnTo>
                    <a:pt x="137286" y="1335773"/>
                  </a:lnTo>
                  <a:cubicBezTo>
                    <a:pt x="769225" y="1271596"/>
                    <a:pt x="1271616" y="769205"/>
                    <a:pt x="1335793" y="137266"/>
                  </a:cubicBez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9" name="任意多边形: 形状 48">
              <a:extLst>
                <a:ext uri="{FF2B5EF4-FFF2-40B4-BE49-F238E27FC236}">
                  <a16:creationId xmlns:a16="http://schemas.microsoft.com/office/drawing/2014/main" xmlns="" id="{DEA12B41-14B7-4AFA-AB42-BE4DAEC5DC71}"/>
                </a:ext>
              </a:extLst>
            </p:cNvPr>
            <p:cNvSpPr/>
            <p:nvPr/>
          </p:nvSpPr>
          <p:spPr>
            <a:xfrm>
              <a:off x="9183255" y="4774685"/>
              <a:ext cx="1342724" cy="1343859"/>
            </a:xfrm>
            <a:custGeom>
              <a:avLst/>
              <a:gdLst>
                <a:gd name="connsiteX0" fmla="*/ 0 w 1342724"/>
                <a:gd name="connsiteY0" fmla="*/ 1342704 h 1343859"/>
                <a:gd name="connsiteX1" fmla="*/ 10 w 1342724"/>
                <a:gd name="connsiteY1" fmla="*/ 1342705 h 1343859"/>
                <a:gd name="connsiteX2" fmla="*/ 0 w 1342724"/>
                <a:gd name="connsiteY2" fmla="*/ 1342705 h 1343859"/>
                <a:gd name="connsiteX3" fmla="*/ 1342724 w 1342724"/>
                <a:gd name="connsiteY3" fmla="*/ 0 h 1343859"/>
                <a:gd name="connsiteX4" fmla="*/ 1342724 w 1342724"/>
                <a:gd name="connsiteY4" fmla="*/ 1343859 h 1343859"/>
                <a:gd name="connsiteX5" fmla="*/ 22874 w 1342724"/>
                <a:gd name="connsiteY5" fmla="*/ 1343859 h 1343859"/>
                <a:gd name="connsiteX6" fmla="*/ 10 w 1342724"/>
                <a:gd name="connsiteY6" fmla="*/ 1342705 h 1343859"/>
                <a:gd name="connsiteX7" fmla="*/ 137286 w 1342724"/>
                <a:gd name="connsiteY7" fmla="*/ 1335773 h 1343859"/>
                <a:gd name="connsiteX8" fmla="*/ 1335793 w 1342724"/>
                <a:gd name="connsiteY8" fmla="*/ 137266 h 1343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2724" h="1343859">
                  <a:moveTo>
                    <a:pt x="0" y="1342704"/>
                  </a:moveTo>
                  <a:lnTo>
                    <a:pt x="10" y="1342705"/>
                  </a:lnTo>
                  <a:lnTo>
                    <a:pt x="0" y="1342705"/>
                  </a:lnTo>
                  <a:close/>
                  <a:moveTo>
                    <a:pt x="1342724" y="0"/>
                  </a:moveTo>
                  <a:lnTo>
                    <a:pt x="1342724" y="1343859"/>
                  </a:lnTo>
                  <a:lnTo>
                    <a:pt x="22874" y="1343859"/>
                  </a:lnTo>
                  <a:lnTo>
                    <a:pt x="10" y="1342705"/>
                  </a:lnTo>
                  <a:lnTo>
                    <a:pt x="137286" y="1335773"/>
                  </a:lnTo>
                  <a:cubicBezTo>
                    <a:pt x="769225" y="1271596"/>
                    <a:pt x="1271616" y="769205"/>
                    <a:pt x="1335793" y="137266"/>
                  </a:cubicBezTo>
                  <a:close/>
                </a:path>
              </a:pathLst>
            </a:cu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Tree>
    <p:extLst>
      <p:ext uri="{BB962C8B-B14F-4D97-AF65-F5344CB8AC3E}">
        <p14:creationId xmlns:p14="http://schemas.microsoft.com/office/powerpoint/2010/main" val="27048432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eelOff"/>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1+#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0-#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up)">
                                      <p:cBhvr>
                                        <p:cTn id="16" dur="500"/>
                                        <p:tgtEl>
                                          <p:spTgt spid="35"/>
                                        </p:tgtEl>
                                      </p:cBhvr>
                                    </p:animEffect>
                                  </p:childTnLst>
                                </p:cTn>
                              </p:par>
                              <p:par>
                                <p:cTn id="17" presetID="22" presetClass="entr" presetSubtype="4"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down)">
                                      <p:cBhvr>
                                        <p:cTn id="19" dur="500"/>
                                        <p:tgtEl>
                                          <p:spTgt spid="25"/>
                                        </p:tgtEl>
                                      </p:cBhvr>
                                    </p:animEffect>
                                  </p:childTnLst>
                                </p:cTn>
                              </p:par>
                            </p:childTnLst>
                          </p:cTn>
                        </p:par>
                        <p:par>
                          <p:cTn id="20" fill="hold">
                            <p:stCondLst>
                              <p:cond delay="1000"/>
                            </p:stCondLst>
                            <p:childTnLst>
                              <p:par>
                                <p:cTn id="21" presetID="49" presetClass="entr" presetSubtype="0" decel="100000"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1000" fill="hold"/>
                                        <p:tgtEl>
                                          <p:spTgt spid="2"/>
                                        </p:tgtEl>
                                        <p:attrNameLst>
                                          <p:attrName>ppt_w</p:attrName>
                                        </p:attrNameLst>
                                      </p:cBhvr>
                                      <p:tavLst>
                                        <p:tav tm="0">
                                          <p:val>
                                            <p:fltVal val="0"/>
                                          </p:val>
                                        </p:tav>
                                        <p:tav tm="100000">
                                          <p:val>
                                            <p:strVal val="#ppt_w"/>
                                          </p:val>
                                        </p:tav>
                                      </p:tavLst>
                                    </p:anim>
                                    <p:anim calcmode="lin" valueType="num">
                                      <p:cBhvr>
                                        <p:cTn id="24" dur="1000" fill="hold"/>
                                        <p:tgtEl>
                                          <p:spTgt spid="2"/>
                                        </p:tgtEl>
                                        <p:attrNameLst>
                                          <p:attrName>ppt_h</p:attrName>
                                        </p:attrNameLst>
                                      </p:cBhvr>
                                      <p:tavLst>
                                        <p:tav tm="0">
                                          <p:val>
                                            <p:fltVal val="0"/>
                                          </p:val>
                                        </p:tav>
                                        <p:tav tm="100000">
                                          <p:val>
                                            <p:strVal val="#ppt_h"/>
                                          </p:val>
                                        </p:tav>
                                      </p:tavLst>
                                    </p:anim>
                                    <p:anim calcmode="lin" valueType="num">
                                      <p:cBhvr>
                                        <p:cTn id="25" dur="1000" fill="hold"/>
                                        <p:tgtEl>
                                          <p:spTgt spid="2"/>
                                        </p:tgtEl>
                                        <p:attrNameLst>
                                          <p:attrName>style.rotation</p:attrName>
                                        </p:attrNameLst>
                                      </p:cBhvr>
                                      <p:tavLst>
                                        <p:tav tm="0">
                                          <p:val>
                                            <p:fltVal val="360"/>
                                          </p:val>
                                        </p:tav>
                                        <p:tav tm="100000">
                                          <p:val>
                                            <p:fltVal val="0"/>
                                          </p:val>
                                        </p:tav>
                                      </p:tavLst>
                                    </p:anim>
                                    <p:animEffect transition="in" filter="fade">
                                      <p:cBhvr>
                                        <p:cTn id="26" dur="1000"/>
                                        <p:tgtEl>
                                          <p:spTgt spid="2"/>
                                        </p:tgtEl>
                                      </p:cBhvr>
                                    </p:animEffect>
                                  </p:childTnLst>
                                </p:cTn>
                              </p:par>
                            </p:childTnLst>
                          </p:cTn>
                        </p:par>
                        <p:par>
                          <p:cTn id="27" fill="hold">
                            <p:stCondLst>
                              <p:cond delay="2000"/>
                            </p:stCondLst>
                            <p:childTnLst>
                              <p:par>
                                <p:cTn id="28" presetID="21" presetClass="entr" presetSubtype="1"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heel(1)">
                                      <p:cBhvr>
                                        <p:cTn id="30" dur="1400"/>
                                        <p:tgtEl>
                                          <p:spTgt spid="4"/>
                                        </p:tgtEl>
                                      </p:cBhvr>
                                    </p:animEffect>
                                  </p:childTnLst>
                                </p:cTn>
                              </p:par>
                            </p:childTnLst>
                          </p:cTn>
                        </p:par>
                        <p:par>
                          <p:cTn id="31" fill="hold">
                            <p:stCondLst>
                              <p:cond delay="3400"/>
                            </p:stCondLst>
                            <p:childTnLst>
                              <p:par>
                                <p:cTn id="32" presetID="10" presetClass="entr" presetSubtype="0" fill="hold" nodeType="afterEffect">
                                  <p:stCondLst>
                                    <p:cond delay="0"/>
                                  </p:stCondLst>
                                  <p:childTnLst>
                                    <p:set>
                                      <p:cBhvr>
                                        <p:cTn id="33" dur="1" fill="hold">
                                          <p:stCondLst>
                                            <p:cond delay="0"/>
                                          </p:stCondLst>
                                        </p:cTn>
                                        <p:tgtEl>
                                          <p:spTgt spid="55"/>
                                        </p:tgtEl>
                                        <p:attrNameLst>
                                          <p:attrName>style.visibility</p:attrName>
                                        </p:attrNameLst>
                                      </p:cBhvr>
                                      <p:to>
                                        <p:strVal val="visible"/>
                                      </p:to>
                                    </p:set>
                                    <p:animEffect transition="in" filter="fade">
                                      <p:cBhvr>
                                        <p:cTn id="34" dur="500"/>
                                        <p:tgtEl>
                                          <p:spTgt spid="55"/>
                                        </p:tgtEl>
                                      </p:cBhvr>
                                    </p:animEffect>
                                  </p:childTnLst>
                                </p:cTn>
                              </p:par>
                            </p:childTnLst>
                          </p:cTn>
                        </p:par>
                        <p:par>
                          <p:cTn id="35" fill="hold">
                            <p:stCondLst>
                              <p:cond delay="3900"/>
                            </p:stCondLst>
                            <p:childTnLst>
                              <p:par>
                                <p:cTn id="36" presetID="10" presetClass="entr" presetSubtype="0" fill="hold" nodeType="afterEffect">
                                  <p:stCondLst>
                                    <p:cond delay="0"/>
                                  </p:stCondLst>
                                  <p:childTnLst>
                                    <p:set>
                                      <p:cBhvr>
                                        <p:cTn id="37" dur="1" fill="hold">
                                          <p:stCondLst>
                                            <p:cond delay="0"/>
                                          </p:stCondLst>
                                        </p:cTn>
                                        <p:tgtEl>
                                          <p:spTgt spid="56"/>
                                        </p:tgtEl>
                                        <p:attrNameLst>
                                          <p:attrName>style.visibility</p:attrName>
                                        </p:attrNameLst>
                                      </p:cBhvr>
                                      <p:to>
                                        <p:strVal val="visible"/>
                                      </p:to>
                                    </p:set>
                                    <p:animEffect transition="in" filter="fade">
                                      <p:cBhvr>
                                        <p:cTn id="38" dur="500"/>
                                        <p:tgtEl>
                                          <p:spTgt spid="56"/>
                                        </p:tgtEl>
                                      </p:cBhvr>
                                    </p:animEffect>
                                  </p:childTnLst>
                                </p:cTn>
                              </p:par>
                            </p:childTnLst>
                          </p:cTn>
                        </p:par>
                        <p:par>
                          <p:cTn id="39" fill="hold">
                            <p:stCondLst>
                              <p:cond delay="4400"/>
                            </p:stCondLst>
                            <p:childTnLst>
                              <p:par>
                                <p:cTn id="40" presetID="10" presetClass="entr" presetSubtype="0" fill="hold" nodeType="after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fade">
                                      <p:cBhvr>
                                        <p:cTn id="42" dur="500"/>
                                        <p:tgtEl>
                                          <p:spTgt spid="57"/>
                                        </p:tgtEl>
                                      </p:cBhvr>
                                    </p:animEffect>
                                  </p:childTnLst>
                                </p:cTn>
                              </p:par>
                            </p:childTnLst>
                          </p:cTn>
                        </p:par>
                        <p:par>
                          <p:cTn id="43" fill="hold">
                            <p:stCondLst>
                              <p:cond delay="4900"/>
                            </p:stCondLst>
                            <p:childTnLst>
                              <p:par>
                                <p:cTn id="44" presetID="10" presetClass="entr" presetSubtype="0" fill="hold" nodeType="afterEffect">
                                  <p:stCondLst>
                                    <p:cond delay="0"/>
                                  </p:stCondLst>
                                  <p:childTnLst>
                                    <p:set>
                                      <p:cBhvr>
                                        <p:cTn id="45" dur="1" fill="hold">
                                          <p:stCondLst>
                                            <p:cond delay="0"/>
                                          </p:stCondLst>
                                        </p:cTn>
                                        <p:tgtEl>
                                          <p:spTgt spid="58"/>
                                        </p:tgtEl>
                                        <p:attrNameLst>
                                          <p:attrName>style.visibility</p:attrName>
                                        </p:attrNameLst>
                                      </p:cBhvr>
                                      <p:to>
                                        <p:strVal val="visible"/>
                                      </p:to>
                                    </p:set>
                                    <p:animEffect transition="in" filter="fade">
                                      <p:cBhvr>
                                        <p:cTn id="46" dur="500"/>
                                        <p:tgtEl>
                                          <p:spTgt spid="58"/>
                                        </p:tgtEl>
                                      </p:cBhvr>
                                    </p:animEffect>
                                  </p:childTnLst>
                                </p:cTn>
                              </p:par>
                              <p:par>
                                <p:cTn id="47" presetID="42" presetClass="entr" presetSubtype="0" fill="hold"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1000"/>
                                        <p:tgtEl>
                                          <p:spTgt spid="18"/>
                                        </p:tgtEl>
                                      </p:cBhvr>
                                    </p:animEffect>
                                    <p:anim calcmode="lin" valueType="num">
                                      <p:cBhvr>
                                        <p:cTn id="50" dur="1000" fill="hold"/>
                                        <p:tgtEl>
                                          <p:spTgt spid="18"/>
                                        </p:tgtEl>
                                        <p:attrNameLst>
                                          <p:attrName>ppt_x</p:attrName>
                                        </p:attrNameLst>
                                      </p:cBhvr>
                                      <p:tavLst>
                                        <p:tav tm="0">
                                          <p:val>
                                            <p:strVal val="#ppt_x"/>
                                          </p:val>
                                        </p:tav>
                                        <p:tav tm="100000">
                                          <p:val>
                                            <p:strVal val="#ppt_x"/>
                                          </p:val>
                                        </p:tav>
                                      </p:tavLst>
                                    </p:anim>
                                    <p:anim calcmode="lin" valueType="num">
                                      <p:cBhvr>
                                        <p:cTn id="51" dur="1000" fill="hold"/>
                                        <p:tgtEl>
                                          <p:spTgt spid="18"/>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fade">
                                      <p:cBhvr>
                                        <p:cTn id="54" dur="1000"/>
                                        <p:tgtEl>
                                          <p:spTgt spid="26"/>
                                        </p:tgtEl>
                                      </p:cBhvr>
                                    </p:animEffect>
                                    <p:anim calcmode="lin" valueType="num">
                                      <p:cBhvr>
                                        <p:cTn id="55" dur="1000" fill="hold"/>
                                        <p:tgtEl>
                                          <p:spTgt spid="26"/>
                                        </p:tgtEl>
                                        <p:attrNameLst>
                                          <p:attrName>ppt_x</p:attrName>
                                        </p:attrNameLst>
                                      </p:cBhvr>
                                      <p:tavLst>
                                        <p:tav tm="0">
                                          <p:val>
                                            <p:strVal val="#ppt_x"/>
                                          </p:val>
                                        </p:tav>
                                        <p:tav tm="100000">
                                          <p:val>
                                            <p:strVal val="#ppt_x"/>
                                          </p:val>
                                        </p:tav>
                                      </p:tavLst>
                                    </p:anim>
                                    <p:anim calcmode="lin" valueType="num">
                                      <p:cBhvr>
                                        <p:cTn id="56" dur="1000" fill="hold"/>
                                        <p:tgtEl>
                                          <p:spTgt spid="26"/>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fade">
                                      <p:cBhvr>
                                        <p:cTn id="59" dur="1000"/>
                                        <p:tgtEl>
                                          <p:spTgt spid="6"/>
                                        </p:tgtEl>
                                      </p:cBhvr>
                                    </p:animEffect>
                                    <p:anim calcmode="lin" valueType="num">
                                      <p:cBhvr>
                                        <p:cTn id="60" dur="1000" fill="hold"/>
                                        <p:tgtEl>
                                          <p:spTgt spid="6"/>
                                        </p:tgtEl>
                                        <p:attrNameLst>
                                          <p:attrName>ppt_x</p:attrName>
                                        </p:attrNameLst>
                                      </p:cBhvr>
                                      <p:tavLst>
                                        <p:tav tm="0">
                                          <p:val>
                                            <p:strVal val="#ppt_x"/>
                                          </p:val>
                                        </p:tav>
                                        <p:tav tm="100000">
                                          <p:val>
                                            <p:strVal val="#ppt_x"/>
                                          </p:val>
                                        </p:tav>
                                      </p:tavLst>
                                    </p:anim>
                                    <p:anim calcmode="lin" valueType="num">
                                      <p:cBhvr>
                                        <p:cTn id="61" dur="1000" fill="hold"/>
                                        <p:tgtEl>
                                          <p:spTgt spid="6"/>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fade">
                                      <p:cBhvr>
                                        <p:cTn id="64" dur="1000"/>
                                        <p:tgtEl>
                                          <p:spTgt spid="32"/>
                                        </p:tgtEl>
                                      </p:cBhvr>
                                    </p:animEffect>
                                    <p:anim calcmode="lin" valueType="num">
                                      <p:cBhvr>
                                        <p:cTn id="65" dur="1000" fill="hold"/>
                                        <p:tgtEl>
                                          <p:spTgt spid="32"/>
                                        </p:tgtEl>
                                        <p:attrNameLst>
                                          <p:attrName>ppt_x</p:attrName>
                                        </p:attrNameLst>
                                      </p:cBhvr>
                                      <p:tavLst>
                                        <p:tav tm="0">
                                          <p:val>
                                            <p:strVal val="#ppt_x"/>
                                          </p:val>
                                        </p:tav>
                                        <p:tav tm="100000">
                                          <p:val>
                                            <p:strVal val="#ppt_x"/>
                                          </p:val>
                                        </p:tav>
                                      </p:tavLst>
                                    </p:anim>
                                    <p:anim calcmode="lin" valueType="num">
                                      <p:cBhvr>
                                        <p:cTn id="66"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3" grpId="0" animBg="1"/>
      <p:bldP spid="2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sp>
        <p:nvSpPr>
          <p:cNvPr id="61" name="矩形: 圆顶角 60">
            <a:extLst>
              <a:ext uri="{FF2B5EF4-FFF2-40B4-BE49-F238E27FC236}">
                <a16:creationId xmlns:a16="http://schemas.microsoft.com/office/drawing/2014/main" xmlns="" id="{9666EFA4-72FB-4684-9AD7-5FAECB34CDDD}"/>
              </a:ext>
            </a:extLst>
          </p:cNvPr>
          <p:cNvSpPr/>
          <p:nvPr/>
        </p:nvSpPr>
        <p:spPr>
          <a:xfrm rot="16200000">
            <a:off x="4194605" y="895834"/>
            <a:ext cx="1008489" cy="6158684"/>
          </a:xfrm>
          <a:prstGeom prst="round2SameRect">
            <a:avLst>
              <a:gd name="adj1" fmla="val 0"/>
              <a:gd name="adj2" fmla="val 50000"/>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圆顶角 61">
            <a:extLst>
              <a:ext uri="{FF2B5EF4-FFF2-40B4-BE49-F238E27FC236}">
                <a16:creationId xmlns:a16="http://schemas.microsoft.com/office/drawing/2014/main" xmlns="" id="{C35440E4-FA44-4BBC-B906-E860A10F247F}"/>
              </a:ext>
            </a:extLst>
          </p:cNvPr>
          <p:cNvSpPr/>
          <p:nvPr/>
        </p:nvSpPr>
        <p:spPr>
          <a:xfrm rot="16200000">
            <a:off x="4194605" y="2442006"/>
            <a:ext cx="1008489" cy="6158684"/>
          </a:xfrm>
          <a:prstGeom prst="round2SameRect">
            <a:avLst>
              <a:gd name="adj1" fmla="val 0"/>
              <a:gd name="adj2" fmla="val 50000"/>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圆顶角 7">
            <a:extLst>
              <a:ext uri="{FF2B5EF4-FFF2-40B4-BE49-F238E27FC236}">
                <a16:creationId xmlns:a16="http://schemas.microsoft.com/office/drawing/2014/main" xmlns="" id="{CFFC91A1-F5A1-44EC-B82D-16120B226BDC}"/>
              </a:ext>
            </a:extLst>
          </p:cNvPr>
          <p:cNvSpPr/>
          <p:nvPr/>
        </p:nvSpPr>
        <p:spPr>
          <a:xfrm rot="16200000">
            <a:off x="4194804" y="-702230"/>
            <a:ext cx="1008489" cy="6158684"/>
          </a:xfrm>
          <a:prstGeom prst="round2SameRect">
            <a:avLst>
              <a:gd name="adj1" fmla="val 0"/>
              <a:gd name="adj2" fmla="val 50000"/>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E588AC4C-B347-478A-A458-17A61228F353}"/>
              </a:ext>
            </a:extLst>
          </p:cNvPr>
          <p:cNvGrpSpPr/>
          <p:nvPr/>
        </p:nvGrpSpPr>
        <p:grpSpPr>
          <a:xfrm>
            <a:off x="452385" y="1872868"/>
            <a:ext cx="7045692" cy="1008489"/>
            <a:chOff x="452385" y="1872868"/>
            <a:chExt cx="7045692" cy="1008489"/>
          </a:xfrm>
        </p:grpSpPr>
        <p:sp>
          <p:nvSpPr>
            <p:cNvPr id="28" name="矩形 27">
              <a:extLst>
                <a:ext uri="{FF2B5EF4-FFF2-40B4-BE49-F238E27FC236}">
                  <a16:creationId xmlns:a16="http://schemas.microsoft.com/office/drawing/2014/main" xmlns="" id="{68F3975A-1506-4381-AF27-B1D1B955FB63}"/>
                </a:ext>
              </a:extLst>
            </p:cNvPr>
            <p:cNvSpPr>
              <a:spLocks noChangeArrowheads="1"/>
            </p:cNvSpPr>
            <p:nvPr/>
          </p:nvSpPr>
          <p:spPr bwMode="auto">
            <a:xfrm>
              <a:off x="1703268" y="1942365"/>
              <a:ext cx="5794809" cy="90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8" tIns="34289" rIns="68578" bIns="34289">
              <a:spAutoFit/>
            </a:bodyPr>
            <a:lstStyle/>
            <a:p>
              <a:pPr algn="just">
                <a:lnSpc>
                  <a:spcPct val="150000"/>
                </a:lnSpc>
              </a:pPr>
              <a:r>
                <a:rPr lang="zh-CN" altLang="en-US" sz="1200">
                  <a:solidFill>
                    <a:schemeClr val="bg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200">
                  <a:solidFill>
                    <a:schemeClr val="bg1"/>
                  </a:solidFill>
                  <a:latin typeface="微软雅黑" panose="020B0503020204020204" pitchFamily="34" charset="-122"/>
                  <a:ea typeface="微软雅黑" panose="020B0503020204020204" pitchFamily="34" charset="-122"/>
                  <a:sym typeface="Gill Sans" charset="0"/>
                </a:rPr>
                <a:t>200</a:t>
              </a:r>
              <a:r>
                <a:rPr lang="zh-CN" altLang="en-US" sz="1200">
                  <a:solidFill>
                    <a:schemeClr val="bg1"/>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200">
                  <a:solidFill>
                    <a:schemeClr val="bg1"/>
                  </a:solidFill>
                  <a:latin typeface="微软雅黑" panose="020B0503020204020204" pitchFamily="34" charset="-122"/>
                  <a:ea typeface="微软雅黑" panose="020B0503020204020204" pitchFamily="34" charset="-122"/>
                  <a:sym typeface="Gill Sans" charset="0"/>
                </a:rPr>
                <a:t>5</a:t>
              </a:r>
              <a:r>
                <a:rPr lang="zh-CN" altLang="en-US" sz="1200">
                  <a:solidFill>
                    <a:schemeClr val="bg1"/>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200">
                  <a:solidFill>
                    <a:schemeClr val="bg1"/>
                  </a:solidFill>
                  <a:latin typeface="微软雅黑" panose="020B0503020204020204" pitchFamily="34" charset="-122"/>
                  <a:ea typeface="微软雅黑" panose="020B0503020204020204" pitchFamily="34" charset="-122"/>
                  <a:sym typeface="Gill Sans" charset="0"/>
                </a:rPr>
                <a:t> </a:t>
              </a:r>
              <a:r>
                <a:rPr lang="zh-CN" altLang="en-US" sz="1200">
                  <a:solidFill>
                    <a:schemeClr val="bg1"/>
                  </a:solidFill>
                  <a:latin typeface="微软雅黑" panose="020B0503020204020204" pitchFamily="34" charset="-122"/>
                  <a:ea typeface="微软雅黑" panose="020B0503020204020204" pitchFamily="34" charset="-122"/>
                  <a:sym typeface="Gill Sans" charset="0"/>
                </a:rPr>
                <a:t>。</a:t>
              </a:r>
              <a:endParaRPr lang="en-US" altLang="zh-CN" sz="1200">
                <a:solidFill>
                  <a:schemeClr val="bg1"/>
                </a:solidFill>
                <a:latin typeface="微软雅黑" panose="020B0503020204020204" pitchFamily="34" charset="-122"/>
                <a:ea typeface="微软雅黑" panose="020B0503020204020204" pitchFamily="34" charset="-122"/>
                <a:sym typeface="Lato Light" charset="0"/>
              </a:endParaRPr>
            </a:p>
          </p:txBody>
        </p:sp>
        <p:sp>
          <p:nvSpPr>
            <p:cNvPr id="37" name="流程图: 延期 36">
              <a:extLst>
                <a:ext uri="{FF2B5EF4-FFF2-40B4-BE49-F238E27FC236}">
                  <a16:creationId xmlns:a16="http://schemas.microsoft.com/office/drawing/2014/main" xmlns="" id="{C2A7C9E1-DF52-48C2-9C9E-6242DDFC9E48}"/>
                </a:ext>
              </a:extLst>
            </p:cNvPr>
            <p:cNvSpPr/>
            <p:nvPr/>
          </p:nvSpPr>
          <p:spPr>
            <a:xfrm rot="10800000" flipV="1">
              <a:off x="452385" y="1872868"/>
              <a:ext cx="1166046" cy="1008489"/>
            </a:xfrm>
            <a:prstGeom prst="flowChartDelay">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标题</a:t>
              </a:r>
              <a:r>
                <a:rPr lang="en-US" altLang="zh-CN"/>
                <a:t>1</a:t>
              </a:r>
              <a:endParaRPr lang="zh-CN" altLang="en-US"/>
            </a:p>
          </p:txBody>
        </p:sp>
      </p:grpSp>
      <p:grpSp>
        <p:nvGrpSpPr>
          <p:cNvPr id="3" name="组合 2">
            <a:extLst>
              <a:ext uri="{FF2B5EF4-FFF2-40B4-BE49-F238E27FC236}">
                <a16:creationId xmlns:a16="http://schemas.microsoft.com/office/drawing/2014/main" xmlns="" id="{B17F2705-223B-4391-92E6-5C11BDBCA0EA}"/>
              </a:ext>
            </a:extLst>
          </p:cNvPr>
          <p:cNvGrpSpPr/>
          <p:nvPr/>
        </p:nvGrpSpPr>
        <p:grpSpPr>
          <a:xfrm>
            <a:off x="452385" y="3476860"/>
            <a:ext cx="7045692" cy="1008489"/>
            <a:chOff x="452385" y="3476860"/>
            <a:chExt cx="7045692" cy="1008489"/>
          </a:xfrm>
        </p:grpSpPr>
        <p:sp>
          <p:nvSpPr>
            <p:cNvPr id="33" name="矩形 32">
              <a:extLst>
                <a:ext uri="{FF2B5EF4-FFF2-40B4-BE49-F238E27FC236}">
                  <a16:creationId xmlns:a16="http://schemas.microsoft.com/office/drawing/2014/main" xmlns="" id="{5F67DB39-3CDD-494D-832E-972D44C829A7}"/>
                </a:ext>
              </a:extLst>
            </p:cNvPr>
            <p:cNvSpPr>
              <a:spLocks noChangeArrowheads="1"/>
            </p:cNvSpPr>
            <p:nvPr/>
          </p:nvSpPr>
          <p:spPr bwMode="auto">
            <a:xfrm>
              <a:off x="1703268" y="3569552"/>
              <a:ext cx="5794809" cy="90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8" tIns="34289" rIns="68578" bIns="34289">
              <a:spAutoFit/>
            </a:bodyPr>
            <a:lstStyle/>
            <a:p>
              <a:pPr algn="just">
                <a:lnSpc>
                  <a:spcPct val="150000"/>
                </a:lnSpc>
              </a:pPr>
              <a:r>
                <a:rPr lang="zh-CN" altLang="en-US" sz="1200">
                  <a:solidFill>
                    <a:schemeClr val="bg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200">
                  <a:solidFill>
                    <a:schemeClr val="bg1"/>
                  </a:solidFill>
                  <a:latin typeface="微软雅黑" panose="020B0503020204020204" pitchFamily="34" charset="-122"/>
                  <a:ea typeface="微软雅黑" panose="020B0503020204020204" pitchFamily="34" charset="-122"/>
                  <a:sym typeface="Gill Sans" charset="0"/>
                </a:rPr>
                <a:t>200</a:t>
              </a:r>
              <a:r>
                <a:rPr lang="zh-CN" altLang="en-US" sz="1200">
                  <a:solidFill>
                    <a:schemeClr val="bg1"/>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200">
                  <a:solidFill>
                    <a:schemeClr val="bg1"/>
                  </a:solidFill>
                  <a:latin typeface="微软雅黑" panose="020B0503020204020204" pitchFamily="34" charset="-122"/>
                  <a:ea typeface="微软雅黑" panose="020B0503020204020204" pitchFamily="34" charset="-122"/>
                  <a:sym typeface="Gill Sans" charset="0"/>
                </a:rPr>
                <a:t>5</a:t>
              </a:r>
              <a:r>
                <a:rPr lang="zh-CN" altLang="en-US" sz="1200">
                  <a:solidFill>
                    <a:schemeClr val="bg1"/>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200">
                  <a:solidFill>
                    <a:schemeClr val="bg1"/>
                  </a:solidFill>
                  <a:latin typeface="微软雅黑" panose="020B0503020204020204" pitchFamily="34" charset="-122"/>
                  <a:ea typeface="微软雅黑" panose="020B0503020204020204" pitchFamily="34" charset="-122"/>
                  <a:sym typeface="Gill Sans" charset="0"/>
                </a:rPr>
                <a:t> </a:t>
              </a:r>
              <a:r>
                <a:rPr lang="zh-CN" altLang="en-US" sz="1200">
                  <a:solidFill>
                    <a:schemeClr val="bg1"/>
                  </a:solidFill>
                  <a:latin typeface="微软雅黑" panose="020B0503020204020204" pitchFamily="34" charset="-122"/>
                  <a:ea typeface="微软雅黑" panose="020B0503020204020204" pitchFamily="34" charset="-122"/>
                  <a:sym typeface="Gill Sans" charset="0"/>
                </a:rPr>
                <a:t>。</a:t>
              </a:r>
              <a:endParaRPr lang="en-US" altLang="zh-CN" sz="1200">
                <a:solidFill>
                  <a:schemeClr val="bg1"/>
                </a:solidFill>
                <a:latin typeface="微软雅黑" panose="020B0503020204020204" pitchFamily="34" charset="-122"/>
                <a:ea typeface="微软雅黑" panose="020B0503020204020204" pitchFamily="34" charset="-122"/>
                <a:sym typeface="Lato Light" charset="0"/>
              </a:endParaRPr>
            </a:p>
          </p:txBody>
        </p:sp>
        <p:sp>
          <p:nvSpPr>
            <p:cNvPr id="38" name="流程图: 延期 37">
              <a:extLst>
                <a:ext uri="{FF2B5EF4-FFF2-40B4-BE49-F238E27FC236}">
                  <a16:creationId xmlns:a16="http://schemas.microsoft.com/office/drawing/2014/main" xmlns="" id="{A3801567-B2C4-4DA8-8048-20CE257EC922}"/>
                </a:ext>
              </a:extLst>
            </p:cNvPr>
            <p:cNvSpPr/>
            <p:nvPr/>
          </p:nvSpPr>
          <p:spPr>
            <a:xfrm rot="10800000" flipV="1">
              <a:off x="452385" y="3476860"/>
              <a:ext cx="1166046" cy="1008489"/>
            </a:xfrm>
            <a:prstGeom prst="flowChartDelay">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标题</a:t>
              </a:r>
              <a:r>
                <a:rPr lang="en-US" altLang="zh-CN"/>
                <a:t>2</a:t>
              </a:r>
              <a:endParaRPr lang="zh-CN" altLang="en-US"/>
            </a:p>
          </p:txBody>
        </p:sp>
      </p:grpSp>
      <p:grpSp>
        <p:nvGrpSpPr>
          <p:cNvPr id="5" name="组合 4">
            <a:extLst>
              <a:ext uri="{FF2B5EF4-FFF2-40B4-BE49-F238E27FC236}">
                <a16:creationId xmlns:a16="http://schemas.microsoft.com/office/drawing/2014/main" xmlns="" id="{E747F13A-79A1-40DA-B1E7-3FC6C1B2974A}"/>
              </a:ext>
            </a:extLst>
          </p:cNvPr>
          <p:cNvGrpSpPr/>
          <p:nvPr/>
        </p:nvGrpSpPr>
        <p:grpSpPr>
          <a:xfrm>
            <a:off x="452385" y="5010411"/>
            <a:ext cx="7029929" cy="1008489"/>
            <a:chOff x="452385" y="5010411"/>
            <a:chExt cx="7029929" cy="1008489"/>
          </a:xfrm>
        </p:grpSpPr>
        <p:sp>
          <p:nvSpPr>
            <p:cNvPr id="36" name="矩形 35">
              <a:extLst>
                <a:ext uri="{FF2B5EF4-FFF2-40B4-BE49-F238E27FC236}">
                  <a16:creationId xmlns:a16="http://schemas.microsoft.com/office/drawing/2014/main" xmlns="" id="{E2A561A9-53FB-4492-AD68-C7C52F574518}"/>
                </a:ext>
              </a:extLst>
            </p:cNvPr>
            <p:cNvSpPr>
              <a:spLocks noChangeArrowheads="1"/>
            </p:cNvSpPr>
            <p:nvPr/>
          </p:nvSpPr>
          <p:spPr bwMode="auto">
            <a:xfrm>
              <a:off x="1685807" y="5080852"/>
              <a:ext cx="5796507" cy="90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8" tIns="34289" rIns="68578" bIns="34289">
              <a:spAutoFit/>
            </a:bodyPr>
            <a:lstStyle/>
            <a:p>
              <a:pPr algn="just">
                <a:lnSpc>
                  <a:spcPct val="150000"/>
                </a:lnSpc>
              </a:pPr>
              <a:r>
                <a:rPr lang="zh-CN" altLang="en-US" sz="1200">
                  <a:solidFill>
                    <a:schemeClr val="bg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200">
                  <a:solidFill>
                    <a:schemeClr val="bg1"/>
                  </a:solidFill>
                  <a:latin typeface="微软雅黑" panose="020B0503020204020204" pitchFamily="34" charset="-122"/>
                  <a:ea typeface="微软雅黑" panose="020B0503020204020204" pitchFamily="34" charset="-122"/>
                  <a:sym typeface="Gill Sans" charset="0"/>
                </a:rPr>
                <a:t>200</a:t>
              </a:r>
              <a:r>
                <a:rPr lang="zh-CN" altLang="en-US" sz="1200">
                  <a:solidFill>
                    <a:schemeClr val="bg1"/>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200">
                  <a:solidFill>
                    <a:schemeClr val="bg1"/>
                  </a:solidFill>
                  <a:latin typeface="微软雅黑" panose="020B0503020204020204" pitchFamily="34" charset="-122"/>
                  <a:ea typeface="微软雅黑" panose="020B0503020204020204" pitchFamily="34" charset="-122"/>
                  <a:sym typeface="Gill Sans" charset="0"/>
                </a:rPr>
                <a:t>5</a:t>
              </a:r>
              <a:r>
                <a:rPr lang="zh-CN" altLang="en-US" sz="1200">
                  <a:solidFill>
                    <a:schemeClr val="bg1"/>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200">
                  <a:solidFill>
                    <a:schemeClr val="bg1"/>
                  </a:solidFill>
                  <a:latin typeface="微软雅黑" panose="020B0503020204020204" pitchFamily="34" charset="-122"/>
                  <a:ea typeface="微软雅黑" panose="020B0503020204020204" pitchFamily="34" charset="-122"/>
                  <a:sym typeface="Gill Sans" charset="0"/>
                </a:rPr>
                <a:t> </a:t>
              </a:r>
              <a:r>
                <a:rPr lang="zh-CN" altLang="en-US" sz="1200">
                  <a:solidFill>
                    <a:schemeClr val="bg1"/>
                  </a:solidFill>
                  <a:latin typeface="微软雅黑" panose="020B0503020204020204" pitchFamily="34" charset="-122"/>
                  <a:ea typeface="微软雅黑" panose="020B0503020204020204" pitchFamily="34" charset="-122"/>
                  <a:sym typeface="Gill Sans" charset="0"/>
                </a:rPr>
                <a:t>。</a:t>
              </a:r>
              <a:endParaRPr lang="en-US" altLang="zh-CN" sz="1200">
                <a:solidFill>
                  <a:schemeClr val="bg1"/>
                </a:solidFill>
                <a:latin typeface="微软雅黑" panose="020B0503020204020204" pitchFamily="34" charset="-122"/>
                <a:ea typeface="微软雅黑" panose="020B0503020204020204" pitchFamily="34" charset="-122"/>
                <a:sym typeface="Lato Light" charset="0"/>
              </a:endParaRPr>
            </a:p>
          </p:txBody>
        </p:sp>
        <p:sp>
          <p:nvSpPr>
            <p:cNvPr id="40" name="流程图: 延期 39">
              <a:extLst>
                <a:ext uri="{FF2B5EF4-FFF2-40B4-BE49-F238E27FC236}">
                  <a16:creationId xmlns:a16="http://schemas.microsoft.com/office/drawing/2014/main" xmlns="" id="{6D89D84A-E18C-4BE5-BD20-7EA10D766E82}"/>
                </a:ext>
              </a:extLst>
            </p:cNvPr>
            <p:cNvSpPr/>
            <p:nvPr/>
          </p:nvSpPr>
          <p:spPr>
            <a:xfrm rot="10800000" flipV="1">
              <a:off x="452385" y="5010411"/>
              <a:ext cx="1166046" cy="1008489"/>
            </a:xfrm>
            <a:prstGeom prst="flowChartDelay">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标题</a:t>
              </a:r>
              <a:r>
                <a:rPr lang="en-US" altLang="zh-CN"/>
                <a:t>3</a:t>
              </a:r>
              <a:endParaRPr lang="zh-CN" altLang="en-US"/>
            </a:p>
          </p:txBody>
        </p:sp>
      </p:grpSp>
      <p:grpSp>
        <p:nvGrpSpPr>
          <p:cNvPr id="6" name="组合 5">
            <a:extLst>
              <a:ext uri="{FF2B5EF4-FFF2-40B4-BE49-F238E27FC236}">
                <a16:creationId xmlns:a16="http://schemas.microsoft.com/office/drawing/2014/main" xmlns="" id="{A17CBE53-3360-44E0-BCA4-6E0D5B834BEF}"/>
              </a:ext>
            </a:extLst>
          </p:cNvPr>
          <p:cNvGrpSpPr/>
          <p:nvPr/>
        </p:nvGrpSpPr>
        <p:grpSpPr>
          <a:xfrm>
            <a:off x="8151970" y="1539089"/>
            <a:ext cx="3655022" cy="5044591"/>
            <a:chOff x="8151970" y="1539089"/>
            <a:chExt cx="3655022" cy="5044591"/>
          </a:xfrm>
        </p:grpSpPr>
        <p:sp>
          <p:nvSpPr>
            <p:cNvPr id="4" name="矩形: 圆角 3">
              <a:extLst>
                <a:ext uri="{FF2B5EF4-FFF2-40B4-BE49-F238E27FC236}">
                  <a16:creationId xmlns:a16="http://schemas.microsoft.com/office/drawing/2014/main" xmlns="" id="{19EB05F6-7F83-48C8-A780-8D916851D029}"/>
                </a:ext>
              </a:extLst>
            </p:cNvPr>
            <p:cNvSpPr/>
            <p:nvPr/>
          </p:nvSpPr>
          <p:spPr>
            <a:xfrm>
              <a:off x="8151970" y="3606460"/>
              <a:ext cx="3655022" cy="2977220"/>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3" name="图片 42">
              <a:extLst>
                <a:ext uri="{FF2B5EF4-FFF2-40B4-BE49-F238E27FC236}">
                  <a16:creationId xmlns:a16="http://schemas.microsoft.com/office/drawing/2014/main" xmlns="" id="{4D613E41-2E6F-429D-9FB8-79B8B92D5A62}"/>
                </a:ext>
              </a:extLst>
            </p:cNvPr>
            <p:cNvPicPr>
              <a:picLocks noChangeAspect="1"/>
            </p:cNvPicPr>
            <p:nvPr/>
          </p:nvPicPr>
          <p:blipFill rotWithShape="1">
            <a:blip r:embed="rId3"/>
            <a:srcRect l="266" t="6820" r="9639" b="-14646"/>
            <a:stretch/>
          </p:blipFill>
          <p:spPr>
            <a:xfrm>
              <a:off x="8162671" y="1539089"/>
              <a:ext cx="3633620" cy="3752102"/>
            </a:xfrm>
            <a:custGeom>
              <a:avLst/>
              <a:gdLst>
                <a:gd name="connsiteX0" fmla="*/ 392888 w 3633620"/>
                <a:gd name="connsiteY0" fmla="*/ 0 h 3281260"/>
                <a:gd name="connsiteX1" fmla="*/ 3240732 w 3633620"/>
                <a:gd name="connsiteY1" fmla="*/ 0 h 3281260"/>
                <a:gd name="connsiteX2" fmla="*/ 3319905 w 3633620"/>
                <a:gd name="connsiteY2" fmla="*/ 7981 h 3281260"/>
                <a:gd name="connsiteX3" fmla="*/ 3633620 w 3633620"/>
                <a:gd name="connsiteY3" fmla="*/ 392897 h 3281260"/>
                <a:gd name="connsiteX4" fmla="*/ 3633620 w 3633620"/>
                <a:gd name="connsiteY4" fmla="*/ 2888362 h 3281260"/>
                <a:gd name="connsiteX5" fmla="*/ 3240722 w 3633620"/>
                <a:gd name="connsiteY5" fmla="*/ 3281260 h 3281260"/>
                <a:gd name="connsiteX6" fmla="*/ 392898 w 3633620"/>
                <a:gd name="connsiteY6" fmla="*/ 3281260 h 3281260"/>
                <a:gd name="connsiteX7" fmla="*/ 0 w 3633620"/>
                <a:gd name="connsiteY7" fmla="*/ 2888362 h 3281260"/>
                <a:gd name="connsiteX8" fmla="*/ 0 w 3633620"/>
                <a:gd name="connsiteY8" fmla="*/ 392897 h 3281260"/>
                <a:gd name="connsiteX9" fmla="*/ 313715 w 3633620"/>
                <a:gd name="connsiteY9" fmla="*/ 7981 h 3281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3620" h="3281260">
                  <a:moveTo>
                    <a:pt x="392888" y="0"/>
                  </a:moveTo>
                  <a:lnTo>
                    <a:pt x="3240732" y="0"/>
                  </a:lnTo>
                  <a:lnTo>
                    <a:pt x="3319905" y="7981"/>
                  </a:lnTo>
                  <a:cubicBezTo>
                    <a:pt x="3498942" y="44618"/>
                    <a:pt x="3633620" y="203029"/>
                    <a:pt x="3633620" y="392897"/>
                  </a:cubicBezTo>
                  <a:lnTo>
                    <a:pt x="3633620" y="2888362"/>
                  </a:lnTo>
                  <a:cubicBezTo>
                    <a:pt x="3633620" y="3105354"/>
                    <a:pt x="3457714" y="3281260"/>
                    <a:pt x="3240722" y="3281260"/>
                  </a:cubicBezTo>
                  <a:lnTo>
                    <a:pt x="392898" y="3281260"/>
                  </a:lnTo>
                  <a:cubicBezTo>
                    <a:pt x="175906" y="3281260"/>
                    <a:pt x="0" y="3105354"/>
                    <a:pt x="0" y="2888362"/>
                  </a:cubicBezTo>
                  <a:lnTo>
                    <a:pt x="0" y="392897"/>
                  </a:lnTo>
                  <a:cubicBezTo>
                    <a:pt x="0" y="203029"/>
                    <a:pt x="134678" y="44618"/>
                    <a:pt x="313715" y="7981"/>
                  </a:cubicBezTo>
                  <a:close/>
                </a:path>
              </a:pathLst>
            </a:custGeom>
            <a:effectLst/>
          </p:spPr>
        </p:pic>
        <p:sp>
          <p:nvSpPr>
            <p:cNvPr id="44" name="矩形 7">
              <a:extLst>
                <a:ext uri="{FF2B5EF4-FFF2-40B4-BE49-F238E27FC236}">
                  <a16:creationId xmlns:a16="http://schemas.microsoft.com/office/drawing/2014/main" xmlns="" id="{CFD85914-F710-4F98-9682-EA1FA2AB8ADC}"/>
                </a:ext>
              </a:extLst>
            </p:cNvPr>
            <p:cNvSpPr>
              <a:spLocks noChangeArrowheads="1"/>
            </p:cNvSpPr>
            <p:nvPr/>
          </p:nvSpPr>
          <p:spPr bwMode="auto">
            <a:xfrm>
              <a:off x="8209721" y="5010411"/>
              <a:ext cx="3529894" cy="122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auto"/>
              <a:r>
                <a:rPr lang="zh-CN" altLang="en-US" sz="1050" noProof="1">
                  <a:solidFill>
                    <a:schemeClr val="tx1">
                      <a:lumMod val="65000"/>
                      <a:lumOff val="35000"/>
                    </a:schemeClr>
                  </a:solidFill>
                  <a:latin typeface="微软雅黑" panose="020B0503020204020204" pitchFamily="34" charset="-122"/>
                  <a:ea typeface="微软雅黑" panose="020B0503020204020204" pitchFamily="34" charset="-122"/>
                </a:rPr>
                <a:t>单击此处编辑您要的内容，建议您在展示时采用微软雅黑字体，本模版所有图形线条及其相应素材均可自由编辑、改色、替换单击此处编辑您要的内容，建议您在展示时采用微软雅黑字体，本模版所有图形线条及其相应素材均可自由编辑、改色、替换单击此处编辑您要的内容，建议您在展示时采用微软雅黑字体，本模版所有图形线条及其相应素材均可自由编辑、改色、替换。</a:t>
              </a:r>
            </a:p>
          </p:txBody>
        </p:sp>
      </p:grpSp>
      <p:sp>
        <p:nvSpPr>
          <p:cNvPr id="45" name="矩形 44">
            <a:extLst>
              <a:ext uri="{FF2B5EF4-FFF2-40B4-BE49-F238E27FC236}">
                <a16:creationId xmlns:a16="http://schemas.microsoft.com/office/drawing/2014/main" xmlns="" id="{9BEE08ED-4DCD-47D3-9E1D-DBB71C303C00}"/>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46" name="任意多边形: 形状 45">
            <a:extLst>
              <a:ext uri="{FF2B5EF4-FFF2-40B4-BE49-F238E27FC236}">
                <a16:creationId xmlns:a16="http://schemas.microsoft.com/office/drawing/2014/main" xmlns="" id="{3E1A3A57-C8EA-4EAE-A083-3EB8FCFA2D08}"/>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47" name="组合 46">
            <a:extLst>
              <a:ext uri="{FF2B5EF4-FFF2-40B4-BE49-F238E27FC236}">
                <a16:creationId xmlns:a16="http://schemas.microsoft.com/office/drawing/2014/main" xmlns="" id="{BA01BC36-7F6E-490D-AC13-CBEFA4628525}"/>
              </a:ext>
            </a:extLst>
          </p:cNvPr>
          <p:cNvGrpSpPr/>
          <p:nvPr/>
        </p:nvGrpSpPr>
        <p:grpSpPr>
          <a:xfrm>
            <a:off x="11065679" y="5731376"/>
            <a:ext cx="1126618" cy="1138043"/>
            <a:chOff x="11065679" y="5731376"/>
            <a:chExt cx="1126618" cy="1138043"/>
          </a:xfrm>
        </p:grpSpPr>
        <p:sp>
          <p:nvSpPr>
            <p:cNvPr id="48" name="斜纹 47">
              <a:extLst>
                <a:ext uri="{FF2B5EF4-FFF2-40B4-BE49-F238E27FC236}">
                  <a16:creationId xmlns:a16="http://schemas.microsoft.com/office/drawing/2014/main" xmlns="" id="{483DAEA2-485C-46E0-AFEA-4C265C5D8B4D}"/>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9" name="斜纹 48">
              <a:extLst>
                <a:ext uri="{FF2B5EF4-FFF2-40B4-BE49-F238E27FC236}">
                  <a16:creationId xmlns:a16="http://schemas.microsoft.com/office/drawing/2014/main" xmlns="" id="{788C5354-D867-4A21-9E4D-AC11372E046B}"/>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0" name="斜纹 49">
              <a:extLst>
                <a:ext uri="{FF2B5EF4-FFF2-40B4-BE49-F238E27FC236}">
                  <a16:creationId xmlns:a16="http://schemas.microsoft.com/office/drawing/2014/main" xmlns="" id="{DE69E1FE-C73F-4801-8EA5-F1049D794B4E}"/>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51" name="组合 50">
            <a:extLst>
              <a:ext uri="{FF2B5EF4-FFF2-40B4-BE49-F238E27FC236}">
                <a16:creationId xmlns:a16="http://schemas.microsoft.com/office/drawing/2014/main" xmlns="" id="{A214C261-945C-4526-A86D-3BDCF9271FB5}"/>
              </a:ext>
            </a:extLst>
          </p:cNvPr>
          <p:cNvGrpSpPr/>
          <p:nvPr/>
        </p:nvGrpSpPr>
        <p:grpSpPr>
          <a:xfrm>
            <a:off x="8915739" y="123472"/>
            <a:ext cx="3111552" cy="666942"/>
            <a:chOff x="9769790" y="38915"/>
            <a:chExt cx="2190535" cy="728714"/>
          </a:xfrm>
        </p:grpSpPr>
        <p:sp>
          <p:nvSpPr>
            <p:cNvPr id="52" name="矩形: 圆角 51">
              <a:extLst>
                <a:ext uri="{FF2B5EF4-FFF2-40B4-BE49-F238E27FC236}">
                  <a16:creationId xmlns:a16="http://schemas.microsoft.com/office/drawing/2014/main" xmlns="" id="{40989DBE-6A23-4EBE-ACE4-F7AB3A2BFAE2}"/>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圆角 52">
              <a:extLst>
                <a:ext uri="{FF2B5EF4-FFF2-40B4-BE49-F238E27FC236}">
                  <a16:creationId xmlns:a16="http://schemas.microsoft.com/office/drawing/2014/main" xmlns="" id="{D9CBE082-8EC1-4FC3-9D43-1152A64142EB}"/>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圆角 53">
              <a:extLst>
                <a:ext uri="{FF2B5EF4-FFF2-40B4-BE49-F238E27FC236}">
                  <a16:creationId xmlns:a16="http://schemas.microsoft.com/office/drawing/2014/main" xmlns="" id="{F30B78D4-65DB-40AE-979D-A90939168402}"/>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圆角 54">
              <a:extLst>
                <a:ext uri="{FF2B5EF4-FFF2-40B4-BE49-F238E27FC236}">
                  <a16:creationId xmlns:a16="http://schemas.microsoft.com/office/drawing/2014/main" xmlns="" id="{2C78A668-06AC-4E03-85A8-2777CBDAE0EE}"/>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圆角 55">
              <a:extLst>
                <a:ext uri="{FF2B5EF4-FFF2-40B4-BE49-F238E27FC236}">
                  <a16:creationId xmlns:a16="http://schemas.microsoft.com/office/drawing/2014/main" xmlns="" id="{99119730-6BD7-400B-993A-E436C6F18943}"/>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圆角 56">
              <a:extLst>
                <a:ext uri="{FF2B5EF4-FFF2-40B4-BE49-F238E27FC236}">
                  <a16:creationId xmlns:a16="http://schemas.microsoft.com/office/drawing/2014/main" xmlns="" id="{0F7DFC51-D8FB-48D5-BDCF-208D2794137D}"/>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圆角 57">
              <a:extLst>
                <a:ext uri="{FF2B5EF4-FFF2-40B4-BE49-F238E27FC236}">
                  <a16:creationId xmlns:a16="http://schemas.microsoft.com/office/drawing/2014/main" xmlns="" id="{CE6D042A-140F-4A9E-B383-154769F5733E}"/>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圆角 58">
              <a:extLst>
                <a:ext uri="{FF2B5EF4-FFF2-40B4-BE49-F238E27FC236}">
                  <a16:creationId xmlns:a16="http://schemas.microsoft.com/office/drawing/2014/main" xmlns="" id="{322D2703-1626-4F8E-BB2A-8874BA049B71}"/>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圆角 59">
              <a:extLst>
                <a:ext uri="{FF2B5EF4-FFF2-40B4-BE49-F238E27FC236}">
                  <a16:creationId xmlns:a16="http://schemas.microsoft.com/office/drawing/2014/main" xmlns="" id="{9FD6C9BD-69C8-41BD-BF47-F5954B4AD5B6}"/>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9453246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eelOff"/>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1+#ppt_w/2"/>
                                          </p:val>
                                        </p:tav>
                                        <p:tav tm="100000">
                                          <p:val>
                                            <p:strVal val="#ppt_x"/>
                                          </p:val>
                                        </p:tav>
                                      </p:tavLst>
                                    </p:anim>
                                    <p:anim calcmode="lin" valueType="num">
                                      <p:cBhvr additive="base">
                                        <p:cTn id="8" dur="500" fill="hold"/>
                                        <p:tgtEl>
                                          <p:spTgt spid="4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500" fill="hold"/>
                                        <p:tgtEl>
                                          <p:spTgt spid="46"/>
                                        </p:tgtEl>
                                        <p:attrNameLst>
                                          <p:attrName>ppt_x</p:attrName>
                                        </p:attrNameLst>
                                      </p:cBhvr>
                                      <p:tavLst>
                                        <p:tav tm="0">
                                          <p:val>
                                            <p:strVal val="0-#ppt_w/2"/>
                                          </p:val>
                                        </p:tav>
                                        <p:tav tm="100000">
                                          <p:val>
                                            <p:strVal val="#ppt_x"/>
                                          </p:val>
                                        </p:tav>
                                      </p:tavLst>
                                    </p:anim>
                                    <p:anim calcmode="lin" valueType="num">
                                      <p:cBhvr additive="base">
                                        <p:cTn id="12" dur="500" fill="hold"/>
                                        <p:tgtEl>
                                          <p:spTgt spid="4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51"/>
                                        </p:tgtEl>
                                        <p:attrNameLst>
                                          <p:attrName>style.visibility</p:attrName>
                                        </p:attrNameLst>
                                      </p:cBhvr>
                                      <p:to>
                                        <p:strVal val="visible"/>
                                      </p:to>
                                    </p:set>
                                    <p:animEffect transition="in" filter="wipe(up)">
                                      <p:cBhvr>
                                        <p:cTn id="16" dur="500"/>
                                        <p:tgtEl>
                                          <p:spTgt spid="51"/>
                                        </p:tgtEl>
                                      </p:cBhvr>
                                    </p:animEffect>
                                  </p:childTnLst>
                                </p:cTn>
                              </p:par>
                              <p:par>
                                <p:cTn id="17" presetID="22" presetClass="entr" presetSubtype="4" fill="hold" nodeType="with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wipe(down)">
                                      <p:cBhvr>
                                        <p:cTn id="19" dur="500"/>
                                        <p:tgtEl>
                                          <p:spTgt spid="47"/>
                                        </p:tgtEl>
                                      </p:cBhvr>
                                    </p:animEffect>
                                  </p:childTnLst>
                                </p:cTn>
                              </p:par>
                            </p:childTnLst>
                          </p:cTn>
                        </p:par>
                        <p:par>
                          <p:cTn id="20" fill="hold">
                            <p:stCondLst>
                              <p:cond delay="1000"/>
                            </p:stCondLst>
                            <p:childTnLst>
                              <p:par>
                                <p:cTn id="21" presetID="22" presetClass="entr" presetSubtype="8"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1000"/>
                                        <p:tgtEl>
                                          <p:spTgt spid="2"/>
                                        </p:tgtEl>
                                      </p:cBhvr>
                                    </p:animEffect>
                                  </p:childTnLst>
                                </p:cTn>
                              </p:par>
                              <p:par>
                                <p:cTn id="24" presetID="50" presetClass="entr" presetSubtype="0" decel="10000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1000" fill="hold"/>
                                        <p:tgtEl>
                                          <p:spTgt spid="8"/>
                                        </p:tgtEl>
                                        <p:attrNameLst>
                                          <p:attrName>ppt_w</p:attrName>
                                        </p:attrNameLst>
                                      </p:cBhvr>
                                      <p:tavLst>
                                        <p:tav tm="0">
                                          <p:val>
                                            <p:strVal val="#ppt_w+.3"/>
                                          </p:val>
                                        </p:tav>
                                        <p:tav tm="100000">
                                          <p:val>
                                            <p:strVal val="#ppt_w"/>
                                          </p:val>
                                        </p:tav>
                                      </p:tavLst>
                                    </p:anim>
                                    <p:anim calcmode="lin" valueType="num">
                                      <p:cBhvr>
                                        <p:cTn id="27" dur="1000" fill="hold"/>
                                        <p:tgtEl>
                                          <p:spTgt spid="8"/>
                                        </p:tgtEl>
                                        <p:attrNameLst>
                                          <p:attrName>ppt_h</p:attrName>
                                        </p:attrNameLst>
                                      </p:cBhvr>
                                      <p:tavLst>
                                        <p:tav tm="0">
                                          <p:val>
                                            <p:strVal val="#ppt_h"/>
                                          </p:val>
                                        </p:tav>
                                        <p:tav tm="100000">
                                          <p:val>
                                            <p:strVal val="#ppt_h"/>
                                          </p:val>
                                        </p:tav>
                                      </p:tavLst>
                                    </p:anim>
                                    <p:animEffect transition="in" filter="fade">
                                      <p:cBhvr>
                                        <p:cTn id="28" dur="1000"/>
                                        <p:tgtEl>
                                          <p:spTgt spid="8"/>
                                        </p:tgtEl>
                                      </p:cBhvr>
                                    </p:animEffect>
                                  </p:childTnLst>
                                </p:cTn>
                              </p:par>
                            </p:childTnLst>
                          </p:cTn>
                        </p:par>
                        <p:par>
                          <p:cTn id="29" fill="hold">
                            <p:stCondLst>
                              <p:cond delay="2000"/>
                            </p:stCondLst>
                            <p:childTnLst>
                              <p:par>
                                <p:cTn id="30" presetID="22" presetClass="entr" presetSubtype="8"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left)">
                                      <p:cBhvr>
                                        <p:cTn id="32" dur="1000"/>
                                        <p:tgtEl>
                                          <p:spTgt spid="3"/>
                                        </p:tgtEl>
                                      </p:cBhvr>
                                    </p:animEffect>
                                  </p:childTnLst>
                                </p:cTn>
                              </p:par>
                              <p:par>
                                <p:cTn id="33" presetID="50" presetClass="entr" presetSubtype="0" decel="100000" fill="hold" grpId="0" nodeType="withEffect">
                                  <p:stCondLst>
                                    <p:cond delay="0"/>
                                  </p:stCondLst>
                                  <p:childTnLst>
                                    <p:set>
                                      <p:cBhvr>
                                        <p:cTn id="34" dur="1" fill="hold">
                                          <p:stCondLst>
                                            <p:cond delay="0"/>
                                          </p:stCondLst>
                                        </p:cTn>
                                        <p:tgtEl>
                                          <p:spTgt spid="61"/>
                                        </p:tgtEl>
                                        <p:attrNameLst>
                                          <p:attrName>style.visibility</p:attrName>
                                        </p:attrNameLst>
                                      </p:cBhvr>
                                      <p:to>
                                        <p:strVal val="visible"/>
                                      </p:to>
                                    </p:set>
                                    <p:anim calcmode="lin" valueType="num">
                                      <p:cBhvr>
                                        <p:cTn id="35" dur="1000" fill="hold"/>
                                        <p:tgtEl>
                                          <p:spTgt spid="61"/>
                                        </p:tgtEl>
                                        <p:attrNameLst>
                                          <p:attrName>ppt_w</p:attrName>
                                        </p:attrNameLst>
                                      </p:cBhvr>
                                      <p:tavLst>
                                        <p:tav tm="0">
                                          <p:val>
                                            <p:strVal val="#ppt_w+.3"/>
                                          </p:val>
                                        </p:tav>
                                        <p:tav tm="100000">
                                          <p:val>
                                            <p:strVal val="#ppt_w"/>
                                          </p:val>
                                        </p:tav>
                                      </p:tavLst>
                                    </p:anim>
                                    <p:anim calcmode="lin" valueType="num">
                                      <p:cBhvr>
                                        <p:cTn id="36" dur="1000" fill="hold"/>
                                        <p:tgtEl>
                                          <p:spTgt spid="61"/>
                                        </p:tgtEl>
                                        <p:attrNameLst>
                                          <p:attrName>ppt_h</p:attrName>
                                        </p:attrNameLst>
                                      </p:cBhvr>
                                      <p:tavLst>
                                        <p:tav tm="0">
                                          <p:val>
                                            <p:strVal val="#ppt_h"/>
                                          </p:val>
                                        </p:tav>
                                        <p:tav tm="100000">
                                          <p:val>
                                            <p:strVal val="#ppt_h"/>
                                          </p:val>
                                        </p:tav>
                                      </p:tavLst>
                                    </p:anim>
                                    <p:animEffect transition="in" filter="fade">
                                      <p:cBhvr>
                                        <p:cTn id="37" dur="1000"/>
                                        <p:tgtEl>
                                          <p:spTgt spid="61"/>
                                        </p:tgtEl>
                                      </p:cBhvr>
                                    </p:animEffect>
                                  </p:childTnLst>
                                </p:cTn>
                              </p:par>
                            </p:childTnLst>
                          </p:cTn>
                        </p:par>
                        <p:par>
                          <p:cTn id="38" fill="hold">
                            <p:stCondLst>
                              <p:cond delay="3000"/>
                            </p:stCondLst>
                            <p:childTnLst>
                              <p:par>
                                <p:cTn id="39" presetID="22" presetClass="entr" presetSubtype="8" fill="hold"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1000"/>
                                        <p:tgtEl>
                                          <p:spTgt spid="5"/>
                                        </p:tgtEl>
                                      </p:cBhvr>
                                    </p:animEffect>
                                  </p:childTnLst>
                                </p:cTn>
                              </p:par>
                              <p:par>
                                <p:cTn id="42" presetID="50" presetClass="entr" presetSubtype="0" decel="100000" fill="hold" grpId="0" nodeType="withEffect">
                                  <p:stCondLst>
                                    <p:cond delay="0"/>
                                  </p:stCondLst>
                                  <p:childTnLst>
                                    <p:set>
                                      <p:cBhvr>
                                        <p:cTn id="43" dur="1" fill="hold">
                                          <p:stCondLst>
                                            <p:cond delay="0"/>
                                          </p:stCondLst>
                                        </p:cTn>
                                        <p:tgtEl>
                                          <p:spTgt spid="62"/>
                                        </p:tgtEl>
                                        <p:attrNameLst>
                                          <p:attrName>style.visibility</p:attrName>
                                        </p:attrNameLst>
                                      </p:cBhvr>
                                      <p:to>
                                        <p:strVal val="visible"/>
                                      </p:to>
                                    </p:set>
                                    <p:anim calcmode="lin" valueType="num">
                                      <p:cBhvr>
                                        <p:cTn id="44" dur="1000" fill="hold"/>
                                        <p:tgtEl>
                                          <p:spTgt spid="62"/>
                                        </p:tgtEl>
                                        <p:attrNameLst>
                                          <p:attrName>ppt_w</p:attrName>
                                        </p:attrNameLst>
                                      </p:cBhvr>
                                      <p:tavLst>
                                        <p:tav tm="0">
                                          <p:val>
                                            <p:strVal val="#ppt_w+.3"/>
                                          </p:val>
                                        </p:tav>
                                        <p:tav tm="100000">
                                          <p:val>
                                            <p:strVal val="#ppt_w"/>
                                          </p:val>
                                        </p:tav>
                                      </p:tavLst>
                                    </p:anim>
                                    <p:anim calcmode="lin" valueType="num">
                                      <p:cBhvr>
                                        <p:cTn id="45" dur="1000" fill="hold"/>
                                        <p:tgtEl>
                                          <p:spTgt spid="62"/>
                                        </p:tgtEl>
                                        <p:attrNameLst>
                                          <p:attrName>ppt_h</p:attrName>
                                        </p:attrNameLst>
                                      </p:cBhvr>
                                      <p:tavLst>
                                        <p:tav tm="0">
                                          <p:val>
                                            <p:strVal val="#ppt_h"/>
                                          </p:val>
                                        </p:tav>
                                        <p:tav tm="100000">
                                          <p:val>
                                            <p:strVal val="#ppt_h"/>
                                          </p:val>
                                        </p:tav>
                                      </p:tavLst>
                                    </p:anim>
                                    <p:animEffect transition="in" filter="fade">
                                      <p:cBhvr>
                                        <p:cTn id="46" dur="1000"/>
                                        <p:tgtEl>
                                          <p:spTgt spid="62"/>
                                        </p:tgtEl>
                                      </p:cBhvr>
                                    </p:animEffect>
                                  </p:childTnLst>
                                </p:cTn>
                              </p:par>
                              <p:par>
                                <p:cTn id="47" presetID="21" presetClass="entr" presetSubtype="1" fill="hold" nodeType="with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wheel(1)">
                                      <p:cBhvr>
                                        <p:cTn id="49"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animBg="1"/>
      <p:bldP spid="8" grpId="0" animBg="1"/>
      <p:bldP spid="45" grpId="0" animBg="1"/>
      <p:bldP spid="4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grpSp>
        <p:nvGrpSpPr>
          <p:cNvPr id="12" name="组合 11">
            <a:extLst>
              <a:ext uri="{FF2B5EF4-FFF2-40B4-BE49-F238E27FC236}">
                <a16:creationId xmlns:a16="http://schemas.microsoft.com/office/drawing/2014/main" xmlns="" id="{2C7BFC61-2C3E-4C31-AF25-859A86993861}"/>
              </a:ext>
            </a:extLst>
          </p:cNvPr>
          <p:cNvGrpSpPr/>
          <p:nvPr/>
        </p:nvGrpSpPr>
        <p:grpSpPr>
          <a:xfrm>
            <a:off x="6643246" y="1942365"/>
            <a:ext cx="5168338" cy="4277675"/>
            <a:chOff x="555625" y="285751"/>
            <a:chExt cx="7940675" cy="6572250"/>
          </a:xfrm>
          <a:solidFill>
            <a:schemeClr val="bg1">
              <a:lumMod val="85000"/>
            </a:schemeClr>
          </a:solidFill>
          <a:effectLst/>
        </p:grpSpPr>
        <p:sp>
          <p:nvSpPr>
            <p:cNvPr id="13" name="Freeform 7">
              <a:extLst>
                <a:ext uri="{FF2B5EF4-FFF2-40B4-BE49-F238E27FC236}">
                  <a16:creationId xmlns:a16="http://schemas.microsoft.com/office/drawing/2014/main" xmlns="" id="{169E0394-7C1E-47CA-9EB4-472A464D01C0}"/>
                </a:ext>
              </a:extLst>
            </p:cNvPr>
            <p:cNvSpPr/>
            <p:nvPr/>
          </p:nvSpPr>
          <p:spPr bwMode="auto">
            <a:xfrm>
              <a:off x="5489575" y="6505576"/>
              <a:ext cx="422275" cy="352425"/>
            </a:xfrm>
            <a:custGeom>
              <a:avLst/>
              <a:gdLst>
                <a:gd name="T0" fmla="*/ 88 w 266"/>
                <a:gd name="T1" fmla="*/ 222 h 222"/>
                <a:gd name="T2" fmla="*/ 88 w 266"/>
                <a:gd name="T3" fmla="*/ 222 h 222"/>
                <a:gd name="T4" fmla="*/ 62 w 266"/>
                <a:gd name="T5" fmla="*/ 212 h 222"/>
                <a:gd name="T6" fmla="*/ 40 w 266"/>
                <a:gd name="T7" fmla="*/ 206 h 222"/>
                <a:gd name="T8" fmla="*/ 20 w 266"/>
                <a:gd name="T9" fmla="*/ 196 h 222"/>
                <a:gd name="T10" fmla="*/ 12 w 266"/>
                <a:gd name="T11" fmla="*/ 190 h 222"/>
                <a:gd name="T12" fmla="*/ 6 w 266"/>
                <a:gd name="T13" fmla="*/ 184 h 222"/>
                <a:gd name="T14" fmla="*/ 6 w 266"/>
                <a:gd name="T15" fmla="*/ 184 h 222"/>
                <a:gd name="T16" fmla="*/ 2 w 266"/>
                <a:gd name="T17" fmla="*/ 160 h 222"/>
                <a:gd name="T18" fmla="*/ 0 w 266"/>
                <a:gd name="T19" fmla="*/ 132 h 222"/>
                <a:gd name="T20" fmla="*/ 2 w 266"/>
                <a:gd name="T21" fmla="*/ 108 h 222"/>
                <a:gd name="T22" fmla="*/ 4 w 266"/>
                <a:gd name="T23" fmla="*/ 98 h 222"/>
                <a:gd name="T24" fmla="*/ 8 w 266"/>
                <a:gd name="T25" fmla="*/ 88 h 222"/>
                <a:gd name="T26" fmla="*/ 8 w 266"/>
                <a:gd name="T27" fmla="*/ 88 h 222"/>
                <a:gd name="T28" fmla="*/ 26 w 266"/>
                <a:gd name="T29" fmla="*/ 82 h 222"/>
                <a:gd name="T30" fmla="*/ 36 w 266"/>
                <a:gd name="T31" fmla="*/ 78 h 222"/>
                <a:gd name="T32" fmla="*/ 44 w 266"/>
                <a:gd name="T33" fmla="*/ 74 h 222"/>
                <a:gd name="T34" fmla="*/ 44 w 266"/>
                <a:gd name="T35" fmla="*/ 74 h 222"/>
                <a:gd name="T36" fmla="*/ 46 w 266"/>
                <a:gd name="T37" fmla="*/ 36 h 222"/>
                <a:gd name="T38" fmla="*/ 46 w 266"/>
                <a:gd name="T39" fmla="*/ 36 h 222"/>
                <a:gd name="T40" fmla="*/ 52 w 266"/>
                <a:gd name="T41" fmla="*/ 32 h 222"/>
                <a:gd name="T42" fmla="*/ 56 w 266"/>
                <a:gd name="T43" fmla="*/ 30 h 222"/>
                <a:gd name="T44" fmla="*/ 66 w 266"/>
                <a:gd name="T45" fmla="*/ 32 h 222"/>
                <a:gd name="T46" fmla="*/ 76 w 266"/>
                <a:gd name="T47" fmla="*/ 34 h 222"/>
                <a:gd name="T48" fmla="*/ 84 w 266"/>
                <a:gd name="T49" fmla="*/ 34 h 222"/>
                <a:gd name="T50" fmla="*/ 90 w 266"/>
                <a:gd name="T51" fmla="*/ 34 h 222"/>
                <a:gd name="T52" fmla="*/ 90 w 266"/>
                <a:gd name="T53" fmla="*/ 34 h 222"/>
                <a:gd name="T54" fmla="*/ 142 w 266"/>
                <a:gd name="T55" fmla="*/ 6 h 222"/>
                <a:gd name="T56" fmla="*/ 142 w 266"/>
                <a:gd name="T57" fmla="*/ 6 h 222"/>
                <a:gd name="T58" fmla="*/ 234 w 266"/>
                <a:gd name="T59" fmla="*/ 0 h 222"/>
                <a:gd name="T60" fmla="*/ 234 w 266"/>
                <a:gd name="T61" fmla="*/ 0 h 222"/>
                <a:gd name="T62" fmla="*/ 242 w 266"/>
                <a:gd name="T63" fmla="*/ 4 h 222"/>
                <a:gd name="T64" fmla="*/ 250 w 266"/>
                <a:gd name="T65" fmla="*/ 10 h 222"/>
                <a:gd name="T66" fmla="*/ 258 w 266"/>
                <a:gd name="T67" fmla="*/ 20 h 222"/>
                <a:gd name="T68" fmla="*/ 266 w 266"/>
                <a:gd name="T69" fmla="*/ 32 h 222"/>
                <a:gd name="T70" fmla="*/ 266 w 266"/>
                <a:gd name="T71" fmla="*/ 32 h 222"/>
                <a:gd name="T72" fmla="*/ 266 w 266"/>
                <a:gd name="T73" fmla="*/ 52 h 222"/>
                <a:gd name="T74" fmla="*/ 266 w 266"/>
                <a:gd name="T75" fmla="*/ 52 h 222"/>
                <a:gd name="T76" fmla="*/ 262 w 266"/>
                <a:gd name="T77" fmla="*/ 60 h 222"/>
                <a:gd name="T78" fmla="*/ 258 w 266"/>
                <a:gd name="T79" fmla="*/ 68 h 222"/>
                <a:gd name="T80" fmla="*/ 258 w 266"/>
                <a:gd name="T81" fmla="*/ 68 h 222"/>
                <a:gd name="T82" fmla="*/ 236 w 266"/>
                <a:gd name="T83" fmla="*/ 100 h 222"/>
                <a:gd name="T84" fmla="*/ 226 w 266"/>
                <a:gd name="T85" fmla="*/ 116 h 222"/>
                <a:gd name="T86" fmla="*/ 218 w 266"/>
                <a:gd name="T87" fmla="*/ 134 h 222"/>
                <a:gd name="T88" fmla="*/ 218 w 266"/>
                <a:gd name="T89" fmla="*/ 134 h 222"/>
                <a:gd name="T90" fmla="*/ 212 w 266"/>
                <a:gd name="T91" fmla="*/ 148 h 222"/>
                <a:gd name="T92" fmla="*/ 208 w 266"/>
                <a:gd name="T93" fmla="*/ 158 h 222"/>
                <a:gd name="T94" fmla="*/ 202 w 266"/>
                <a:gd name="T95" fmla="*/ 166 h 222"/>
                <a:gd name="T96" fmla="*/ 202 w 266"/>
                <a:gd name="T97" fmla="*/ 166 h 222"/>
                <a:gd name="T98" fmla="*/ 178 w 266"/>
                <a:gd name="T99" fmla="*/ 178 h 222"/>
                <a:gd name="T100" fmla="*/ 156 w 266"/>
                <a:gd name="T101" fmla="*/ 192 h 222"/>
                <a:gd name="T102" fmla="*/ 116 w 266"/>
                <a:gd name="T103" fmla="*/ 218 h 222"/>
                <a:gd name="T104" fmla="*/ 116 w 266"/>
                <a:gd name="T105" fmla="*/ 218 h 222"/>
                <a:gd name="T106" fmla="*/ 88 w 266"/>
                <a:gd name="T107" fmla="*/ 222 h 222"/>
                <a:gd name="T108" fmla="*/ 88 w 266"/>
                <a:gd name="T109" fmla="*/ 222 h 22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66" h="222">
                  <a:moveTo>
                    <a:pt x="88" y="222"/>
                  </a:moveTo>
                  <a:lnTo>
                    <a:pt x="88" y="222"/>
                  </a:lnTo>
                  <a:lnTo>
                    <a:pt x="62" y="212"/>
                  </a:lnTo>
                  <a:lnTo>
                    <a:pt x="40" y="206"/>
                  </a:lnTo>
                  <a:lnTo>
                    <a:pt x="20" y="196"/>
                  </a:lnTo>
                  <a:lnTo>
                    <a:pt x="12" y="190"/>
                  </a:lnTo>
                  <a:lnTo>
                    <a:pt x="6" y="184"/>
                  </a:lnTo>
                  <a:lnTo>
                    <a:pt x="2" y="160"/>
                  </a:lnTo>
                  <a:lnTo>
                    <a:pt x="0" y="132"/>
                  </a:lnTo>
                  <a:lnTo>
                    <a:pt x="2" y="108"/>
                  </a:lnTo>
                  <a:lnTo>
                    <a:pt x="4" y="98"/>
                  </a:lnTo>
                  <a:lnTo>
                    <a:pt x="8" y="88"/>
                  </a:lnTo>
                  <a:lnTo>
                    <a:pt x="26" y="82"/>
                  </a:lnTo>
                  <a:lnTo>
                    <a:pt x="36" y="78"/>
                  </a:lnTo>
                  <a:lnTo>
                    <a:pt x="44" y="74"/>
                  </a:lnTo>
                  <a:lnTo>
                    <a:pt x="46" y="36"/>
                  </a:lnTo>
                  <a:lnTo>
                    <a:pt x="52" y="32"/>
                  </a:lnTo>
                  <a:lnTo>
                    <a:pt x="56" y="30"/>
                  </a:lnTo>
                  <a:lnTo>
                    <a:pt x="66" y="32"/>
                  </a:lnTo>
                  <a:lnTo>
                    <a:pt x="76" y="34"/>
                  </a:lnTo>
                  <a:lnTo>
                    <a:pt x="84" y="34"/>
                  </a:lnTo>
                  <a:lnTo>
                    <a:pt x="90" y="34"/>
                  </a:lnTo>
                  <a:lnTo>
                    <a:pt x="142" y="6"/>
                  </a:lnTo>
                  <a:lnTo>
                    <a:pt x="234" y="0"/>
                  </a:lnTo>
                  <a:lnTo>
                    <a:pt x="242" y="4"/>
                  </a:lnTo>
                  <a:lnTo>
                    <a:pt x="250" y="10"/>
                  </a:lnTo>
                  <a:lnTo>
                    <a:pt x="258" y="20"/>
                  </a:lnTo>
                  <a:lnTo>
                    <a:pt x="266" y="32"/>
                  </a:lnTo>
                  <a:lnTo>
                    <a:pt x="266" y="52"/>
                  </a:lnTo>
                  <a:lnTo>
                    <a:pt x="262" y="60"/>
                  </a:lnTo>
                  <a:lnTo>
                    <a:pt x="258" y="68"/>
                  </a:lnTo>
                  <a:lnTo>
                    <a:pt x="236" y="100"/>
                  </a:lnTo>
                  <a:lnTo>
                    <a:pt x="226" y="116"/>
                  </a:lnTo>
                  <a:lnTo>
                    <a:pt x="218" y="134"/>
                  </a:lnTo>
                  <a:lnTo>
                    <a:pt x="212" y="148"/>
                  </a:lnTo>
                  <a:lnTo>
                    <a:pt x="208" y="158"/>
                  </a:lnTo>
                  <a:lnTo>
                    <a:pt x="202" y="166"/>
                  </a:lnTo>
                  <a:lnTo>
                    <a:pt x="178" y="178"/>
                  </a:lnTo>
                  <a:lnTo>
                    <a:pt x="156" y="192"/>
                  </a:lnTo>
                  <a:lnTo>
                    <a:pt x="116" y="218"/>
                  </a:lnTo>
                  <a:lnTo>
                    <a:pt x="88" y="222"/>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14" name="Freeform 10">
              <a:extLst>
                <a:ext uri="{FF2B5EF4-FFF2-40B4-BE49-F238E27FC236}">
                  <a16:creationId xmlns:a16="http://schemas.microsoft.com/office/drawing/2014/main" xmlns="" id="{0CE97B6E-056E-4EF2-B688-3C67747573E7}"/>
                </a:ext>
              </a:extLst>
            </p:cNvPr>
            <p:cNvSpPr/>
            <p:nvPr/>
          </p:nvSpPr>
          <p:spPr bwMode="auto">
            <a:xfrm>
              <a:off x="5661025" y="5511801"/>
              <a:ext cx="1244600" cy="955675"/>
            </a:xfrm>
            <a:custGeom>
              <a:avLst/>
              <a:gdLst>
                <a:gd name="T0" fmla="*/ 40 w 784"/>
                <a:gd name="T1" fmla="*/ 590 h 602"/>
                <a:gd name="T2" fmla="*/ 0 w 784"/>
                <a:gd name="T3" fmla="*/ 520 h 602"/>
                <a:gd name="T4" fmla="*/ 8 w 784"/>
                <a:gd name="T5" fmla="*/ 486 h 602"/>
                <a:gd name="T6" fmla="*/ 26 w 784"/>
                <a:gd name="T7" fmla="*/ 440 h 602"/>
                <a:gd name="T8" fmla="*/ 66 w 784"/>
                <a:gd name="T9" fmla="*/ 396 h 602"/>
                <a:gd name="T10" fmla="*/ 124 w 784"/>
                <a:gd name="T11" fmla="*/ 342 h 602"/>
                <a:gd name="T12" fmla="*/ 184 w 784"/>
                <a:gd name="T13" fmla="*/ 276 h 602"/>
                <a:gd name="T14" fmla="*/ 214 w 784"/>
                <a:gd name="T15" fmla="*/ 230 h 602"/>
                <a:gd name="T16" fmla="*/ 218 w 784"/>
                <a:gd name="T17" fmla="*/ 196 h 602"/>
                <a:gd name="T18" fmla="*/ 248 w 784"/>
                <a:gd name="T19" fmla="*/ 164 h 602"/>
                <a:gd name="T20" fmla="*/ 254 w 784"/>
                <a:gd name="T21" fmla="*/ 96 h 602"/>
                <a:gd name="T22" fmla="*/ 264 w 784"/>
                <a:gd name="T23" fmla="*/ 60 h 602"/>
                <a:gd name="T24" fmla="*/ 298 w 784"/>
                <a:gd name="T25" fmla="*/ 36 h 602"/>
                <a:gd name="T26" fmla="*/ 352 w 784"/>
                <a:gd name="T27" fmla="*/ 68 h 602"/>
                <a:gd name="T28" fmla="*/ 360 w 784"/>
                <a:gd name="T29" fmla="*/ 32 h 602"/>
                <a:gd name="T30" fmla="*/ 346 w 784"/>
                <a:gd name="T31" fmla="*/ 8 h 602"/>
                <a:gd name="T32" fmla="*/ 454 w 784"/>
                <a:gd name="T33" fmla="*/ 10 h 602"/>
                <a:gd name="T34" fmla="*/ 506 w 784"/>
                <a:gd name="T35" fmla="*/ 0 h 602"/>
                <a:gd name="T36" fmla="*/ 518 w 784"/>
                <a:gd name="T37" fmla="*/ 20 h 602"/>
                <a:gd name="T38" fmla="*/ 478 w 784"/>
                <a:gd name="T39" fmla="*/ 82 h 602"/>
                <a:gd name="T40" fmla="*/ 500 w 784"/>
                <a:gd name="T41" fmla="*/ 96 h 602"/>
                <a:gd name="T42" fmla="*/ 580 w 784"/>
                <a:gd name="T43" fmla="*/ 72 h 602"/>
                <a:gd name="T44" fmla="*/ 612 w 784"/>
                <a:gd name="T45" fmla="*/ 84 h 602"/>
                <a:gd name="T46" fmla="*/ 668 w 784"/>
                <a:gd name="T47" fmla="*/ 58 h 602"/>
                <a:gd name="T48" fmla="*/ 710 w 784"/>
                <a:gd name="T49" fmla="*/ 56 h 602"/>
                <a:gd name="T50" fmla="*/ 784 w 784"/>
                <a:gd name="T51" fmla="*/ 152 h 602"/>
                <a:gd name="T52" fmla="*/ 752 w 784"/>
                <a:gd name="T53" fmla="*/ 174 h 602"/>
                <a:gd name="T54" fmla="*/ 728 w 784"/>
                <a:gd name="T55" fmla="*/ 196 h 602"/>
                <a:gd name="T56" fmla="*/ 728 w 784"/>
                <a:gd name="T57" fmla="*/ 224 h 602"/>
                <a:gd name="T58" fmla="*/ 704 w 784"/>
                <a:gd name="T59" fmla="*/ 242 h 602"/>
                <a:gd name="T60" fmla="*/ 634 w 784"/>
                <a:gd name="T61" fmla="*/ 282 h 602"/>
                <a:gd name="T62" fmla="*/ 606 w 784"/>
                <a:gd name="T63" fmla="*/ 296 h 602"/>
                <a:gd name="T64" fmla="*/ 582 w 784"/>
                <a:gd name="T65" fmla="*/ 288 h 602"/>
                <a:gd name="T66" fmla="*/ 556 w 784"/>
                <a:gd name="T67" fmla="*/ 304 h 602"/>
                <a:gd name="T68" fmla="*/ 544 w 784"/>
                <a:gd name="T69" fmla="*/ 292 h 602"/>
                <a:gd name="T70" fmla="*/ 526 w 784"/>
                <a:gd name="T71" fmla="*/ 294 h 602"/>
                <a:gd name="T72" fmla="*/ 516 w 784"/>
                <a:gd name="T73" fmla="*/ 326 h 602"/>
                <a:gd name="T74" fmla="*/ 498 w 784"/>
                <a:gd name="T75" fmla="*/ 338 h 602"/>
                <a:gd name="T76" fmla="*/ 478 w 784"/>
                <a:gd name="T77" fmla="*/ 342 h 602"/>
                <a:gd name="T78" fmla="*/ 468 w 784"/>
                <a:gd name="T79" fmla="*/ 326 h 602"/>
                <a:gd name="T80" fmla="*/ 436 w 784"/>
                <a:gd name="T81" fmla="*/ 302 h 602"/>
                <a:gd name="T82" fmla="*/ 408 w 784"/>
                <a:gd name="T83" fmla="*/ 330 h 602"/>
                <a:gd name="T84" fmla="*/ 374 w 784"/>
                <a:gd name="T85" fmla="*/ 368 h 602"/>
                <a:gd name="T86" fmla="*/ 350 w 784"/>
                <a:gd name="T87" fmla="*/ 394 h 602"/>
                <a:gd name="T88" fmla="*/ 306 w 784"/>
                <a:gd name="T89" fmla="*/ 418 h 602"/>
                <a:gd name="T90" fmla="*/ 270 w 784"/>
                <a:gd name="T91" fmla="*/ 422 h 602"/>
                <a:gd name="T92" fmla="*/ 256 w 784"/>
                <a:gd name="T93" fmla="*/ 438 h 602"/>
                <a:gd name="T94" fmla="*/ 218 w 784"/>
                <a:gd name="T95" fmla="*/ 432 h 602"/>
                <a:gd name="T96" fmla="*/ 140 w 784"/>
                <a:gd name="T97" fmla="*/ 462 h 602"/>
                <a:gd name="T98" fmla="*/ 92 w 784"/>
                <a:gd name="T99" fmla="*/ 474 h 602"/>
                <a:gd name="T100" fmla="*/ 76 w 784"/>
                <a:gd name="T101" fmla="*/ 510 h 602"/>
                <a:gd name="T102" fmla="*/ 52 w 784"/>
                <a:gd name="T103" fmla="*/ 542 h 602"/>
                <a:gd name="T104" fmla="*/ 78 w 784"/>
                <a:gd name="T105" fmla="*/ 566 h 602"/>
                <a:gd name="T106" fmla="*/ 86 w 784"/>
                <a:gd name="T107" fmla="*/ 590 h 602"/>
                <a:gd name="T108" fmla="*/ 54 w 784"/>
                <a:gd name="T109" fmla="*/ 602 h 6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84" h="602">
                  <a:moveTo>
                    <a:pt x="54" y="602"/>
                  </a:moveTo>
                  <a:lnTo>
                    <a:pt x="54" y="602"/>
                  </a:lnTo>
                  <a:lnTo>
                    <a:pt x="46" y="596"/>
                  </a:lnTo>
                  <a:lnTo>
                    <a:pt x="40" y="590"/>
                  </a:lnTo>
                  <a:lnTo>
                    <a:pt x="34" y="580"/>
                  </a:lnTo>
                  <a:lnTo>
                    <a:pt x="28" y="558"/>
                  </a:lnTo>
                  <a:lnTo>
                    <a:pt x="0" y="520"/>
                  </a:lnTo>
                  <a:lnTo>
                    <a:pt x="0" y="502"/>
                  </a:lnTo>
                  <a:lnTo>
                    <a:pt x="2" y="492"/>
                  </a:lnTo>
                  <a:lnTo>
                    <a:pt x="8" y="486"/>
                  </a:lnTo>
                  <a:lnTo>
                    <a:pt x="18" y="478"/>
                  </a:lnTo>
                  <a:lnTo>
                    <a:pt x="22" y="450"/>
                  </a:lnTo>
                  <a:lnTo>
                    <a:pt x="26" y="440"/>
                  </a:lnTo>
                  <a:lnTo>
                    <a:pt x="30" y="430"/>
                  </a:lnTo>
                  <a:lnTo>
                    <a:pt x="36" y="422"/>
                  </a:lnTo>
                  <a:lnTo>
                    <a:pt x="44" y="414"/>
                  </a:lnTo>
                  <a:lnTo>
                    <a:pt x="66" y="396"/>
                  </a:lnTo>
                  <a:lnTo>
                    <a:pt x="94" y="366"/>
                  </a:lnTo>
                  <a:lnTo>
                    <a:pt x="108" y="354"/>
                  </a:lnTo>
                  <a:lnTo>
                    <a:pt x="124" y="342"/>
                  </a:lnTo>
                  <a:lnTo>
                    <a:pt x="154" y="306"/>
                  </a:lnTo>
                  <a:lnTo>
                    <a:pt x="184" y="276"/>
                  </a:lnTo>
                  <a:lnTo>
                    <a:pt x="196" y="266"/>
                  </a:lnTo>
                  <a:lnTo>
                    <a:pt x="204" y="256"/>
                  </a:lnTo>
                  <a:lnTo>
                    <a:pt x="210" y="244"/>
                  </a:lnTo>
                  <a:lnTo>
                    <a:pt x="214" y="230"/>
                  </a:lnTo>
                  <a:lnTo>
                    <a:pt x="214" y="214"/>
                  </a:lnTo>
                  <a:lnTo>
                    <a:pt x="216" y="204"/>
                  </a:lnTo>
                  <a:lnTo>
                    <a:pt x="218" y="196"/>
                  </a:lnTo>
                  <a:lnTo>
                    <a:pt x="222" y="190"/>
                  </a:lnTo>
                  <a:lnTo>
                    <a:pt x="232" y="180"/>
                  </a:lnTo>
                  <a:lnTo>
                    <a:pt x="240" y="174"/>
                  </a:lnTo>
                  <a:lnTo>
                    <a:pt x="248" y="164"/>
                  </a:lnTo>
                  <a:lnTo>
                    <a:pt x="244" y="106"/>
                  </a:lnTo>
                  <a:lnTo>
                    <a:pt x="254" y="96"/>
                  </a:lnTo>
                  <a:lnTo>
                    <a:pt x="260" y="84"/>
                  </a:lnTo>
                  <a:lnTo>
                    <a:pt x="262" y="72"/>
                  </a:lnTo>
                  <a:lnTo>
                    <a:pt x="264" y="60"/>
                  </a:lnTo>
                  <a:lnTo>
                    <a:pt x="278" y="36"/>
                  </a:lnTo>
                  <a:lnTo>
                    <a:pt x="298" y="36"/>
                  </a:lnTo>
                  <a:lnTo>
                    <a:pt x="332" y="68"/>
                  </a:lnTo>
                  <a:lnTo>
                    <a:pt x="352" y="68"/>
                  </a:lnTo>
                  <a:lnTo>
                    <a:pt x="354" y="64"/>
                  </a:lnTo>
                  <a:lnTo>
                    <a:pt x="356" y="60"/>
                  </a:lnTo>
                  <a:lnTo>
                    <a:pt x="358" y="48"/>
                  </a:lnTo>
                  <a:lnTo>
                    <a:pt x="360" y="32"/>
                  </a:lnTo>
                  <a:lnTo>
                    <a:pt x="340" y="10"/>
                  </a:lnTo>
                  <a:lnTo>
                    <a:pt x="346" y="8"/>
                  </a:lnTo>
                  <a:lnTo>
                    <a:pt x="442" y="8"/>
                  </a:lnTo>
                  <a:lnTo>
                    <a:pt x="454" y="10"/>
                  </a:lnTo>
                  <a:lnTo>
                    <a:pt x="472" y="10"/>
                  </a:lnTo>
                  <a:lnTo>
                    <a:pt x="490" y="8"/>
                  </a:lnTo>
                  <a:lnTo>
                    <a:pt x="500" y="4"/>
                  </a:lnTo>
                  <a:lnTo>
                    <a:pt x="506" y="0"/>
                  </a:lnTo>
                  <a:lnTo>
                    <a:pt x="518" y="0"/>
                  </a:lnTo>
                  <a:lnTo>
                    <a:pt x="518" y="20"/>
                  </a:lnTo>
                  <a:lnTo>
                    <a:pt x="476" y="68"/>
                  </a:lnTo>
                  <a:lnTo>
                    <a:pt x="478" y="82"/>
                  </a:lnTo>
                  <a:lnTo>
                    <a:pt x="482" y="88"/>
                  </a:lnTo>
                  <a:lnTo>
                    <a:pt x="486" y="92"/>
                  </a:lnTo>
                  <a:lnTo>
                    <a:pt x="492" y="94"/>
                  </a:lnTo>
                  <a:lnTo>
                    <a:pt x="500" y="96"/>
                  </a:lnTo>
                  <a:lnTo>
                    <a:pt x="524" y="98"/>
                  </a:lnTo>
                  <a:lnTo>
                    <a:pt x="580" y="72"/>
                  </a:lnTo>
                  <a:lnTo>
                    <a:pt x="600" y="72"/>
                  </a:lnTo>
                  <a:lnTo>
                    <a:pt x="612" y="84"/>
                  </a:lnTo>
                  <a:lnTo>
                    <a:pt x="624" y="82"/>
                  </a:lnTo>
                  <a:lnTo>
                    <a:pt x="634" y="78"/>
                  </a:lnTo>
                  <a:lnTo>
                    <a:pt x="656" y="64"/>
                  </a:lnTo>
                  <a:lnTo>
                    <a:pt x="668" y="58"/>
                  </a:lnTo>
                  <a:lnTo>
                    <a:pt x="680" y="54"/>
                  </a:lnTo>
                  <a:lnTo>
                    <a:pt x="694" y="52"/>
                  </a:lnTo>
                  <a:lnTo>
                    <a:pt x="710" y="56"/>
                  </a:lnTo>
                  <a:lnTo>
                    <a:pt x="740" y="92"/>
                  </a:lnTo>
                  <a:lnTo>
                    <a:pt x="784" y="152"/>
                  </a:lnTo>
                  <a:lnTo>
                    <a:pt x="784" y="168"/>
                  </a:lnTo>
                  <a:lnTo>
                    <a:pt x="764" y="170"/>
                  </a:lnTo>
                  <a:lnTo>
                    <a:pt x="752" y="174"/>
                  </a:lnTo>
                  <a:lnTo>
                    <a:pt x="746" y="180"/>
                  </a:lnTo>
                  <a:lnTo>
                    <a:pt x="740" y="186"/>
                  </a:lnTo>
                  <a:lnTo>
                    <a:pt x="728" y="196"/>
                  </a:lnTo>
                  <a:lnTo>
                    <a:pt x="724" y="200"/>
                  </a:lnTo>
                  <a:lnTo>
                    <a:pt x="722" y="208"/>
                  </a:lnTo>
                  <a:lnTo>
                    <a:pt x="722" y="214"/>
                  </a:lnTo>
                  <a:lnTo>
                    <a:pt x="728" y="224"/>
                  </a:lnTo>
                  <a:lnTo>
                    <a:pt x="728" y="230"/>
                  </a:lnTo>
                  <a:lnTo>
                    <a:pt x="704" y="242"/>
                  </a:lnTo>
                  <a:lnTo>
                    <a:pt x="680" y="256"/>
                  </a:lnTo>
                  <a:lnTo>
                    <a:pt x="656" y="270"/>
                  </a:lnTo>
                  <a:lnTo>
                    <a:pt x="634" y="282"/>
                  </a:lnTo>
                  <a:lnTo>
                    <a:pt x="618" y="298"/>
                  </a:lnTo>
                  <a:lnTo>
                    <a:pt x="612" y="298"/>
                  </a:lnTo>
                  <a:lnTo>
                    <a:pt x="606" y="296"/>
                  </a:lnTo>
                  <a:lnTo>
                    <a:pt x="602" y="292"/>
                  </a:lnTo>
                  <a:lnTo>
                    <a:pt x="600" y="288"/>
                  </a:lnTo>
                  <a:lnTo>
                    <a:pt x="582" y="288"/>
                  </a:lnTo>
                  <a:lnTo>
                    <a:pt x="570" y="304"/>
                  </a:lnTo>
                  <a:lnTo>
                    <a:pt x="556" y="304"/>
                  </a:lnTo>
                  <a:lnTo>
                    <a:pt x="552" y="298"/>
                  </a:lnTo>
                  <a:lnTo>
                    <a:pt x="548" y="294"/>
                  </a:lnTo>
                  <a:lnTo>
                    <a:pt x="544" y="292"/>
                  </a:lnTo>
                  <a:lnTo>
                    <a:pt x="540" y="292"/>
                  </a:lnTo>
                  <a:lnTo>
                    <a:pt x="534" y="292"/>
                  </a:lnTo>
                  <a:lnTo>
                    <a:pt x="526" y="294"/>
                  </a:lnTo>
                  <a:lnTo>
                    <a:pt x="526" y="318"/>
                  </a:lnTo>
                  <a:lnTo>
                    <a:pt x="520" y="322"/>
                  </a:lnTo>
                  <a:lnTo>
                    <a:pt x="516" y="326"/>
                  </a:lnTo>
                  <a:lnTo>
                    <a:pt x="508" y="328"/>
                  </a:lnTo>
                  <a:lnTo>
                    <a:pt x="504" y="328"/>
                  </a:lnTo>
                  <a:lnTo>
                    <a:pt x="500" y="332"/>
                  </a:lnTo>
                  <a:lnTo>
                    <a:pt x="498" y="338"/>
                  </a:lnTo>
                  <a:lnTo>
                    <a:pt x="494" y="346"/>
                  </a:lnTo>
                  <a:lnTo>
                    <a:pt x="482" y="344"/>
                  </a:lnTo>
                  <a:lnTo>
                    <a:pt x="478" y="342"/>
                  </a:lnTo>
                  <a:lnTo>
                    <a:pt x="476" y="340"/>
                  </a:lnTo>
                  <a:lnTo>
                    <a:pt x="472" y="334"/>
                  </a:lnTo>
                  <a:lnTo>
                    <a:pt x="468" y="326"/>
                  </a:lnTo>
                  <a:lnTo>
                    <a:pt x="462" y="326"/>
                  </a:lnTo>
                  <a:lnTo>
                    <a:pt x="436" y="302"/>
                  </a:lnTo>
                  <a:lnTo>
                    <a:pt x="420" y="302"/>
                  </a:lnTo>
                  <a:lnTo>
                    <a:pt x="414" y="314"/>
                  </a:lnTo>
                  <a:lnTo>
                    <a:pt x="408" y="330"/>
                  </a:lnTo>
                  <a:lnTo>
                    <a:pt x="388" y="362"/>
                  </a:lnTo>
                  <a:lnTo>
                    <a:pt x="374" y="368"/>
                  </a:lnTo>
                  <a:lnTo>
                    <a:pt x="366" y="374"/>
                  </a:lnTo>
                  <a:lnTo>
                    <a:pt x="358" y="382"/>
                  </a:lnTo>
                  <a:lnTo>
                    <a:pt x="350" y="394"/>
                  </a:lnTo>
                  <a:lnTo>
                    <a:pt x="338" y="396"/>
                  </a:lnTo>
                  <a:lnTo>
                    <a:pt x="328" y="398"/>
                  </a:lnTo>
                  <a:lnTo>
                    <a:pt x="306" y="418"/>
                  </a:lnTo>
                  <a:lnTo>
                    <a:pt x="290" y="418"/>
                  </a:lnTo>
                  <a:lnTo>
                    <a:pt x="278" y="420"/>
                  </a:lnTo>
                  <a:lnTo>
                    <a:pt x="270" y="422"/>
                  </a:lnTo>
                  <a:lnTo>
                    <a:pt x="262" y="426"/>
                  </a:lnTo>
                  <a:lnTo>
                    <a:pt x="256" y="438"/>
                  </a:lnTo>
                  <a:lnTo>
                    <a:pt x="244" y="438"/>
                  </a:lnTo>
                  <a:lnTo>
                    <a:pt x="228" y="432"/>
                  </a:lnTo>
                  <a:lnTo>
                    <a:pt x="218" y="432"/>
                  </a:lnTo>
                  <a:lnTo>
                    <a:pt x="210" y="436"/>
                  </a:lnTo>
                  <a:lnTo>
                    <a:pt x="198" y="440"/>
                  </a:lnTo>
                  <a:lnTo>
                    <a:pt x="140" y="462"/>
                  </a:lnTo>
                  <a:lnTo>
                    <a:pt x="120" y="464"/>
                  </a:lnTo>
                  <a:lnTo>
                    <a:pt x="104" y="466"/>
                  </a:lnTo>
                  <a:lnTo>
                    <a:pt x="92" y="474"/>
                  </a:lnTo>
                  <a:lnTo>
                    <a:pt x="78" y="486"/>
                  </a:lnTo>
                  <a:lnTo>
                    <a:pt x="76" y="510"/>
                  </a:lnTo>
                  <a:lnTo>
                    <a:pt x="64" y="514"/>
                  </a:lnTo>
                  <a:lnTo>
                    <a:pt x="56" y="520"/>
                  </a:lnTo>
                  <a:lnTo>
                    <a:pt x="52" y="528"/>
                  </a:lnTo>
                  <a:lnTo>
                    <a:pt x="52" y="542"/>
                  </a:lnTo>
                  <a:lnTo>
                    <a:pt x="60" y="548"/>
                  </a:lnTo>
                  <a:lnTo>
                    <a:pt x="72" y="558"/>
                  </a:lnTo>
                  <a:lnTo>
                    <a:pt x="78" y="566"/>
                  </a:lnTo>
                  <a:lnTo>
                    <a:pt x="82" y="572"/>
                  </a:lnTo>
                  <a:lnTo>
                    <a:pt x="86" y="580"/>
                  </a:lnTo>
                  <a:lnTo>
                    <a:pt x="86" y="590"/>
                  </a:lnTo>
                  <a:lnTo>
                    <a:pt x="78" y="594"/>
                  </a:lnTo>
                  <a:lnTo>
                    <a:pt x="68" y="598"/>
                  </a:lnTo>
                  <a:lnTo>
                    <a:pt x="54" y="602"/>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17" name="Freeform 11">
              <a:extLst>
                <a:ext uri="{FF2B5EF4-FFF2-40B4-BE49-F238E27FC236}">
                  <a16:creationId xmlns:a16="http://schemas.microsoft.com/office/drawing/2014/main" xmlns="" id="{9A443F72-0744-4B27-994A-80A9DD4E98AE}"/>
                </a:ext>
              </a:extLst>
            </p:cNvPr>
            <p:cNvSpPr/>
            <p:nvPr/>
          </p:nvSpPr>
          <p:spPr bwMode="auto">
            <a:xfrm>
              <a:off x="3673475" y="4854576"/>
              <a:ext cx="1400175" cy="1479550"/>
            </a:xfrm>
            <a:custGeom>
              <a:avLst/>
              <a:gdLst>
                <a:gd name="T0" fmla="*/ 356 w 882"/>
                <a:gd name="T1" fmla="*/ 898 h 932"/>
                <a:gd name="T2" fmla="*/ 352 w 882"/>
                <a:gd name="T3" fmla="*/ 844 h 932"/>
                <a:gd name="T4" fmla="*/ 310 w 882"/>
                <a:gd name="T5" fmla="*/ 844 h 932"/>
                <a:gd name="T6" fmla="*/ 246 w 882"/>
                <a:gd name="T7" fmla="*/ 840 h 932"/>
                <a:gd name="T8" fmla="*/ 208 w 882"/>
                <a:gd name="T9" fmla="*/ 800 h 932"/>
                <a:gd name="T10" fmla="*/ 164 w 882"/>
                <a:gd name="T11" fmla="*/ 782 h 932"/>
                <a:gd name="T12" fmla="*/ 166 w 882"/>
                <a:gd name="T13" fmla="*/ 724 h 932"/>
                <a:gd name="T14" fmla="*/ 138 w 882"/>
                <a:gd name="T15" fmla="*/ 676 h 932"/>
                <a:gd name="T16" fmla="*/ 114 w 882"/>
                <a:gd name="T17" fmla="*/ 616 h 932"/>
                <a:gd name="T18" fmla="*/ 88 w 882"/>
                <a:gd name="T19" fmla="*/ 564 h 932"/>
                <a:gd name="T20" fmla="*/ 16 w 882"/>
                <a:gd name="T21" fmla="*/ 578 h 932"/>
                <a:gd name="T22" fmla="*/ 0 w 882"/>
                <a:gd name="T23" fmla="*/ 490 h 932"/>
                <a:gd name="T24" fmla="*/ 84 w 882"/>
                <a:gd name="T25" fmla="*/ 392 h 932"/>
                <a:gd name="T26" fmla="*/ 120 w 882"/>
                <a:gd name="T27" fmla="*/ 310 h 932"/>
                <a:gd name="T28" fmla="*/ 130 w 882"/>
                <a:gd name="T29" fmla="*/ 236 h 932"/>
                <a:gd name="T30" fmla="*/ 126 w 882"/>
                <a:gd name="T31" fmla="*/ 178 h 932"/>
                <a:gd name="T32" fmla="*/ 104 w 882"/>
                <a:gd name="T33" fmla="*/ 108 h 932"/>
                <a:gd name="T34" fmla="*/ 126 w 882"/>
                <a:gd name="T35" fmla="*/ 52 h 932"/>
                <a:gd name="T36" fmla="*/ 134 w 882"/>
                <a:gd name="T37" fmla="*/ 0 h 932"/>
                <a:gd name="T38" fmla="*/ 170 w 882"/>
                <a:gd name="T39" fmla="*/ 44 h 932"/>
                <a:gd name="T40" fmla="*/ 208 w 882"/>
                <a:gd name="T41" fmla="*/ 100 h 932"/>
                <a:gd name="T42" fmla="*/ 218 w 882"/>
                <a:gd name="T43" fmla="*/ 44 h 932"/>
                <a:gd name="T44" fmla="*/ 252 w 882"/>
                <a:gd name="T45" fmla="*/ 88 h 932"/>
                <a:gd name="T46" fmla="*/ 332 w 882"/>
                <a:gd name="T47" fmla="*/ 148 h 932"/>
                <a:gd name="T48" fmla="*/ 406 w 882"/>
                <a:gd name="T49" fmla="*/ 280 h 932"/>
                <a:gd name="T50" fmla="*/ 400 w 882"/>
                <a:gd name="T51" fmla="*/ 336 h 932"/>
                <a:gd name="T52" fmla="*/ 452 w 882"/>
                <a:gd name="T53" fmla="*/ 370 h 932"/>
                <a:gd name="T54" fmla="*/ 574 w 882"/>
                <a:gd name="T55" fmla="*/ 346 h 932"/>
                <a:gd name="T56" fmla="*/ 586 w 882"/>
                <a:gd name="T57" fmla="*/ 290 h 932"/>
                <a:gd name="T58" fmla="*/ 558 w 882"/>
                <a:gd name="T59" fmla="*/ 230 h 932"/>
                <a:gd name="T60" fmla="*/ 620 w 882"/>
                <a:gd name="T61" fmla="*/ 178 h 932"/>
                <a:gd name="T62" fmla="*/ 606 w 882"/>
                <a:gd name="T63" fmla="*/ 122 h 932"/>
                <a:gd name="T64" fmla="*/ 614 w 882"/>
                <a:gd name="T65" fmla="*/ 104 h 932"/>
                <a:gd name="T66" fmla="*/ 654 w 882"/>
                <a:gd name="T67" fmla="*/ 64 h 932"/>
                <a:gd name="T68" fmla="*/ 712 w 882"/>
                <a:gd name="T69" fmla="*/ 144 h 932"/>
                <a:gd name="T70" fmla="*/ 790 w 882"/>
                <a:gd name="T71" fmla="*/ 128 h 932"/>
                <a:gd name="T72" fmla="*/ 790 w 882"/>
                <a:gd name="T73" fmla="*/ 188 h 932"/>
                <a:gd name="T74" fmla="*/ 752 w 882"/>
                <a:gd name="T75" fmla="*/ 208 h 932"/>
                <a:gd name="T76" fmla="*/ 660 w 882"/>
                <a:gd name="T77" fmla="*/ 204 h 932"/>
                <a:gd name="T78" fmla="*/ 630 w 882"/>
                <a:gd name="T79" fmla="*/ 266 h 932"/>
                <a:gd name="T80" fmla="*/ 652 w 882"/>
                <a:gd name="T81" fmla="*/ 308 h 932"/>
                <a:gd name="T82" fmla="*/ 698 w 882"/>
                <a:gd name="T83" fmla="*/ 300 h 932"/>
                <a:gd name="T84" fmla="*/ 718 w 882"/>
                <a:gd name="T85" fmla="*/ 330 h 932"/>
                <a:gd name="T86" fmla="*/ 692 w 882"/>
                <a:gd name="T87" fmla="*/ 418 h 932"/>
                <a:gd name="T88" fmla="*/ 732 w 882"/>
                <a:gd name="T89" fmla="*/ 472 h 932"/>
                <a:gd name="T90" fmla="*/ 726 w 882"/>
                <a:gd name="T91" fmla="*/ 528 h 932"/>
                <a:gd name="T92" fmla="*/ 828 w 882"/>
                <a:gd name="T93" fmla="*/ 590 h 932"/>
                <a:gd name="T94" fmla="*/ 876 w 882"/>
                <a:gd name="T95" fmla="*/ 606 h 932"/>
                <a:gd name="T96" fmla="*/ 850 w 882"/>
                <a:gd name="T97" fmla="*/ 658 h 932"/>
                <a:gd name="T98" fmla="*/ 784 w 882"/>
                <a:gd name="T99" fmla="*/ 676 h 932"/>
                <a:gd name="T100" fmla="*/ 720 w 882"/>
                <a:gd name="T101" fmla="*/ 734 h 932"/>
                <a:gd name="T102" fmla="*/ 650 w 882"/>
                <a:gd name="T103" fmla="*/ 764 h 932"/>
                <a:gd name="T104" fmla="*/ 612 w 882"/>
                <a:gd name="T105" fmla="*/ 742 h 932"/>
                <a:gd name="T106" fmla="*/ 564 w 882"/>
                <a:gd name="T107" fmla="*/ 760 h 932"/>
                <a:gd name="T108" fmla="*/ 526 w 882"/>
                <a:gd name="T109" fmla="*/ 740 h 932"/>
                <a:gd name="T110" fmla="*/ 482 w 882"/>
                <a:gd name="T111" fmla="*/ 750 h 932"/>
                <a:gd name="T112" fmla="*/ 448 w 882"/>
                <a:gd name="T113" fmla="*/ 768 h 932"/>
                <a:gd name="T114" fmla="*/ 404 w 882"/>
                <a:gd name="T115" fmla="*/ 766 h 932"/>
                <a:gd name="T116" fmla="*/ 410 w 882"/>
                <a:gd name="T117" fmla="*/ 826 h 932"/>
                <a:gd name="T118" fmla="*/ 410 w 882"/>
                <a:gd name="T119" fmla="*/ 872 h 932"/>
                <a:gd name="T120" fmla="*/ 406 w 882"/>
                <a:gd name="T121" fmla="*/ 932 h 9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82" h="932">
                  <a:moveTo>
                    <a:pt x="406" y="932"/>
                  </a:moveTo>
                  <a:lnTo>
                    <a:pt x="406" y="932"/>
                  </a:lnTo>
                  <a:lnTo>
                    <a:pt x="392" y="920"/>
                  </a:lnTo>
                  <a:lnTo>
                    <a:pt x="380" y="910"/>
                  </a:lnTo>
                  <a:lnTo>
                    <a:pt x="368" y="904"/>
                  </a:lnTo>
                  <a:lnTo>
                    <a:pt x="356" y="898"/>
                  </a:lnTo>
                  <a:lnTo>
                    <a:pt x="358" y="880"/>
                  </a:lnTo>
                  <a:lnTo>
                    <a:pt x="358" y="866"/>
                  </a:lnTo>
                  <a:lnTo>
                    <a:pt x="356" y="854"/>
                  </a:lnTo>
                  <a:lnTo>
                    <a:pt x="352" y="844"/>
                  </a:lnTo>
                  <a:lnTo>
                    <a:pt x="342" y="836"/>
                  </a:lnTo>
                  <a:lnTo>
                    <a:pt x="332" y="836"/>
                  </a:lnTo>
                  <a:lnTo>
                    <a:pt x="324" y="838"/>
                  </a:lnTo>
                  <a:lnTo>
                    <a:pt x="316" y="840"/>
                  </a:lnTo>
                  <a:lnTo>
                    <a:pt x="310" y="844"/>
                  </a:lnTo>
                  <a:lnTo>
                    <a:pt x="298" y="854"/>
                  </a:lnTo>
                  <a:lnTo>
                    <a:pt x="288" y="866"/>
                  </a:lnTo>
                  <a:lnTo>
                    <a:pt x="260" y="860"/>
                  </a:lnTo>
                  <a:lnTo>
                    <a:pt x="246" y="840"/>
                  </a:lnTo>
                  <a:lnTo>
                    <a:pt x="240" y="832"/>
                  </a:lnTo>
                  <a:lnTo>
                    <a:pt x="234" y="828"/>
                  </a:lnTo>
                  <a:lnTo>
                    <a:pt x="218" y="808"/>
                  </a:lnTo>
                  <a:lnTo>
                    <a:pt x="212" y="802"/>
                  </a:lnTo>
                  <a:lnTo>
                    <a:pt x="208" y="800"/>
                  </a:lnTo>
                  <a:lnTo>
                    <a:pt x="202" y="798"/>
                  </a:lnTo>
                  <a:lnTo>
                    <a:pt x="194" y="798"/>
                  </a:lnTo>
                  <a:lnTo>
                    <a:pt x="172" y="798"/>
                  </a:lnTo>
                  <a:lnTo>
                    <a:pt x="168" y="790"/>
                  </a:lnTo>
                  <a:lnTo>
                    <a:pt x="164" y="782"/>
                  </a:lnTo>
                  <a:lnTo>
                    <a:pt x="162" y="774"/>
                  </a:lnTo>
                  <a:lnTo>
                    <a:pt x="160" y="766"/>
                  </a:lnTo>
                  <a:lnTo>
                    <a:pt x="160" y="752"/>
                  </a:lnTo>
                  <a:lnTo>
                    <a:pt x="160" y="740"/>
                  </a:lnTo>
                  <a:lnTo>
                    <a:pt x="166" y="724"/>
                  </a:lnTo>
                  <a:lnTo>
                    <a:pt x="168" y="708"/>
                  </a:lnTo>
                  <a:lnTo>
                    <a:pt x="166" y="694"/>
                  </a:lnTo>
                  <a:lnTo>
                    <a:pt x="164" y="688"/>
                  </a:lnTo>
                  <a:lnTo>
                    <a:pt x="162" y="682"/>
                  </a:lnTo>
                  <a:lnTo>
                    <a:pt x="138" y="676"/>
                  </a:lnTo>
                  <a:lnTo>
                    <a:pt x="126" y="670"/>
                  </a:lnTo>
                  <a:lnTo>
                    <a:pt x="124" y="668"/>
                  </a:lnTo>
                  <a:lnTo>
                    <a:pt x="124" y="664"/>
                  </a:lnTo>
                  <a:lnTo>
                    <a:pt x="124" y="650"/>
                  </a:lnTo>
                  <a:lnTo>
                    <a:pt x="114" y="616"/>
                  </a:lnTo>
                  <a:lnTo>
                    <a:pt x="102" y="598"/>
                  </a:lnTo>
                  <a:lnTo>
                    <a:pt x="96" y="576"/>
                  </a:lnTo>
                  <a:lnTo>
                    <a:pt x="92" y="568"/>
                  </a:lnTo>
                  <a:lnTo>
                    <a:pt x="88" y="564"/>
                  </a:lnTo>
                  <a:lnTo>
                    <a:pt x="82" y="560"/>
                  </a:lnTo>
                  <a:lnTo>
                    <a:pt x="76" y="558"/>
                  </a:lnTo>
                  <a:lnTo>
                    <a:pt x="58" y="556"/>
                  </a:lnTo>
                  <a:lnTo>
                    <a:pt x="30" y="572"/>
                  </a:lnTo>
                  <a:lnTo>
                    <a:pt x="16" y="578"/>
                  </a:lnTo>
                  <a:lnTo>
                    <a:pt x="4" y="580"/>
                  </a:lnTo>
                  <a:lnTo>
                    <a:pt x="2" y="576"/>
                  </a:lnTo>
                  <a:lnTo>
                    <a:pt x="0" y="490"/>
                  </a:lnTo>
                  <a:lnTo>
                    <a:pt x="16" y="454"/>
                  </a:lnTo>
                  <a:lnTo>
                    <a:pt x="32" y="436"/>
                  </a:lnTo>
                  <a:lnTo>
                    <a:pt x="46" y="422"/>
                  </a:lnTo>
                  <a:lnTo>
                    <a:pt x="62" y="408"/>
                  </a:lnTo>
                  <a:lnTo>
                    <a:pt x="84" y="392"/>
                  </a:lnTo>
                  <a:lnTo>
                    <a:pt x="108" y="370"/>
                  </a:lnTo>
                  <a:lnTo>
                    <a:pt x="110" y="328"/>
                  </a:lnTo>
                  <a:lnTo>
                    <a:pt x="120" y="310"/>
                  </a:lnTo>
                  <a:lnTo>
                    <a:pt x="120" y="288"/>
                  </a:lnTo>
                  <a:lnTo>
                    <a:pt x="120" y="266"/>
                  </a:lnTo>
                  <a:lnTo>
                    <a:pt x="124" y="248"/>
                  </a:lnTo>
                  <a:lnTo>
                    <a:pt x="126" y="240"/>
                  </a:lnTo>
                  <a:lnTo>
                    <a:pt x="130" y="236"/>
                  </a:lnTo>
                  <a:lnTo>
                    <a:pt x="132" y="218"/>
                  </a:lnTo>
                  <a:lnTo>
                    <a:pt x="134" y="204"/>
                  </a:lnTo>
                  <a:lnTo>
                    <a:pt x="132" y="190"/>
                  </a:lnTo>
                  <a:lnTo>
                    <a:pt x="126" y="178"/>
                  </a:lnTo>
                  <a:lnTo>
                    <a:pt x="84" y="142"/>
                  </a:lnTo>
                  <a:lnTo>
                    <a:pt x="84" y="110"/>
                  </a:lnTo>
                  <a:lnTo>
                    <a:pt x="94" y="110"/>
                  </a:lnTo>
                  <a:lnTo>
                    <a:pt x="104" y="108"/>
                  </a:lnTo>
                  <a:lnTo>
                    <a:pt x="126" y="100"/>
                  </a:lnTo>
                  <a:lnTo>
                    <a:pt x="128" y="88"/>
                  </a:lnTo>
                  <a:lnTo>
                    <a:pt x="128" y="76"/>
                  </a:lnTo>
                  <a:lnTo>
                    <a:pt x="128" y="64"/>
                  </a:lnTo>
                  <a:lnTo>
                    <a:pt x="126" y="52"/>
                  </a:lnTo>
                  <a:lnTo>
                    <a:pt x="120" y="32"/>
                  </a:lnTo>
                  <a:lnTo>
                    <a:pt x="120" y="22"/>
                  </a:lnTo>
                  <a:lnTo>
                    <a:pt x="118" y="12"/>
                  </a:lnTo>
                  <a:lnTo>
                    <a:pt x="126" y="6"/>
                  </a:lnTo>
                  <a:lnTo>
                    <a:pt x="134" y="0"/>
                  </a:lnTo>
                  <a:lnTo>
                    <a:pt x="138" y="0"/>
                  </a:lnTo>
                  <a:lnTo>
                    <a:pt x="142" y="0"/>
                  </a:lnTo>
                  <a:lnTo>
                    <a:pt x="148" y="4"/>
                  </a:lnTo>
                  <a:lnTo>
                    <a:pt x="154" y="8"/>
                  </a:lnTo>
                  <a:lnTo>
                    <a:pt x="170" y="44"/>
                  </a:lnTo>
                  <a:lnTo>
                    <a:pt x="178" y="66"/>
                  </a:lnTo>
                  <a:lnTo>
                    <a:pt x="184" y="90"/>
                  </a:lnTo>
                  <a:lnTo>
                    <a:pt x="188" y="96"/>
                  </a:lnTo>
                  <a:lnTo>
                    <a:pt x="192" y="98"/>
                  </a:lnTo>
                  <a:lnTo>
                    <a:pt x="208" y="100"/>
                  </a:lnTo>
                  <a:lnTo>
                    <a:pt x="212" y="92"/>
                  </a:lnTo>
                  <a:lnTo>
                    <a:pt x="216" y="86"/>
                  </a:lnTo>
                  <a:lnTo>
                    <a:pt x="218" y="70"/>
                  </a:lnTo>
                  <a:lnTo>
                    <a:pt x="218" y="44"/>
                  </a:lnTo>
                  <a:lnTo>
                    <a:pt x="230" y="34"/>
                  </a:lnTo>
                  <a:lnTo>
                    <a:pt x="236" y="44"/>
                  </a:lnTo>
                  <a:lnTo>
                    <a:pt x="242" y="56"/>
                  </a:lnTo>
                  <a:lnTo>
                    <a:pt x="252" y="88"/>
                  </a:lnTo>
                  <a:lnTo>
                    <a:pt x="268" y="112"/>
                  </a:lnTo>
                  <a:lnTo>
                    <a:pt x="278" y="126"/>
                  </a:lnTo>
                  <a:lnTo>
                    <a:pt x="292" y="142"/>
                  </a:lnTo>
                  <a:lnTo>
                    <a:pt x="332" y="148"/>
                  </a:lnTo>
                  <a:lnTo>
                    <a:pt x="368" y="216"/>
                  </a:lnTo>
                  <a:lnTo>
                    <a:pt x="404" y="264"/>
                  </a:lnTo>
                  <a:lnTo>
                    <a:pt x="406" y="280"/>
                  </a:lnTo>
                  <a:lnTo>
                    <a:pt x="398" y="290"/>
                  </a:lnTo>
                  <a:lnTo>
                    <a:pt x="392" y="298"/>
                  </a:lnTo>
                  <a:lnTo>
                    <a:pt x="390" y="306"/>
                  </a:lnTo>
                  <a:lnTo>
                    <a:pt x="390" y="324"/>
                  </a:lnTo>
                  <a:lnTo>
                    <a:pt x="400" y="336"/>
                  </a:lnTo>
                  <a:lnTo>
                    <a:pt x="408" y="346"/>
                  </a:lnTo>
                  <a:lnTo>
                    <a:pt x="422" y="356"/>
                  </a:lnTo>
                  <a:lnTo>
                    <a:pt x="430" y="358"/>
                  </a:lnTo>
                  <a:lnTo>
                    <a:pt x="440" y="362"/>
                  </a:lnTo>
                  <a:lnTo>
                    <a:pt x="452" y="370"/>
                  </a:lnTo>
                  <a:lnTo>
                    <a:pt x="460" y="376"/>
                  </a:lnTo>
                  <a:lnTo>
                    <a:pt x="472" y="380"/>
                  </a:lnTo>
                  <a:lnTo>
                    <a:pt x="500" y="378"/>
                  </a:lnTo>
                  <a:lnTo>
                    <a:pt x="574" y="346"/>
                  </a:lnTo>
                  <a:lnTo>
                    <a:pt x="580" y="330"/>
                  </a:lnTo>
                  <a:lnTo>
                    <a:pt x="584" y="318"/>
                  </a:lnTo>
                  <a:lnTo>
                    <a:pt x="586" y="304"/>
                  </a:lnTo>
                  <a:lnTo>
                    <a:pt x="586" y="290"/>
                  </a:lnTo>
                  <a:lnTo>
                    <a:pt x="578" y="278"/>
                  </a:lnTo>
                  <a:lnTo>
                    <a:pt x="572" y="272"/>
                  </a:lnTo>
                  <a:lnTo>
                    <a:pt x="558" y="262"/>
                  </a:lnTo>
                  <a:lnTo>
                    <a:pt x="558" y="238"/>
                  </a:lnTo>
                  <a:lnTo>
                    <a:pt x="558" y="230"/>
                  </a:lnTo>
                  <a:lnTo>
                    <a:pt x="564" y="222"/>
                  </a:lnTo>
                  <a:lnTo>
                    <a:pt x="578" y="214"/>
                  </a:lnTo>
                  <a:lnTo>
                    <a:pt x="594" y="204"/>
                  </a:lnTo>
                  <a:lnTo>
                    <a:pt x="608" y="192"/>
                  </a:lnTo>
                  <a:lnTo>
                    <a:pt x="620" y="178"/>
                  </a:lnTo>
                  <a:lnTo>
                    <a:pt x="620" y="152"/>
                  </a:lnTo>
                  <a:lnTo>
                    <a:pt x="616" y="138"/>
                  </a:lnTo>
                  <a:lnTo>
                    <a:pt x="610" y="128"/>
                  </a:lnTo>
                  <a:lnTo>
                    <a:pt x="606" y="122"/>
                  </a:lnTo>
                  <a:lnTo>
                    <a:pt x="600" y="116"/>
                  </a:lnTo>
                  <a:lnTo>
                    <a:pt x="598" y="108"/>
                  </a:lnTo>
                  <a:lnTo>
                    <a:pt x="614" y="104"/>
                  </a:lnTo>
                  <a:lnTo>
                    <a:pt x="622" y="94"/>
                  </a:lnTo>
                  <a:lnTo>
                    <a:pt x="628" y="84"/>
                  </a:lnTo>
                  <a:lnTo>
                    <a:pt x="632" y="72"/>
                  </a:lnTo>
                  <a:lnTo>
                    <a:pt x="636" y="66"/>
                  </a:lnTo>
                  <a:lnTo>
                    <a:pt x="642" y="64"/>
                  </a:lnTo>
                  <a:lnTo>
                    <a:pt x="654" y="64"/>
                  </a:lnTo>
                  <a:lnTo>
                    <a:pt x="672" y="66"/>
                  </a:lnTo>
                  <a:lnTo>
                    <a:pt x="694" y="124"/>
                  </a:lnTo>
                  <a:lnTo>
                    <a:pt x="704" y="136"/>
                  </a:lnTo>
                  <a:lnTo>
                    <a:pt x="712" y="144"/>
                  </a:lnTo>
                  <a:lnTo>
                    <a:pt x="722" y="152"/>
                  </a:lnTo>
                  <a:lnTo>
                    <a:pt x="758" y="152"/>
                  </a:lnTo>
                  <a:lnTo>
                    <a:pt x="774" y="140"/>
                  </a:lnTo>
                  <a:lnTo>
                    <a:pt x="790" y="128"/>
                  </a:lnTo>
                  <a:lnTo>
                    <a:pt x="796" y="138"/>
                  </a:lnTo>
                  <a:lnTo>
                    <a:pt x="796" y="152"/>
                  </a:lnTo>
                  <a:lnTo>
                    <a:pt x="794" y="170"/>
                  </a:lnTo>
                  <a:lnTo>
                    <a:pt x="790" y="188"/>
                  </a:lnTo>
                  <a:lnTo>
                    <a:pt x="786" y="196"/>
                  </a:lnTo>
                  <a:lnTo>
                    <a:pt x="780" y="204"/>
                  </a:lnTo>
                  <a:lnTo>
                    <a:pt x="766" y="208"/>
                  </a:lnTo>
                  <a:lnTo>
                    <a:pt x="752" y="208"/>
                  </a:lnTo>
                  <a:lnTo>
                    <a:pt x="720" y="192"/>
                  </a:lnTo>
                  <a:lnTo>
                    <a:pt x="694" y="192"/>
                  </a:lnTo>
                  <a:lnTo>
                    <a:pt x="676" y="196"/>
                  </a:lnTo>
                  <a:lnTo>
                    <a:pt x="668" y="198"/>
                  </a:lnTo>
                  <a:lnTo>
                    <a:pt x="660" y="204"/>
                  </a:lnTo>
                  <a:lnTo>
                    <a:pt x="642" y="218"/>
                  </a:lnTo>
                  <a:lnTo>
                    <a:pt x="630" y="236"/>
                  </a:lnTo>
                  <a:lnTo>
                    <a:pt x="630" y="256"/>
                  </a:lnTo>
                  <a:lnTo>
                    <a:pt x="630" y="266"/>
                  </a:lnTo>
                  <a:lnTo>
                    <a:pt x="636" y="280"/>
                  </a:lnTo>
                  <a:lnTo>
                    <a:pt x="638" y="290"/>
                  </a:lnTo>
                  <a:lnTo>
                    <a:pt x="642" y="296"/>
                  </a:lnTo>
                  <a:lnTo>
                    <a:pt x="646" y="302"/>
                  </a:lnTo>
                  <a:lnTo>
                    <a:pt x="652" y="308"/>
                  </a:lnTo>
                  <a:lnTo>
                    <a:pt x="658" y="310"/>
                  </a:lnTo>
                  <a:lnTo>
                    <a:pt x="666" y="308"/>
                  </a:lnTo>
                  <a:lnTo>
                    <a:pt x="676" y="304"/>
                  </a:lnTo>
                  <a:lnTo>
                    <a:pt x="692" y="302"/>
                  </a:lnTo>
                  <a:lnTo>
                    <a:pt x="698" y="300"/>
                  </a:lnTo>
                  <a:lnTo>
                    <a:pt x="706" y="300"/>
                  </a:lnTo>
                  <a:lnTo>
                    <a:pt x="710" y="304"/>
                  </a:lnTo>
                  <a:lnTo>
                    <a:pt x="714" y="308"/>
                  </a:lnTo>
                  <a:lnTo>
                    <a:pt x="716" y="318"/>
                  </a:lnTo>
                  <a:lnTo>
                    <a:pt x="718" y="330"/>
                  </a:lnTo>
                  <a:lnTo>
                    <a:pt x="704" y="378"/>
                  </a:lnTo>
                  <a:lnTo>
                    <a:pt x="696" y="390"/>
                  </a:lnTo>
                  <a:lnTo>
                    <a:pt x="690" y="400"/>
                  </a:lnTo>
                  <a:lnTo>
                    <a:pt x="690" y="410"/>
                  </a:lnTo>
                  <a:lnTo>
                    <a:pt x="692" y="418"/>
                  </a:lnTo>
                  <a:lnTo>
                    <a:pt x="698" y="426"/>
                  </a:lnTo>
                  <a:lnTo>
                    <a:pt x="706" y="432"/>
                  </a:lnTo>
                  <a:lnTo>
                    <a:pt x="718" y="438"/>
                  </a:lnTo>
                  <a:lnTo>
                    <a:pt x="734" y="444"/>
                  </a:lnTo>
                  <a:lnTo>
                    <a:pt x="732" y="472"/>
                  </a:lnTo>
                  <a:lnTo>
                    <a:pt x="730" y="486"/>
                  </a:lnTo>
                  <a:lnTo>
                    <a:pt x="724" y="502"/>
                  </a:lnTo>
                  <a:lnTo>
                    <a:pt x="724" y="510"/>
                  </a:lnTo>
                  <a:lnTo>
                    <a:pt x="724" y="520"/>
                  </a:lnTo>
                  <a:lnTo>
                    <a:pt x="726" y="528"/>
                  </a:lnTo>
                  <a:lnTo>
                    <a:pt x="730" y="536"/>
                  </a:lnTo>
                  <a:lnTo>
                    <a:pt x="760" y="572"/>
                  </a:lnTo>
                  <a:lnTo>
                    <a:pt x="828" y="590"/>
                  </a:lnTo>
                  <a:lnTo>
                    <a:pt x="836" y="596"/>
                  </a:lnTo>
                  <a:lnTo>
                    <a:pt x="842" y="600"/>
                  </a:lnTo>
                  <a:lnTo>
                    <a:pt x="850" y="604"/>
                  </a:lnTo>
                  <a:lnTo>
                    <a:pt x="876" y="606"/>
                  </a:lnTo>
                  <a:lnTo>
                    <a:pt x="882" y="628"/>
                  </a:lnTo>
                  <a:lnTo>
                    <a:pt x="876" y="636"/>
                  </a:lnTo>
                  <a:lnTo>
                    <a:pt x="872" y="644"/>
                  </a:lnTo>
                  <a:lnTo>
                    <a:pt x="850" y="658"/>
                  </a:lnTo>
                  <a:lnTo>
                    <a:pt x="832" y="666"/>
                  </a:lnTo>
                  <a:lnTo>
                    <a:pt x="818" y="666"/>
                  </a:lnTo>
                  <a:lnTo>
                    <a:pt x="806" y="668"/>
                  </a:lnTo>
                  <a:lnTo>
                    <a:pt x="794" y="672"/>
                  </a:lnTo>
                  <a:lnTo>
                    <a:pt x="784" y="676"/>
                  </a:lnTo>
                  <a:lnTo>
                    <a:pt x="764" y="686"/>
                  </a:lnTo>
                  <a:lnTo>
                    <a:pt x="744" y="700"/>
                  </a:lnTo>
                  <a:lnTo>
                    <a:pt x="736" y="716"/>
                  </a:lnTo>
                  <a:lnTo>
                    <a:pt x="728" y="726"/>
                  </a:lnTo>
                  <a:lnTo>
                    <a:pt x="720" y="734"/>
                  </a:lnTo>
                  <a:lnTo>
                    <a:pt x="682" y="734"/>
                  </a:lnTo>
                  <a:lnTo>
                    <a:pt x="662" y="756"/>
                  </a:lnTo>
                  <a:lnTo>
                    <a:pt x="656" y="760"/>
                  </a:lnTo>
                  <a:lnTo>
                    <a:pt x="650" y="764"/>
                  </a:lnTo>
                  <a:lnTo>
                    <a:pt x="642" y="766"/>
                  </a:lnTo>
                  <a:lnTo>
                    <a:pt x="636" y="766"/>
                  </a:lnTo>
                  <a:lnTo>
                    <a:pt x="628" y="754"/>
                  </a:lnTo>
                  <a:lnTo>
                    <a:pt x="620" y="746"/>
                  </a:lnTo>
                  <a:lnTo>
                    <a:pt x="612" y="742"/>
                  </a:lnTo>
                  <a:lnTo>
                    <a:pt x="604" y="742"/>
                  </a:lnTo>
                  <a:lnTo>
                    <a:pt x="596" y="744"/>
                  </a:lnTo>
                  <a:lnTo>
                    <a:pt x="588" y="748"/>
                  </a:lnTo>
                  <a:lnTo>
                    <a:pt x="574" y="758"/>
                  </a:lnTo>
                  <a:lnTo>
                    <a:pt x="564" y="760"/>
                  </a:lnTo>
                  <a:lnTo>
                    <a:pt x="556" y="760"/>
                  </a:lnTo>
                  <a:lnTo>
                    <a:pt x="548" y="758"/>
                  </a:lnTo>
                  <a:lnTo>
                    <a:pt x="544" y="756"/>
                  </a:lnTo>
                  <a:lnTo>
                    <a:pt x="534" y="748"/>
                  </a:lnTo>
                  <a:lnTo>
                    <a:pt x="526" y="740"/>
                  </a:lnTo>
                  <a:lnTo>
                    <a:pt x="514" y="738"/>
                  </a:lnTo>
                  <a:lnTo>
                    <a:pt x="506" y="738"/>
                  </a:lnTo>
                  <a:lnTo>
                    <a:pt x="498" y="738"/>
                  </a:lnTo>
                  <a:lnTo>
                    <a:pt x="492" y="742"/>
                  </a:lnTo>
                  <a:lnTo>
                    <a:pt x="486" y="746"/>
                  </a:lnTo>
                  <a:lnTo>
                    <a:pt x="482" y="750"/>
                  </a:lnTo>
                  <a:lnTo>
                    <a:pt x="474" y="764"/>
                  </a:lnTo>
                  <a:lnTo>
                    <a:pt x="468" y="768"/>
                  </a:lnTo>
                  <a:lnTo>
                    <a:pt x="462" y="770"/>
                  </a:lnTo>
                  <a:lnTo>
                    <a:pt x="454" y="770"/>
                  </a:lnTo>
                  <a:lnTo>
                    <a:pt x="448" y="768"/>
                  </a:lnTo>
                  <a:lnTo>
                    <a:pt x="436" y="762"/>
                  </a:lnTo>
                  <a:lnTo>
                    <a:pt x="430" y="756"/>
                  </a:lnTo>
                  <a:lnTo>
                    <a:pt x="414" y="756"/>
                  </a:lnTo>
                  <a:lnTo>
                    <a:pt x="404" y="766"/>
                  </a:lnTo>
                  <a:lnTo>
                    <a:pt x="398" y="774"/>
                  </a:lnTo>
                  <a:lnTo>
                    <a:pt x="396" y="784"/>
                  </a:lnTo>
                  <a:lnTo>
                    <a:pt x="394" y="802"/>
                  </a:lnTo>
                  <a:lnTo>
                    <a:pt x="402" y="814"/>
                  </a:lnTo>
                  <a:lnTo>
                    <a:pt x="410" y="826"/>
                  </a:lnTo>
                  <a:lnTo>
                    <a:pt x="412" y="832"/>
                  </a:lnTo>
                  <a:lnTo>
                    <a:pt x="412" y="840"/>
                  </a:lnTo>
                  <a:lnTo>
                    <a:pt x="412" y="850"/>
                  </a:lnTo>
                  <a:lnTo>
                    <a:pt x="410" y="860"/>
                  </a:lnTo>
                  <a:lnTo>
                    <a:pt x="410" y="872"/>
                  </a:lnTo>
                  <a:lnTo>
                    <a:pt x="414" y="886"/>
                  </a:lnTo>
                  <a:lnTo>
                    <a:pt x="416" y="902"/>
                  </a:lnTo>
                  <a:lnTo>
                    <a:pt x="420" y="922"/>
                  </a:lnTo>
                  <a:lnTo>
                    <a:pt x="412" y="928"/>
                  </a:lnTo>
                  <a:lnTo>
                    <a:pt x="406" y="932"/>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18" name="Freeform 12">
              <a:extLst>
                <a:ext uri="{FF2B5EF4-FFF2-40B4-BE49-F238E27FC236}">
                  <a16:creationId xmlns:a16="http://schemas.microsoft.com/office/drawing/2014/main" xmlns="" id="{050EF426-42A7-48C9-82D9-7D0A9F28223E}"/>
                </a:ext>
              </a:extLst>
            </p:cNvPr>
            <p:cNvSpPr/>
            <p:nvPr/>
          </p:nvSpPr>
          <p:spPr bwMode="auto">
            <a:xfrm>
              <a:off x="4851400" y="5384801"/>
              <a:ext cx="1187450" cy="885825"/>
            </a:xfrm>
            <a:custGeom>
              <a:avLst/>
              <a:gdLst>
                <a:gd name="T0" fmla="*/ 450 w 748"/>
                <a:gd name="T1" fmla="*/ 540 h 558"/>
                <a:gd name="T2" fmla="*/ 440 w 748"/>
                <a:gd name="T3" fmla="*/ 532 h 558"/>
                <a:gd name="T4" fmla="*/ 422 w 748"/>
                <a:gd name="T5" fmla="*/ 516 h 558"/>
                <a:gd name="T6" fmla="*/ 406 w 748"/>
                <a:gd name="T7" fmla="*/ 508 h 558"/>
                <a:gd name="T8" fmla="*/ 390 w 748"/>
                <a:gd name="T9" fmla="*/ 536 h 558"/>
                <a:gd name="T10" fmla="*/ 280 w 748"/>
                <a:gd name="T11" fmla="*/ 532 h 558"/>
                <a:gd name="T12" fmla="*/ 218 w 748"/>
                <a:gd name="T13" fmla="*/ 498 h 558"/>
                <a:gd name="T14" fmla="*/ 204 w 748"/>
                <a:gd name="T15" fmla="*/ 478 h 558"/>
                <a:gd name="T16" fmla="*/ 212 w 748"/>
                <a:gd name="T17" fmla="*/ 432 h 558"/>
                <a:gd name="T18" fmla="*/ 188 w 748"/>
                <a:gd name="T19" fmla="*/ 390 h 558"/>
                <a:gd name="T20" fmla="*/ 142 w 748"/>
                <a:gd name="T21" fmla="*/ 382 h 558"/>
                <a:gd name="T22" fmla="*/ 82 w 748"/>
                <a:gd name="T23" fmla="*/ 368 h 558"/>
                <a:gd name="T24" fmla="*/ 104 w 748"/>
                <a:gd name="T25" fmla="*/ 342 h 558"/>
                <a:gd name="T26" fmla="*/ 140 w 748"/>
                <a:gd name="T27" fmla="*/ 316 h 558"/>
                <a:gd name="T28" fmla="*/ 142 w 748"/>
                <a:gd name="T29" fmla="*/ 262 h 558"/>
                <a:gd name="T30" fmla="*/ 102 w 748"/>
                <a:gd name="T31" fmla="*/ 252 h 558"/>
                <a:gd name="T32" fmla="*/ 20 w 748"/>
                <a:gd name="T33" fmla="*/ 222 h 558"/>
                <a:gd name="T34" fmla="*/ 0 w 748"/>
                <a:gd name="T35" fmla="*/ 192 h 558"/>
                <a:gd name="T36" fmla="*/ 22 w 748"/>
                <a:gd name="T37" fmla="*/ 162 h 558"/>
                <a:gd name="T38" fmla="*/ 62 w 748"/>
                <a:gd name="T39" fmla="*/ 154 h 558"/>
                <a:gd name="T40" fmla="*/ 120 w 748"/>
                <a:gd name="T41" fmla="*/ 190 h 558"/>
                <a:gd name="T42" fmla="*/ 156 w 748"/>
                <a:gd name="T43" fmla="*/ 192 h 558"/>
                <a:gd name="T44" fmla="*/ 206 w 748"/>
                <a:gd name="T45" fmla="*/ 156 h 558"/>
                <a:gd name="T46" fmla="*/ 240 w 748"/>
                <a:gd name="T47" fmla="*/ 98 h 558"/>
                <a:gd name="T48" fmla="*/ 274 w 748"/>
                <a:gd name="T49" fmla="*/ 110 h 558"/>
                <a:gd name="T50" fmla="*/ 308 w 748"/>
                <a:gd name="T51" fmla="*/ 128 h 558"/>
                <a:gd name="T52" fmla="*/ 342 w 748"/>
                <a:gd name="T53" fmla="*/ 134 h 558"/>
                <a:gd name="T54" fmla="*/ 410 w 748"/>
                <a:gd name="T55" fmla="*/ 100 h 558"/>
                <a:gd name="T56" fmla="*/ 442 w 748"/>
                <a:gd name="T57" fmla="*/ 78 h 558"/>
                <a:gd name="T58" fmla="*/ 470 w 748"/>
                <a:gd name="T59" fmla="*/ 52 h 558"/>
                <a:gd name="T60" fmla="*/ 514 w 748"/>
                <a:gd name="T61" fmla="*/ 38 h 558"/>
                <a:gd name="T62" fmla="*/ 588 w 748"/>
                <a:gd name="T63" fmla="*/ 10 h 558"/>
                <a:gd name="T64" fmla="*/ 632 w 748"/>
                <a:gd name="T65" fmla="*/ 0 h 558"/>
                <a:gd name="T66" fmla="*/ 672 w 748"/>
                <a:gd name="T67" fmla="*/ 54 h 558"/>
                <a:gd name="T68" fmla="*/ 640 w 748"/>
                <a:gd name="T69" fmla="*/ 112 h 558"/>
                <a:gd name="T70" fmla="*/ 642 w 748"/>
                <a:gd name="T71" fmla="*/ 142 h 558"/>
                <a:gd name="T72" fmla="*/ 682 w 748"/>
                <a:gd name="T73" fmla="*/ 172 h 558"/>
                <a:gd name="T74" fmla="*/ 734 w 748"/>
                <a:gd name="T75" fmla="*/ 180 h 558"/>
                <a:gd name="T76" fmla="*/ 748 w 748"/>
                <a:gd name="T77" fmla="*/ 220 h 558"/>
                <a:gd name="T78" fmla="*/ 734 w 748"/>
                <a:gd name="T79" fmla="*/ 254 h 558"/>
                <a:gd name="T80" fmla="*/ 722 w 748"/>
                <a:gd name="T81" fmla="*/ 264 h 558"/>
                <a:gd name="T82" fmla="*/ 712 w 748"/>
                <a:gd name="T83" fmla="*/ 312 h 558"/>
                <a:gd name="T84" fmla="*/ 688 w 748"/>
                <a:gd name="T85" fmla="*/ 346 h 558"/>
                <a:gd name="T86" fmla="*/ 672 w 748"/>
                <a:gd name="T87" fmla="*/ 360 h 558"/>
                <a:gd name="T88" fmla="*/ 634 w 748"/>
                <a:gd name="T89" fmla="*/ 406 h 558"/>
                <a:gd name="T90" fmla="*/ 614 w 748"/>
                <a:gd name="T91" fmla="*/ 424 h 558"/>
                <a:gd name="T92" fmla="*/ 586 w 748"/>
                <a:gd name="T93" fmla="*/ 448 h 558"/>
                <a:gd name="T94" fmla="*/ 570 w 748"/>
                <a:gd name="T95" fmla="*/ 468 h 558"/>
                <a:gd name="T96" fmla="*/ 566 w 748"/>
                <a:gd name="T97" fmla="*/ 474 h 558"/>
                <a:gd name="T98" fmla="*/ 546 w 748"/>
                <a:gd name="T99" fmla="*/ 484 h 558"/>
                <a:gd name="T100" fmla="*/ 518 w 748"/>
                <a:gd name="T101" fmla="*/ 534 h 558"/>
                <a:gd name="T102" fmla="*/ 466 w 748"/>
                <a:gd name="T103" fmla="*/ 558 h 55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748" h="558">
                  <a:moveTo>
                    <a:pt x="450" y="558"/>
                  </a:moveTo>
                  <a:lnTo>
                    <a:pt x="450" y="558"/>
                  </a:lnTo>
                  <a:lnTo>
                    <a:pt x="450" y="540"/>
                  </a:lnTo>
                  <a:lnTo>
                    <a:pt x="446" y="540"/>
                  </a:lnTo>
                  <a:lnTo>
                    <a:pt x="444" y="538"/>
                  </a:lnTo>
                  <a:lnTo>
                    <a:pt x="440" y="532"/>
                  </a:lnTo>
                  <a:lnTo>
                    <a:pt x="428" y="530"/>
                  </a:lnTo>
                  <a:lnTo>
                    <a:pt x="426" y="522"/>
                  </a:lnTo>
                  <a:lnTo>
                    <a:pt x="422" y="516"/>
                  </a:lnTo>
                  <a:lnTo>
                    <a:pt x="418" y="510"/>
                  </a:lnTo>
                  <a:lnTo>
                    <a:pt x="414" y="508"/>
                  </a:lnTo>
                  <a:lnTo>
                    <a:pt x="410" y="508"/>
                  </a:lnTo>
                  <a:lnTo>
                    <a:pt x="406" y="508"/>
                  </a:lnTo>
                  <a:lnTo>
                    <a:pt x="396" y="510"/>
                  </a:lnTo>
                  <a:lnTo>
                    <a:pt x="390" y="536"/>
                  </a:lnTo>
                  <a:lnTo>
                    <a:pt x="322" y="540"/>
                  </a:lnTo>
                  <a:lnTo>
                    <a:pt x="280" y="532"/>
                  </a:lnTo>
                  <a:lnTo>
                    <a:pt x="246" y="528"/>
                  </a:lnTo>
                  <a:lnTo>
                    <a:pt x="218" y="498"/>
                  </a:lnTo>
                  <a:lnTo>
                    <a:pt x="208" y="478"/>
                  </a:lnTo>
                  <a:lnTo>
                    <a:pt x="204" y="478"/>
                  </a:lnTo>
                  <a:lnTo>
                    <a:pt x="200" y="464"/>
                  </a:lnTo>
                  <a:lnTo>
                    <a:pt x="202" y="452"/>
                  </a:lnTo>
                  <a:lnTo>
                    <a:pt x="206" y="442"/>
                  </a:lnTo>
                  <a:lnTo>
                    <a:pt x="212" y="432"/>
                  </a:lnTo>
                  <a:lnTo>
                    <a:pt x="212" y="406"/>
                  </a:lnTo>
                  <a:lnTo>
                    <a:pt x="188" y="390"/>
                  </a:lnTo>
                  <a:lnTo>
                    <a:pt x="188" y="384"/>
                  </a:lnTo>
                  <a:lnTo>
                    <a:pt x="142" y="382"/>
                  </a:lnTo>
                  <a:lnTo>
                    <a:pt x="104" y="378"/>
                  </a:lnTo>
                  <a:lnTo>
                    <a:pt x="82" y="368"/>
                  </a:lnTo>
                  <a:lnTo>
                    <a:pt x="72" y="344"/>
                  </a:lnTo>
                  <a:lnTo>
                    <a:pt x="104" y="342"/>
                  </a:lnTo>
                  <a:lnTo>
                    <a:pt x="112" y="338"/>
                  </a:lnTo>
                  <a:lnTo>
                    <a:pt x="122" y="332"/>
                  </a:lnTo>
                  <a:lnTo>
                    <a:pt x="140" y="316"/>
                  </a:lnTo>
                  <a:lnTo>
                    <a:pt x="148" y="300"/>
                  </a:lnTo>
                  <a:lnTo>
                    <a:pt x="150" y="286"/>
                  </a:lnTo>
                  <a:lnTo>
                    <a:pt x="148" y="274"/>
                  </a:lnTo>
                  <a:lnTo>
                    <a:pt x="142" y="262"/>
                  </a:lnTo>
                  <a:lnTo>
                    <a:pt x="114" y="260"/>
                  </a:lnTo>
                  <a:lnTo>
                    <a:pt x="102" y="252"/>
                  </a:lnTo>
                  <a:lnTo>
                    <a:pt x="88" y="246"/>
                  </a:lnTo>
                  <a:lnTo>
                    <a:pt x="64" y="238"/>
                  </a:lnTo>
                  <a:lnTo>
                    <a:pt x="40" y="230"/>
                  </a:lnTo>
                  <a:lnTo>
                    <a:pt x="20" y="222"/>
                  </a:lnTo>
                  <a:lnTo>
                    <a:pt x="6" y="204"/>
                  </a:lnTo>
                  <a:lnTo>
                    <a:pt x="2" y="196"/>
                  </a:lnTo>
                  <a:lnTo>
                    <a:pt x="0" y="192"/>
                  </a:lnTo>
                  <a:lnTo>
                    <a:pt x="12" y="174"/>
                  </a:lnTo>
                  <a:lnTo>
                    <a:pt x="18" y="166"/>
                  </a:lnTo>
                  <a:lnTo>
                    <a:pt x="22" y="162"/>
                  </a:lnTo>
                  <a:lnTo>
                    <a:pt x="30" y="158"/>
                  </a:lnTo>
                  <a:lnTo>
                    <a:pt x="36" y="156"/>
                  </a:lnTo>
                  <a:lnTo>
                    <a:pt x="48" y="154"/>
                  </a:lnTo>
                  <a:lnTo>
                    <a:pt x="62" y="154"/>
                  </a:lnTo>
                  <a:lnTo>
                    <a:pt x="90" y="164"/>
                  </a:lnTo>
                  <a:lnTo>
                    <a:pt x="120" y="190"/>
                  </a:lnTo>
                  <a:lnTo>
                    <a:pt x="130" y="192"/>
                  </a:lnTo>
                  <a:lnTo>
                    <a:pt x="142" y="192"/>
                  </a:lnTo>
                  <a:lnTo>
                    <a:pt x="156" y="192"/>
                  </a:lnTo>
                  <a:lnTo>
                    <a:pt x="172" y="190"/>
                  </a:lnTo>
                  <a:lnTo>
                    <a:pt x="188" y="174"/>
                  </a:lnTo>
                  <a:lnTo>
                    <a:pt x="206" y="156"/>
                  </a:lnTo>
                  <a:lnTo>
                    <a:pt x="222" y="136"/>
                  </a:lnTo>
                  <a:lnTo>
                    <a:pt x="238" y="120"/>
                  </a:lnTo>
                  <a:lnTo>
                    <a:pt x="240" y="98"/>
                  </a:lnTo>
                  <a:lnTo>
                    <a:pt x="264" y="96"/>
                  </a:lnTo>
                  <a:lnTo>
                    <a:pt x="274" y="110"/>
                  </a:lnTo>
                  <a:lnTo>
                    <a:pt x="284" y="114"/>
                  </a:lnTo>
                  <a:lnTo>
                    <a:pt x="294" y="120"/>
                  </a:lnTo>
                  <a:lnTo>
                    <a:pt x="308" y="128"/>
                  </a:lnTo>
                  <a:lnTo>
                    <a:pt x="324" y="134"/>
                  </a:lnTo>
                  <a:lnTo>
                    <a:pt x="342" y="134"/>
                  </a:lnTo>
                  <a:lnTo>
                    <a:pt x="384" y="120"/>
                  </a:lnTo>
                  <a:lnTo>
                    <a:pt x="398" y="108"/>
                  </a:lnTo>
                  <a:lnTo>
                    <a:pt x="410" y="100"/>
                  </a:lnTo>
                  <a:lnTo>
                    <a:pt x="422" y="92"/>
                  </a:lnTo>
                  <a:lnTo>
                    <a:pt x="438" y="84"/>
                  </a:lnTo>
                  <a:lnTo>
                    <a:pt x="442" y="78"/>
                  </a:lnTo>
                  <a:lnTo>
                    <a:pt x="450" y="72"/>
                  </a:lnTo>
                  <a:lnTo>
                    <a:pt x="462" y="56"/>
                  </a:lnTo>
                  <a:lnTo>
                    <a:pt x="470" y="52"/>
                  </a:lnTo>
                  <a:lnTo>
                    <a:pt x="476" y="46"/>
                  </a:lnTo>
                  <a:lnTo>
                    <a:pt x="494" y="40"/>
                  </a:lnTo>
                  <a:lnTo>
                    <a:pt x="514" y="38"/>
                  </a:lnTo>
                  <a:lnTo>
                    <a:pt x="550" y="36"/>
                  </a:lnTo>
                  <a:lnTo>
                    <a:pt x="570" y="22"/>
                  </a:lnTo>
                  <a:lnTo>
                    <a:pt x="588" y="10"/>
                  </a:lnTo>
                  <a:lnTo>
                    <a:pt x="596" y="6"/>
                  </a:lnTo>
                  <a:lnTo>
                    <a:pt x="606" y="2"/>
                  </a:lnTo>
                  <a:lnTo>
                    <a:pt x="618" y="0"/>
                  </a:lnTo>
                  <a:lnTo>
                    <a:pt x="632" y="0"/>
                  </a:lnTo>
                  <a:lnTo>
                    <a:pt x="654" y="36"/>
                  </a:lnTo>
                  <a:lnTo>
                    <a:pt x="672" y="54"/>
                  </a:lnTo>
                  <a:lnTo>
                    <a:pt x="656" y="82"/>
                  </a:lnTo>
                  <a:lnTo>
                    <a:pt x="646" y="96"/>
                  </a:lnTo>
                  <a:lnTo>
                    <a:pt x="640" y="112"/>
                  </a:lnTo>
                  <a:lnTo>
                    <a:pt x="638" y="140"/>
                  </a:lnTo>
                  <a:lnTo>
                    <a:pt x="642" y="142"/>
                  </a:lnTo>
                  <a:lnTo>
                    <a:pt x="650" y="142"/>
                  </a:lnTo>
                  <a:lnTo>
                    <a:pt x="672" y="142"/>
                  </a:lnTo>
                  <a:lnTo>
                    <a:pt x="682" y="172"/>
                  </a:lnTo>
                  <a:lnTo>
                    <a:pt x="690" y="184"/>
                  </a:lnTo>
                  <a:lnTo>
                    <a:pt x="734" y="180"/>
                  </a:lnTo>
                  <a:lnTo>
                    <a:pt x="740" y="190"/>
                  </a:lnTo>
                  <a:lnTo>
                    <a:pt x="744" y="204"/>
                  </a:lnTo>
                  <a:lnTo>
                    <a:pt x="748" y="220"/>
                  </a:lnTo>
                  <a:lnTo>
                    <a:pt x="748" y="238"/>
                  </a:lnTo>
                  <a:lnTo>
                    <a:pt x="740" y="248"/>
                  </a:lnTo>
                  <a:lnTo>
                    <a:pt x="734" y="254"/>
                  </a:lnTo>
                  <a:lnTo>
                    <a:pt x="726" y="258"/>
                  </a:lnTo>
                  <a:lnTo>
                    <a:pt x="724" y="262"/>
                  </a:lnTo>
                  <a:lnTo>
                    <a:pt x="722" y="264"/>
                  </a:lnTo>
                  <a:lnTo>
                    <a:pt x="718" y="266"/>
                  </a:lnTo>
                  <a:lnTo>
                    <a:pt x="712" y="312"/>
                  </a:lnTo>
                  <a:lnTo>
                    <a:pt x="706" y="324"/>
                  </a:lnTo>
                  <a:lnTo>
                    <a:pt x="700" y="338"/>
                  </a:lnTo>
                  <a:lnTo>
                    <a:pt x="688" y="346"/>
                  </a:lnTo>
                  <a:lnTo>
                    <a:pt x="682" y="350"/>
                  </a:lnTo>
                  <a:lnTo>
                    <a:pt x="682" y="356"/>
                  </a:lnTo>
                  <a:lnTo>
                    <a:pt x="672" y="360"/>
                  </a:lnTo>
                  <a:lnTo>
                    <a:pt x="664" y="366"/>
                  </a:lnTo>
                  <a:lnTo>
                    <a:pt x="656" y="376"/>
                  </a:lnTo>
                  <a:lnTo>
                    <a:pt x="648" y="386"/>
                  </a:lnTo>
                  <a:lnTo>
                    <a:pt x="634" y="406"/>
                  </a:lnTo>
                  <a:lnTo>
                    <a:pt x="626" y="414"/>
                  </a:lnTo>
                  <a:lnTo>
                    <a:pt x="616" y="420"/>
                  </a:lnTo>
                  <a:lnTo>
                    <a:pt x="614" y="424"/>
                  </a:lnTo>
                  <a:lnTo>
                    <a:pt x="610" y="428"/>
                  </a:lnTo>
                  <a:lnTo>
                    <a:pt x="600" y="434"/>
                  </a:lnTo>
                  <a:lnTo>
                    <a:pt x="586" y="448"/>
                  </a:lnTo>
                  <a:lnTo>
                    <a:pt x="572" y="464"/>
                  </a:lnTo>
                  <a:lnTo>
                    <a:pt x="570" y="466"/>
                  </a:lnTo>
                  <a:lnTo>
                    <a:pt x="570" y="468"/>
                  </a:lnTo>
                  <a:lnTo>
                    <a:pt x="566" y="468"/>
                  </a:lnTo>
                  <a:lnTo>
                    <a:pt x="566" y="474"/>
                  </a:lnTo>
                  <a:lnTo>
                    <a:pt x="560" y="474"/>
                  </a:lnTo>
                  <a:lnTo>
                    <a:pt x="556" y="476"/>
                  </a:lnTo>
                  <a:lnTo>
                    <a:pt x="546" y="484"/>
                  </a:lnTo>
                  <a:lnTo>
                    <a:pt x="532" y="500"/>
                  </a:lnTo>
                  <a:lnTo>
                    <a:pt x="518" y="534"/>
                  </a:lnTo>
                  <a:lnTo>
                    <a:pt x="502" y="538"/>
                  </a:lnTo>
                  <a:lnTo>
                    <a:pt x="488" y="544"/>
                  </a:lnTo>
                  <a:lnTo>
                    <a:pt x="478" y="550"/>
                  </a:lnTo>
                  <a:lnTo>
                    <a:pt x="466" y="558"/>
                  </a:lnTo>
                  <a:lnTo>
                    <a:pt x="450" y="558"/>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21" name="Freeform 13">
              <a:extLst>
                <a:ext uri="{FF2B5EF4-FFF2-40B4-BE49-F238E27FC236}">
                  <a16:creationId xmlns:a16="http://schemas.microsoft.com/office/drawing/2014/main" xmlns="" id="{0288DC22-C39D-43E9-9C71-C32010DBE9E6}"/>
                </a:ext>
              </a:extLst>
            </p:cNvPr>
            <p:cNvSpPr/>
            <p:nvPr/>
          </p:nvSpPr>
          <p:spPr bwMode="auto">
            <a:xfrm>
              <a:off x="7381875" y="5387976"/>
              <a:ext cx="282575" cy="654050"/>
            </a:xfrm>
            <a:custGeom>
              <a:avLst/>
              <a:gdLst>
                <a:gd name="T0" fmla="*/ 82 w 178"/>
                <a:gd name="T1" fmla="*/ 412 h 412"/>
                <a:gd name="T2" fmla="*/ 82 w 178"/>
                <a:gd name="T3" fmla="*/ 412 h 412"/>
                <a:gd name="T4" fmla="*/ 50 w 178"/>
                <a:gd name="T5" fmla="*/ 364 h 412"/>
                <a:gd name="T6" fmla="*/ 50 w 178"/>
                <a:gd name="T7" fmla="*/ 364 h 412"/>
                <a:gd name="T8" fmla="*/ 40 w 178"/>
                <a:gd name="T9" fmla="*/ 360 h 412"/>
                <a:gd name="T10" fmla="*/ 34 w 178"/>
                <a:gd name="T11" fmla="*/ 356 h 412"/>
                <a:gd name="T12" fmla="*/ 28 w 178"/>
                <a:gd name="T13" fmla="*/ 350 h 412"/>
                <a:gd name="T14" fmla="*/ 26 w 178"/>
                <a:gd name="T15" fmla="*/ 346 h 412"/>
                <a:gd name="T16" fmla="*/ 20 w 178"/>
                <a:gd name="T17" fmla="*/ 336 h 412"/>
                <a:gd name="T18" fmla="*/ 16 w 178"/>
                <a:gd name="T19" fmla="*/ 324 h 412"/>
                <a:gd name="T20" fmla="*/ 16 w 178"/>
                <a:gd name="T21" fmla="*/ 324 h 412"/>
                <a:gd name="T22" fmla="*/ 0 w 178"/>
                <a:gd name="T23" fmla="*/ 304 h 412"/>
                <a:gd name="T24" fmla="*/ 0 w 178"/>
                <a:gd name="T25" fmla="*/ 304 h 412"/>
                <a:gd name="T26" fmla="*/ 2 w 178"/>
                <a:gd name="T27" fmla="*/ 280 h 412"/>
                <a:gd name="T28" fmla="*/ 6 w 178"/>
                <a:gd name="T29" fmla="*/ 258 h 412"/>
                <a:gd name="T30" fmla="*/ 8 w 178"/>
                <a:gd name="T31" fmla="*/ 238 h 412"/>
                <a:gd name="T32" fmla="*/ 8 w 178"/>
                <a:gd name="T33" fmla="*/ 228 h 412"/>
                <a:gd name="T34" fmla="*/ 6 w 178"/>
                <a:gd name="T35" fmla="*/ 220 h 412"/>
                <a:gd name="T36" fmla="*/ 6 w 178"/>
                <a:gd name="T37" fmla="*/ 220 h 412"/>
                <a:gd name="T38" fmla="*/ 6 w 178"/>
                <a:gd name="T39" fmla="*/ 196 h 412"/>
                <a:gd name="T40" fmla="*/ 10 w 178"/>
                <a:gd name="T41" fmla="*/ 180 h 412"/>
                <a:gd name="T42" fmla="*/ 16 w 178"/>
                <a:gd name="T43" fmla="*/ 166 h 412"/>
                <a:gd name="T44" fmla="*/ 30 w 178"/>
                <a:gd name="T45" fmla="*/ 150 h 412"/>
                <a:gd name="T46" fmla="*/ 30 w 178"/>
                <a:gd name="T47" fmla="*/ 150 h 412"/>
                <a:gd name="T48" fmla="*/ 38 w 178"/>
                <a:gd name="T49" fmla="*/ 112 h 412"/>
                <a:gd name="T50" fmla="*/ 38 w 178"/>
                <a:gd name="T51" fmla="*/ 112 h 412"/>
                <a:gd name="T52" fmla="*/ 60 w 178"/>
                <a:gd name="T53" fmla="*/ 64 h 412"/>
                <a:gd name="T54" fmla="*/ 60 w 178"/>
                <a:gd name="T55" fmla="*/ 64 h 412"/>
                <a:gd name="T56" fmla="*/ 76 w 178"/>
                <a:gd name="T57" fmla="*/ 44 h 412"/>
                <a:gd name="T58" fmla="*/ 90 w 178"/>
                <a:gd name="T59" fmla="*/ 28 h 412"/>
                <a:gd name="T60" fmla="*/ 104 w 178"/>
                <a:gd name="T61" fmla="*/ 14 h 412"/>
                <a:gd name="T62" fmla="*/ 122 w 178"/>
                <a:gd name="T63" fmla="*/ 0 h 412"/>
                <a:gd name="T64" fmla="*/ 122 w 178"/>
                <a:gd name="T65" fmla="*/ 0 h 412"/>
                <a:gd name="T66" fmla="*/ 164 w 178"/>
                <a:gd name="T67" fmla="*/ 2 h 412"/>
                <a:gd name="T68" fmla="*/ 164 w 178"/>
                <a:gd name="T69" fmla="*/ 2 h 412"/>
                <a:gd name="T70" fmla="*/ 170 w 178"/>
                <a:gd name="T71" fmla="*/ 6 h 412"/>
                <a:gd name="T72" fmla="*/ 170 w 178"/>
                <a:gd name="T73" fmla="*/ 6 h 412"/>
                <a:gd name="T74" fmla="*/ 176 w 178"/>
                <a:gd name="T75" fmla="*/ 30 h 412"/>
                <a:gd name="T76" fmla="*/ 178 w 178"/>
                <a:gd name="T77" fmla="*/ 44 h 412"/>
                <a:gd name="T78" fmla="*/ 178 w 178"/>
                <a:gd name="T79" fmla="*/ 58 h 412"/>
                <a:gd name="T80" fmla="*/ 178 w 178"/>
                <a:gd name="T81" fmla="*/ 58 h 412"/>
                <a:gd name="T82" fmla="*/ 172 w 178"/>
                <a:gd name="T83" fmla="*/ 72 h 412"/>
                <a:gd name="T84" fmla="*/ 168 w 178"/>
                <a:gd name="T85" fmla="*/ 86 h 412"/>
                <a:gd name="T86" fmla="*/ 166 w 178"/>
                <a:gd name="T87" fmla="*/ 102 h 412"/>
                <a:gd name="T88" fmla="*/ 166 w 178"/>
                <a:gd name="T89" fmla="*/ 118 h 412"/>
                <a:gd name="T90" fmla="*/ 168 w 178"/>
                <a:gd name="T91" fmla="*/ 154 h 412"/>
                <a:gd name="T92" fmla="*/ 170 w 178"/>
                <a:gd name="T93" fmla="*/ 188 h 412"/>
                <a:gd name="T94" fmla="*/ 170 w 178"/>
                <a:gd name="T95" fmla="*/ 188 h 412"/>
                <a:gd name="T96" fmla="*/ 164 w 178"/>
                <a:gd name="T97" fmla="*/ 202 h 412"/>
                <a:gd name="T98" fmla="*/ 158 w 178"/>
                <a:gd name="T99" fmla="*/ 218 h 412"/>
                <a:gd name="T100" fmla="*/ 158 w 178"/>
                <a:gd name="T101" fmla="*/ 218 h 412"/>
                <a:gd name="T102" fmla="*/ 118 w 178"/>
                <a:gd name="T103" fmla="*/ 304 h 412"/>
                <a:gd name="T104" fmla="*/ 118 w 178"/>
                <a:gd name="T105" fmla="*/ 304 h 412"/>
                <a:gd name="T106" fmla="*/ 108 w 178"/>
                <a:gd name="T107" fmla="*/ 398 h 412"/>
                <a:gd name="T108" fmla="*/ 108 w 178"/>
                <a:gd name="T109" fmla="*/ 398 h 412"/>
                <a:gd name="T110" fmla="*/ 98 w 178"/>
                <a:gd name="T111" fmla="*/ 408 h 412"/>
                <a:gd name="T112" fmla="*/ 98 w 178"/>
                <a:gd name="T113" fmla="*/ 408 h 412"/>
                <a:gd name="T114" fmla="*/ 90 w 178"/>
                <a:gd name="T115" fmla="*/ 410 h 412"/>
                <a:gd name="T116" fmla="*/ 82 w 178"/>
                <a:gd name="T117" fmla="*/ 412 h 412"/>
                <a:gd name="T118" fmla="*/ 82 w 178"/>
                <a:gd name="T119" fmla="*/ 412 h 41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78" h="412">
                  <a:moveTo>
                    <a:pt x="82" y="412"/>
                  </a:moveTo>
                  <a:lnTo>
                    <a:pt x="82" y="412"/>
                  </a:lnTo>
                  <a:lnTo>
                    <a:pt x="50" y="364"/>
                  </a:lnTo>
                  <a:lnTo>
                    <a:pt x="40" y="360"/>
                  </a:lnTo>
                  <a:lnTo>
                    <a:pt x="34" y="356"/>
                  </a:lnTo>
                  <a:lnTo>
                    <a:pt x="28" y="350"/>
                  </a:lnTo>
                  <a:lnTo>
                    <a:pt x="26" y="346"/>
                  </a:lnTo>
                  <a:lnTo>
                    <a:pt x="20" y="336"/>
                  </a:lnTo>
                  <a:lnTo>
                    <a:pt x="16" y="324"/>
                  </a:lnTo>
                  <a:lnTo>
                    <a:pt x="0" y="304"/>
                  </a:lnTo>
                  <a:lnTo>
                    <a:pt x="2" y="280"/>
                  </a:lnTo>
                  <a:lnTo>
                    <a:pt x="6" y="258"/>
                  </a:lnTo>
                  <a:lnTo>
                    <a:pt x="8" y="238"/>
                  </a:lnTo>
                  <a:lnTo>
                    <a:pt x="8" y="228"/>
                  </a:lnTo>
                  <a:lnTo>
                    <a:pt x="6" y="220"/>
                  </a:lnTo>
                  <a:lnTo>
                    <a:pt x="6" y="196"/>
                  </a:lnTo>
                  <a:lnTo>
                    <a:pt x="10" y="180"/>
                  </a:lnTo>
                  <a:lnTo>
                    <a:pt x="16" y="166"/>
                  </a:lnTo>
                  <a:lnTo>
                    <a:pt x="30" y="150"/>
                  </a:lnTo>
                  <a:lnTo>
                    <a:pt x="38" y="112"/>
                  </a:lnTo>
                  <a:lnTo>
                    <a:pt x="60" y="64"/>
                  </a:lnTo>
                  <a:lnTo>
                    <a:pt x="76" y="44"/>
                  </a:lnTo>
                  <a:lnTo>
                    <a:pt x="90" y="28"/>
                  </a:lnTo>
                  <a:lnTo>
                    <a:pt x="104" y="14"/>
                  </a:lnTo>
                  <a:lnTo>
                    <a:pt x="122" y="0"/>
                  </a:lnTo>
                  <a:lnTo>
                    <a:pt x="164" y="2"/>
                  </a:lnTo>
                  <a:lnTo>
                    <a:pt x="170" y="6"/>
                  </a:lnTo>
                  <a:lnTo>
                    <a:pt x="176" y="30"/>
                  </a:lnTo>
                  <a:lnTo>
                    <a:pt x="178" y="44"/>
                  </a:lnTo>
                  <a:lnTo>
                    <a:pt x="178" y="58"/>
                  </a:lnTo>
                  <a:lnTo>
                    <a:pt x="172" y="72"/>
                  </a:lnTo>
                  <a:lnTo>
                    <a:pt x="168" y="86"/>
                  </a:lnTo>
                  <a:lnTo>
                    <a:pt x="166" y="102"/>
                  </a:lnTo>
                  <a:lnTo>
                    <a:pt x="166" y="118"/>
                  </a:lnTo>
                  <a:lnTo>
                    <a:pt x="168" y="154"/>
                  </a:lnTo>
                  <a:lnTo>
                    <a:pt x="170" y="188"/>
                  </a:lnTo>
                  <a:lnTo>
                    <a:pt x="164" y="202"/>
                  </a:lnTo>
                  <a:lnTo>
                    <a:pt x="158" y="218"/>
                  </a:lnTo>
                  <a:lnTo>
                    <a:pt x="118" y="304"/>
                  </a:lnTo>
                  <a:lnTo>
                    <a:pt x="108" y="398"/>
                  </a:lnTo>
                  <a:lnTo>
                    <a:pt x="98" y="408"/>
                  </a:lnTo>
                  <a:lnTo>
                    <a:pt x="90" y="410"/>
                  </a:lnTo>
                  <a:lnTo>
                    <a:pt x="82" y="412"/>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22" name="Freeform 15">
              <a:extLst>
                <a:ext uri="{FF2B5EF4-FFF2-40B4-BE49-F238E27FC236}">
                  <a16:creationId xmlns:a16="http://schemas.microsoft.com/office/drawing/2014/main" xmlns="" id="{A55733A9-9FA7-4131-8B68-978D5673C63F}"/>
                </a:ext>
              </a:extLst>
            </p:cNvPr>
            <p:cNvSpPr/>
            <p:nvPr/>
          </p:nvSpPr>
          <p:spPr bwMode="auto">
            <a:xfrm>
              <a:off x="6708775" y="4911726"/>
              <a:ext cx="657225" cy="854075"/>
            </a:xfrm>
            <a:custGeom>
              <a:avLst/>
              <a:gdLst>
                <a:gd name="T0" fmla="*/ 136 w 414"/>
                <a:gd name="T1" fmla="*/ 532 h 538"/>
                <a:gd name="T2" fmla="*/ 122 w 414"/>
                <a:gd name="T3" fmla="*/ 508 h 538"/>
                <a:gd name="T4" fmla="*/ 116 w 414"/>
                <a:gd name="T5" fmla="*/ 498 h 538"/>
                <a:gd name="T6" fmla="*/ 58 w 414"/>
                <a:gd name="T7" fmla="*/ 426 h 538"/>
                <a:gd name="T8" fmla="*/ 12 w 414"/>
                <a:gd name="T9" fmla="*/ 420 h 538"/>
                <a:gd name="T10" fmla="*/ 0 w 414"/>
                <a:gd name="T11" fmla="*/ 402 h 538"/>
                <a:gd name="T12" fmla="*/ 6 w 414"/>
                <a:gd name="T13" fmla="*/ 360 h 538"/>
                <a:gd name="T14" fmla="*/ 10 w 414"/>
                <a:gd name="T15" fmla="*/ 332 h 538"/>
                <a:gd name="T16" fmla="*/ 8 w 414"/>
                <a:gd name="T17" fmla="*/ 306 h 538"/>
                <a:gd name="T18" fmla="*/ 44 w 414"/>
                <a:gd name="T19" fmla="*/ 246 h 538"/>
                <a:gd name="T20" fmla="*/ 42 w 414"/>
                <a:gd name="T21" fmla="*/ 200 h 538"/>
                <a:gd name="T22" fmla="*/ 46 w 414"/>
                <a:gd name="T23" fmla="*/ 190 h 538"/>
                <a:gd name="T24" fmla="*/ 74 w 414"/>
                <a:gd name="T25" fmla="*/ 174 h 538"/>
                <a:gd name="T26" fmla="*/ 102 w 414"/>
                <a:gd name="T27" fmla="*/ 134 h 538"/>
                <a:gd name="T28" fmla="*/ 102 w 414"/>
                <a:gd name="T29" fmla="*/ 116 h 538"/>
                <a:gd name="T30" fmla="*/ 92 w 414"/>
                <a:gd name="T31" fmla="*/ 88 h 538"/>
                <a:gd name="T32" fmla="*/ 104 w 414"/>
                <a:gd name="T33" fmla="*/ 72 h 538"/>
                <a:gd name="T34" fmla="*/ 132 w 414"/>
                <a:gd name="T35" fmla="*/ 58 h 538"/>
                <a:gd name="T36" fmla="*/ 172 w 414"/>
                <a:gd name="T37" fmla="*/ 48 h 538"/>
                <a:gd name="T38" fmla="*/ 190 w 414"/>
                <a:gd name="T39" fmla="*/ 28 h 538"/>
                <a:gd name="T40" fmla="*/ 204 w 414"/>
                <a:gd name="T41" fmla="*/ 2 h 538"/>
                <a:gd name="T42" fmla="*/ 224 w 414"/>
                <a:gd name="T43" fmla="*/ 2 h 538"/>
                <a:gd name="T44" fmla="*/ 236 w 414"/>
                <a:gd name="T45" fmla="*/ 16 h 538"/>
                <a:gd name="T46" fmla="*/ 250 w 414"/>
                <a:gd name="T47" fmla="*/ 64 h 538"/>
                <a:gd name="T48" fmla="*/ 280 w 414"/>
                <a:gd name="T49" fmla="*/ 96 h 538"/>
                <a:gd name="T50" fmla="*/ 336 w 414"/>
                <a:gd name="T51" fmla="*/ 100 h 538"/>
                <a:gd name="T52" fmla="*/ 366 w 414"/>
                <a:gd name="T53" fmla="*/ 86 h 538"/>
                <a:gd name="T54" fmla="*/ 404 w 414"/>
                <a:gd name="T55" fmla="*/ 84 h 538"/>
                <a:gd name="T56" fmla="*/ 398 w 414"/>
                <a:gd name="T57" fmla="*/ 104 h 538"/>
                <a:gd name="T58" fmla="*/ 384 w 414"/>
                <a:gd name="T59" fmla="*/ 124 h 538"/>
                <a:gd name="T60" fmla="*/ 362 w 414"/>
                <a:gd name="T61" fmla="*/ 154 h 538"/>
                <a:gd name="T62" fmla="*/ 330 w 414"/>
                <a:gd name="T63" fmla="*/ 162 h 538"/>
                <a:gd name="T64" fmla="*/ 328 w 414"/>
                <a:gd name="T65" fmla="*/ 180 h 538"/>
                <a:gd name="T66" fmla="*/ 348 w 414"/>
                <a:gd name="T67" fmla="*/ 198 h 538"/>
                <a:gd name="T68" fmla="*/ 350 w 414"/>
                <a:gd name="T69" fmla="*/ 222 h 538"/>
                <a:gd name="T70" fmla="*/ 348 w 414"/>
                <a:gd name="T71" fmla="*/ 240 h 538"/>
                <a:gd name="T72" fmla="*/ 340 w 414"/>
                <a:gd name="T73" fmla="*/ 278 h 538"/>
                <a:gd name="T74" fmla="*/ 346 w 414"/>
                <a:gd name="T75" fmla="*/ 296 h 538"/>
                <a:gd name="T76" fmla="*/ 356 w 414"/>
                <a:gd name="T77" fmla="*/ 308 h 538"/>
                <a:gd name="T78" fmla="*/ 350 w 414"/>
                <a:gd name="T79" fmla="*/ 306 h 538"/>
                <a:gd name="T80" fmla="*/ 318 w 414"/>
                <a:gd name="T81" fmla="*/ 312 h 538"/>
                <a:gd name="T82" fmla="*/ 318 w 414"/>
                <a:gd name="T83" fmla="*/ 336 h 538"/>
                <a:gd name="T84" fmla="*/ 296 w 414"/>
                <a:gd name="T85" fmla="*/ 354 h 538"/>
                <a:gd name="T86" fmla="*/ 288 w 414"/>
                <a:gd name="T87" fmla="*/ 384 h 538"/>
                <a:gd name="T88" fmla="*/ 268 w 414"/>
                <a:gd name="T89" fmla="*/ 408 h 538"/>
                <a:gd name="T90" fmla="*/ 228 w 414"/>
                <a:gd name="T91" fmla="*/ 416 h 538"/>
                <a:gd name="T92" fmla="*/ 240 w 414"/>
                <a:gd name="T93" fmla="*/ 440 h 538"/>
                <a:gd name="T94" fmla="*/ 218 w 414"/>
                <a:gd name="T95" fmla="*/ 450 h 538"/>
                <a:gd name="T96" fmla="*/ 184 w 414"/>
                <a:gd name="T97" fmla="*/ 480 h 538"/>
                <a:gd name="T98" fmla="*/ 166 w 414"/>
                <a:gd name="T99" fmla="*/ 514 h 538"/>
                <a:gd name="T100" fmla="*/ 150 w 414"/>
                <a:gd name="T101" fmla="*/ 528 h 5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14" h="538">
                  <a:moveTo>
                    <a:pt x="136" y="538"/>
                  </a:moveTo>
                  <a:lnTo>
                    <a:pt x="136" y="538"/>
                  </a:lnTo>
                  <a:lnTo>
                    <a:pt x="136" y="532"/>
                  </a:lnTo>
                  <a:lnTo>
                    <a:pt x="134" y="526"/>
                  </a:lnTo>
                  <a:lnTo>
                    <a:pt x="128" y="516"/>
                  </a:lnTo>
                  <a:lnTo>
                    <a:pt x="122" y="508"/>
                  </a:lnTo>
                  <a:lnTo>
                    <a:pt x="116" y="504"/>
                  </a:lnTo>
                  <a:lnTo>
                    <a:pt x="116" y="498"/>
                  </a:lnTo>
                  <a:lnTo>
                    <a:pt x="58" y="426"/>
                  </a:lnTo>
                  <a:lnTo>
                    <a:pt x="40" y="422"/>
                  </a:lnTo>
                  <a:lnTo>
                    <a:pt x="26" y="420"/>
                  </a:lnTo>
                  <a:lnTo>
                    <a:pt x="12" y="420"/>
                  </a:lnTo>
                  <a:lnTo>
                    <a:pt x="2" y="418"/>
                  </a:lnTo>
                  <a:lnTo>
                    <a:pt x="0" y="402"/>
                  </a:lnTo>
                  <a:lnTo>
                    <a:pt x="0" y="386"/>
                  </a:lnTo>
                  <a:lnTo>
                    <a:pt x="6" y="360"/>
                  </a:lnTo>
                  <a:lnTo>
                    <a:pt x="8" y="352"/>
                  </a:lnTo>
                  <a:lnTo>
                    <a:pt x="10" y="346"/>
                  </a:lnTo>
                  <a:lnTo>
                    <a:pt x="10" y="332"/>
                  </a:lnTo>
                  <a:lnTo>
                    <a:pt x="10" y="318"/>
                  </a:lnTo>
                  <a:lnTo>
                    <a:pt x="8" y="306"/>
                  </a:lnTo>
                  <a:lnTo>
                    <a:pt x="40" y="270"/>
                  </a:lnTo>
                  <a:lnTo>
                    <a:pt x="44" y="246"/>
                  </a:lnTo>
                  <a:lnTo>
                    <a:pt x="42" y="214"/>
                  </a:lnTo>
                  <a:lnTo>
                    <a:pt x="42" y="200"/>
                  </a:lnTo>
                  <a:lnTo>
                    <a:pt x="44" y="194"/>
                  </a:lnTo>
                  <a:lnTo>
                    <a:pt x="46" y="190"/>
                  </a:lnTo>
                  <a:lnTo>
                    <a:pt x="60" y="182"/>
                  </a:lnTo>
                  <a:lnTo>
                    <a:pt x="74" y="174"/>
                  </a:lnTo>
                  <a:lnTo>
                    <a:pt x="94" y="152"/>
                  </a:lnTo>
                  <a:lnTo>
                    <a:pt x="102" y="134"/>
                  </a:lnTo>
                  <a:lnTo>
                    <a:pt x="102" y="116"/>
                  </a:lnTo>
                  <a:lnTo>
                    <a:pt x="96" y="104"/>
                  </a:lnTo>
                  <a:lnTo>
                    <a:pt x="94" y="94"/>
                  </a:lnTo>
                  <a:lnTo>
                    <a:pt x="92" y="88"/>
                  </a:lnTo>
                  <a:lnTo>
                    <a:pt x="94" y="82"/>
                  </a:lnTo>
                  <a:lnTo>
                    <a:pt x="98" y="76"/>
                  </a:lnTo>
                  <a:lnTo>
                    <a:pt x="104" y="72"/>
                  </a:lnTo>
                  <a:lnTo>
                    <a:pt x="120" y="60"/>
                  </a:lnTo>
                  <a:lnTo>
                    <a:pt x="132" y="58"/>
                  </a:lnTo>
                  <a:lnTo>
                    <a:pt x="144" y="56"/>
                  </a:lnTo>
                  <a:lnTo>
                    <a:pt x="158" y="54"/>
                  </a:lnTo>
                  <a:lnTo>
                    <a:pt x="172" y="48"/>
                  </a:lnTo>
                  <a:lnTo>
                    <a:pt x="182" y="40"/>
                  </a:lnTo>
                  <a:lnTo>
                    <a:pt x="190" y="28"/>
                  </a:lnTo>
                  <a:lnTo>
                    <a:pt x="198" y="14"/>
                  </a:lnTo>
                  <a:lnTo>
                    <a:pt x="204" y="2"/>
                  </a:lnTo>
                  <a:lnTo>
                    <a:pt x="210" y="0"/>
                  </a:lnTo>
                  <a:lnTo>
                    <a:pt x="216" y="0"/>
                  </a:lnTo>
                  <a:lnTo>
                    <a:pt x="224" y="2"/>
                  </a:lnTo>
                  <a:lnTo>
                    <a:pt x="232" y="6"/>
                  </a:lnTo>
                  <a:lnTo>
                    <a:pt x="236" y="16"/>
                  </a:lnTo>
                  <a:lnTo>
                    <a:pt x="238" y="28"/>
                  </a:lnTo>
                  <a:lnTo>
                    <a:pt x="246" y="52"/>
                  </a:lnTo>
                  <a:lnTo>
                    <a:pt x="250" y="64"/>
                  </a:lnTo>
                  <a:lnTo>
                    <a:pt x="258" y="76"/>
                  </a:lnTo>
                  <a:lnTo>
                    <a:pt x="266" y="86"/>
                  </a:lnTo>
                  <a:lnTo>
                    <a:pt x="280" y="96"/>
                  </a:lnTo>
                  <a:lnTo>
                    <a:pt x="336" y="100"/>
                  </a:lnTo>
                  <a:lnTo>
                    <a:pt x="342" y="94"/>
                  </a:lnTo>
                  <a:lnTo>
                    <a:pt x="350" y="92"/>
                  </a:lnTo>
                  <a:lnTo>
                    <a:pt x="366" y="86"/>
                  </a:lnTo>
                  <a:lnTo>
                    <a:pt x="386" y="86"/>
                  </a:lnTo>
                  <a:lnTo>
                    <a:pt x="404" y="84"/>
                  </a:lnTo>
                  <a:lnTo>
                    <a:pt x="414" y="90"/>
                  </a:lnTo>
                  <a:lnTo>
                    <a:pt x="398" y="104"/>
                  </a:lnTo>
                  <a:lnTo>
                    <a:pt x="392" y="112"/>
                  </a:lnTo>
                  <a:lnTo>
                    <a:pt x="384" y="124"/>
                  </a:lnTo>
                  <a:lnTo>
                    <a:pt x="382" y="156"/>
                  </a:lnTo>
                  <a:lnTo>
                    <a:pt x="362" y="154"/>
                  </a:lnTo>
                  <a:lnTo>
                    <a:pt x="342" y="154"/>
                  </a:lnTo>
                  <a:lnTo>
                    <a:pt x="336" y="158"/>
                  </a:lnTo>
                  <a:lnTo>
                    <a:pt x="330" y="162"/>
                  </a:lnTo>
                  <a:lnTo>
                    <a:pt x="326" y="168"/>
                  </a:lnTo>
                  <a:lnTo>
                    <a:pt x="328" y="180"/>
                  </a:lnTo>
                  <a:lnTo>
                    <a:pt x="338" y="186"/>
                  </a:lnTo>
                  <a:lnTo>
                    <a:pt x="348" y="198"/>
                  </a:lnTo>
                  <a:lnTo>
                    <a:pt x="364" y="208"/>
                  </a:lnTo>
                  <a:lnTo>
                    <a:pt x="350" y="222"/>
                  </a:lnTo>
                  <a:lnTo>
                    <a:pt x="350" y="230"/>
                  </a:lnTo>
                  <a:lnTo>
                    <a:pt x="348" y="240"/>
                  </a:lnTo>
                  <a:lnTo>
                    <a:pt x="342" y="258"/>
                  </a:lnTo>
                  <a:lnTo>
                    <a:pt x="342" y="268"/>
                  </a:lnTo>
                  <a:lnTo>
                    <a:pt x="340" y="278"/>
                  </a:lnTo>
                  <a:lnTo>
                    <a:pt x="342" y="286"/>
                  </a:lnTo>
                  <a:lnTo>
                    <a:pt x="346" y="296"/>
                  </a:lnTo>
                  <a:lnTo>
                    <a:pt x="356" y="304"/>
                  </a:lnTo>
                  <a:lnTo>
                    <a:pt x="356" y="308"/>
                  </a:lnTo>
                  <a:lnTo>
                    <a:pt x="350" y="306"/>
                  </a:lnTo>
                  <a:lnTo>
                    <a:pt x="322" y="306"/>
                  </a:lnTo>
                  <a:lnTo>
                    <a:pt x="318" y="312"/>
                  </a:lnTo>
                  <a:lnTo>
                    <a:pt x="318" y="318"/>
                  </a:lnTo>
                  <a:lnTo>
                    <a:pt x="320" y="324"/>
                  </a:lnTo>
                  <a:lnTo>
                    <a:pt x="318" y="336"/>
                  </a:lnTo>
                  <a:lnTo>
                    <a:pt x="304" y="346"/>
                  </a:lnTo>
                  <a:lnTo>
                    <a:pt x="296" y="354"/>
                  </a:lnTo>
                  <a:lnTo>
                    <a:pt x="292" y="364"/>
                  </a:lnTo>
                  <a:lnTo>
                    <a:pt x="288" y="384"/>
                  </a:lnTo>
                  <a:lnTo>
                    <a:pt x="278" y="396"/>
                  </a:lnTo>
                  <a:lnTo>
                    <a:pt x="268" y="408"/>
                  </a:lnTo>
                  <a:lnTo>
                    <a:pt x="232" y="410"/>
                  </a:lnTo>
                  <a:lnTo>
                    <a:pt x="228" y="416"/>
                  </a:lnTo>
                  <a:lnTo>
                    <a:pt x="228" y="422"/>
                  </a:lnTo>
                  <a:lnTo>
                    <a:pt x="230" y="430"/>
                  </a:lnTo>
                  <a:lnTo>
                    <a:pt x="240" y="440"/>
                  </a:lnTo>
                  <a:lnTo>
                    <a:pt x="228" y="444"/>
                  </a:lnTo>
                  <a:lnTo>
                    <a:pt x="218" y="450"/>
                  </a:lnTo>
                  <a:lnTo>
                    <a:pt x="208" y="456"/>
                  </a:lnTo>
                  <a:lnTo>
                    <a:pt x="200" y="464"/>
                  </a:lnTo>
                  <a:lnTo>
                    <a:pt x="184" y="480"/>
                  </a:lnTo>
                  <a:lnTo>
                    <a:pt x="168" y="500"/>
                  </a:lnTo>
                  <a:lnTo>
                    <a:pt x="166" y="514"/>
                  </a:lnTo>
                  <a:lnTo>
                    <a:pt x="158" y="522"/>
                  </a:lnTo>
                  <a:lnTo>
                    <a:pt x="150" y="528"/>
                  </a:lnTo>
                  <a:lnTo>
                    <a:pt x="136" y="538"/>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23" name="Freeform 16">
              <a:extLst>
                <a:ext uri="{FF2B5EF4-FFF2-40B4-BE49-F238E27FC236}">
                  <a16:creationId xmlns:a16="http://schemas.microsoft.com/office/drawing/2014/main" xmlns="" id="{D6AC9405-6813-4AA9-B2E5-4790F5503AF2}"/>
                </a:ext>
              </a:extLst>
            </p:cNvPr>
            <p:cNvSpPr/>
            <p:nvPr/>
          </p:nvSpPr>
          <p:spPr bwMode="auto">
            <a:xfrm>
              <a:off x="4689475" y="4829176"/>
              <a:ext cx="962025" cy="844550"/>
            </a:xfrm>
            <a:custGeom>
              <a:avLst/>
              <a:gdLst>
                <a:gd name="T0" fmla="*/ 210 w 606"/>
                <a:gd name="T1" fmla="*/ 516 h 532"/>
                <a:gd name="T2" fmla="*/ 172 w 606"/>
                <a:gd name="T3" fmla="*/ 494 h 532"/>
                <a:gd name="T4" fmla="*/ 126 w 606"/>
                <a:gd name="T5" fmla="*/ 498 h 532"/>
                <a:gd name="T6" fmla="*/ 96 w 606"/>
                <a:gd name="T7" fmla="*/ 530 h 532"/>
                <a:gd name="T8" fmla="*/ 104 w 606"/>
                <a:gd name="T9" fmla="*/ 494 h 532"/>
                <a:gd name="T10" fmla="*/ 62 w 606"/>
                <a:gd name="T11" fmla="*/ 432 h 532"/>
                <a:gd name="T12" fmla="*/ 84 w 606"/>
                <a:gd name="T13" fmla="*/ 356 h 532"/>
                <a:gd name="T14" fmla="*/ 88 w 606"/>
                <a:gd name="T15" fmla="*/ 336 h 532"/>
                <a:gd name="T16" fmla="*/ 70 w 606"/>
                <a:gd name="T17" fmla="*/ 304 h 532"/>
                <a:gd name="T18" fmla="*/ 20 w 606"/>
                <a:gd name="T19" fmla="*/ 314 h 532"/>
                <a:gd name="T20" fmla="*/ 6 w 606"/>
                <a:gd name="T21" fmla="*/ 302 h 532"/>
                <a:gd name="T22" fmla="*/ 0 w 606"/>
                <a:gd name="T23" fmla="*/ 278 h 532"/>
                <a:gd name="T24" fmla="*/ 10 w 606"/>
                <a:gd name="T25" fmla="*/ 240 h 532"/>
                <a:gd name="T26" fmla="*/ 60 w 606"/>
                <a:gd name="T27" fmla="*/ 218 h 532"/>
                <a:gd name="T28" fmla="*/ 90 w 606"/>
                <a:gd name="T29" fmla="*/ 226 h 532"/>
                <a:gd name="T30" fmla="*/ 134 w 606"/>
                <a:gd name="T31" fmla="*/ 234 h 532"/>
                <a:gd name="T32" fmla="*/ 158 w 606"/>
                <a:gd name="T33" fmla="*/ 214 h 532"/>
                <a:gd name="T34" fmla="*/ 174 w 606"/>
                <a:gd name="T35" fmla="*/ 194 h 532"/>
                <a:gd name="T36" fmla="*/ 252 w 606"/>
                <a:gd name="T37" fmla="*/ 204 h 532"/>
                <a:gd name="T38" fmla="*/ 264 w 606"/>
                <a:gd name="T39" fmla="*/ 182 h 532"/>
                <a:gd name="T40" fmla="*/ 266 w 606"/>
                <a:gd name="T41" fmla="*/ 146 h 532"/>
                <a:gd name="T42" fmla="*/ 196 w 606"/>
                <a:gd name="T43" fmla="*/ 108 h 532"/>
                <a:gd name="T44" fmla="*/ 192 w 606"/>
                <a:gd name="T45" fmla="*/ 88 h 532"/>
                <a:gd name="T46" fmla="*/ 216 w 606"/>
                <a:gd name="T47" fmla="*/ 78 h 532"/>
                <a:gd name="T48" fmla="*/ 278 w 606"/>
                <a:gd name="T49" fmla="*/ 102 h 532"/>
                <a:gd name="T50" fmla="*/ 326 w 606"/>
                <a:gd name="T51" fmla="*/ 88 h 532"/>
                <a:gd name="T52" fmla="*/ 378 w 606"/>
                <a:gd name="T53" fmla="*/ 44 h 532"/>
                <a:gd name="T54" fmla="*/ 390 w 606"/>
                <a:gd name="T55" fmla="*/ 14 h 532"/>
                <a:gd name="T56" fmla="*/ 414 w 606"/>
                <a:gd name="T57" fmla="*/ 0 h 532"/>
                <a:gd name="T58" fmla="*/ 444 w 606"/>
                <a:gd name="T59" fmla="*/ 10 h 532"/>
                <a:gd name="T60" fmla="*/ 468 w 606"/>
                <a:gd name="T61" fmla="*/ 66 h 532"/>
                <a:gd name="T62" fmla="*/ 526 w 606"/>
                <a:gd name="T63" fmla="*/ 130 h 532"/>
                <a:gd name="T64" fmla="*/ 562 w 606"/>
                <a:gd name="T65" fmla="*/ 154 h 532"/>
                <a:gd name="T66" fmla="*/ 564 w 606"/>
                <a:gd name="T67" fmla="*/ 196 h 532"/>
                <a:gd name="T68" fmla="*/ 534 w 606"/>
                <a:gd name="T69" fmla="*/ 216 h 532"/>
                <a:gd name="T70" fmla="*/ 506 w 606"/>
                <a:gd name="T71" fmla="*/ 246 h 532"/>
                <a:gd name="T72" fmla="*/ 532 w 606"/>
                <a:gd name="T73" fmla="*/ 258 h 532"/>
                <a:gd name="T74" fmla="*/ 568 w 606"/>
                <a:gd name="T75" fmla="*/ 326 h 532"/>
                <a:gd name="T76" fmla="*/ 592 w 606"/>
                <a:gd name="T77" fmla="*/ 356 h 532"/>
                <a:gd name="T78" fmla="*/ 590 w 606"/>
                <a:gd name="T79" fmla="*/ 380 h 532"/>
                <a:gd name="T80" fmla="*/ 546 w 606"/>
                <a:gd name="T81" fmla="*/ 408 h 532"/>
                <a:gd name="T82" fmla="*/ 482 w 606"/>
                <a:gd name="T83" fmla="*/ 460 h 532"/>
                <a:gd name="T84" fmla="*/ 434 w 606"/>
                <a:gd name="T85" fmla="*/ 472 h 532"/>
                <a:gd name="T86" fmla="*/ 392 w 606"/>
                <a:gd name="T87" fmla="*/ 456 h 532"/>
                <a:gd name="T88" fmla="*/ 358 w 606"/>
                <a:gd name="T89" fmla="*/ 436 h 532"/>
                <a:gd name="T90" fmla="*/ 332 w 606"/>
                <a:gd name="T91" fmla="*/ 442 h 532"/>
                <a:gd name="T92" fmla="*/ 302 w 606"/>
                <a:gd name="T93" fmla="*/ 492 h 532"/>
                <a:gd name="T94" fmla="*/ 266 w 606"/>
                <a:gd name="T95" fmla="*/ 528 h 53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24" name="Freeform 17">
              <a:extLst>
                <a:ext uri="{FF2B5EF4-FFF2-40B4-BE49-F238E27FC236}">
                  <a16:creationId xmlns:a16="http://schemas.microsoft.com/office/drawing/2014/main" xmlns="" id="{A5898B5D-0A86-403B-AC78-CB28BEE17BD6}"/>
                </a:ext>
              </a:extLst>
            </p:cNvPr>
            <p:cNvSpPr/>
            <p:nvPr/>
          </p:nvSpPr>
          <p:spPr bwMode="auto">
            <a:xfrm>
              <a:off x="5508625" y="4654551"/>
              <a:ext cx="854075" cy="1012825"/>
            </a:xfrm>
            <a:custGeom>
              <a:avLst/>
              <a:gdLst>
                <a:gd name="T0" fmla="*/ 324 w 538"/>
                <a:gd name="T1" fmla="*/ 632 h 638"/>
                <a:gd name="T2" fmla="*/ 306 w 538"/>
                <a:gd name="T3" fmla="*/ 628 h 638"/>
                <a:gd name="T4" fmla="*/ 282 w 538"/>
                <a:gd name="T5" fmla="*/ 636 h 638"/>
                <a:gd name="T6" fmla="*/ 272 w 538"/>
                <a:gd name="T7" fmla="*/ 608 h 638"/>
                <a:gd name="T8" fmla="*/ 258 w 538"/>
                <a:gd name="T9" fmla="*/ 594 h 638"/>
                <a:gd name="T10" fmla="*/ 234 w 538"/>
                <a:gd name="T11" fmla="*/ 594 h 638"/>
                <a:gd name="T12" fmla="*/ 234 w 538"/>
                <a:gd name="T13" fmla="*/ 580 h 638"/>
                <a:gd name="T14" fmla="*/ 268 w 538"/>
                <a:gd name="T15" fmla="*/ 508 h 638"/>
                <a:gd name="T16" fmla="*/ 240 w 538"/>
                <a:gd name="T17" fmla="*/ 472 h 638"/>
                <a:gd name="T18" fmla="*/ 226 w 538"/>
                <a:gd name="T19" fmla="*/ 452 h 638"/>
                <a:gd name="T20" fmla="*/ 204 w 538"/>
                <a:gd name="T21" fmla="*/ 448 h 638"/>
                <a:gd name="T22" fmla="*/ 172 w 538"/>
                <a:gd name="T23" fmla="*/ 456 h 638"/>
                <a:gd name="T24" fmla="*/ 132 w 538"/>
                <a:gd name="T25" fmla="*/ 486 h 638"/>
                <a:gd name="T26" fmla="*/ 98 w 538"/>
                <a:gd name="T27" fmla="*/ 488 h 638"/>
                <a:gd name="T28" fmla="*/ 86 w 538"/>
                <a:gd name="T29" fmla="*/ 458 h 638"/>
                <a:gd name="T30" fmla="*/ 68 w 538"/>
                <a:gd name="T31" fmla="*/ 442 h 638"/>
                <a:gd name="T32" fmla="*/ 64 w 538"/>
                <a:gd name="T33" fmla="*/ 354 h 638"/>
                <a:gd name="T34" fmla="*/ 14 w 538"/>
                <a:gd name="T35" fmla="*/ 358 h 638"/>
                <a:gd name="T36" fmla="*/ 0 w 538"/>
                <a:gd name="T37" fmla="*/ 352 h 638"/>
                <a:gd name="T38" fmla="*/ 8 w 538"/>
                <a:gd name="T39" fmla="*/ 340 h 638"/>
                <a:gd name="T40" fmla="*/ 32 w 538"/>
                <a:gd name="T41" fmla="*/ 334 h 638"/>
                <a:gd name="T42" fmla="*/ 54 w 538"/>
                <a:gd name="T43" fmla="*/ 312 h 638"/>
                <a:gd name="T44" fmla="*/ 62 w 538"/>
                <a:gd name="T45" fmla="*/ 284 h 638"/>
                <a:gd name="T46" fmla="*/ 46 w 538"/>
                <a:gd name="T47" fmla="*/ 154 h 638"/>
                <a:gd name="T48" fmla="*/ 40 w 538"/>
                <a:gd name="T49" fmla="*/ 130 h 638"/>
                <a:gd name="T50" fmla="*/ 64 w 538"/>
                <a:gd name="T51" fmla="*/ 108 h 638"/>
                <a:gd name="T52" fmla="*/ 80 w 538"/>
                <a:gd name="T53" fmla="*/ 78 h 638"/>
                <a:gd name="T54" fmla="*/ 114 w 538"/>
                <a:gd name="T55" fmla="*/ 56 h 638"/>
                <a:gd name="T56" fmla="*/ 142 w 538"/>
                <a:gd name="T57" fmla="*/ 58 h 638"/>
                <a:gd name="T58" fmla="*/ 158 w 538"/>
                <a:gd name="T59" fmla="*/ 54 h 638"/>
                <a:gd name="T60" fmla="*/ 168 w 538"/>
                <a:gd name="T61" fmla="*/ 42 h 638"/>
                <a:gd name="T62" fmla="*/ 158 w 538"/>
                <a:gd name="T63" fmla="*/ 14 h 638"/>
                <a:gd name="T64" fmla="*/ 156 w 538"/>
                <a:gd name="T65" fmla="*/ 4 h 638"/>
                <a:gd name="T66" fmla="*/ 174 w 538"/>
                <a:gd name="T67" fmla="*/ 2 h 638"/>
                <a:gd name="T68" fmla="*/ 210 w 538"/>
                <a:gd name="T69" fmla="*/ 12 h 638"/>
                <a:gd name="T70" fmla="*/ 274 w 538"/>
                <a:gd name="T71" fmla="*/ 34 h 638"/>
                <a:gd name="T72" fmla="*/ 312 w 538"/>
                <a:gd name="T73" fmla="*/ 56 h 638"/>
                <a:gd name="T74" fmla="*/ 372 w 538"/>
                <a:gd name="T75" fmla="*/ 68 h 638"/>
                <a:gd name="T76" fmla="*/ 392 w 538"/>
                <a:gd name="T77" fmla="*/ 44 h 638"/>
                <a:gd name="T78" fmla="*/ 420 w 538"/>
                <a:gd name="T79" fmla="*/ 60 h 638"/>
                <a:gd name="T80" fmla="*/ 450 w 538"/>
                <a:gd name="T81" fmla="*/ 82 h 638"/>
                <a:gd name="T82" fmla="*/ 482 w 538"/>
                <a:gd name="T83" fmla="*/ 100 h 638"/>
                <a:gd name="T84" fmla="*/ 514 w 538"/>
                <a:gd name="T85" fmla="*/ 134 h 638"/>
                <a:gd name="T86" fmla="*/ 522 w 538"/>
                <a:gd name="T87" fmla="*/ 180 h 638"/>
                <a:gd name="T88" fmla="*/ 516 w 538"/>
                <a:gd name="T89" fmla="*/ 214 h 638"/>
                <a:gd name="T90" fmla="*/ 486 w 538"/>
                <a:gd name="T91" fmla="*/ 248 h 638"/>
                <a:gd name="T92" fmla="*/ 480 w 538"/>
                <a:gd name="T93" fmla="*/ 286 h 638"/>
                <a:gd name="T94" fmla="*/ 494 w 538"/>
                <a:gd name="T95" fmla="*/ 320 h 638"/>
                <a:gd name="T96" fmla="*/ 502 w 538"/>
                <a:gd name="T97" fmla="*/ 344 h 638"/>
                <a:gd name="T98" fmla="*/ 522 w 538"/>
                <a:gd name="T99" fmla="*/ 414 h 638"/>
                <a:gd name="T100" fmla="*/ 532 w 538"/>
                <a:gd name="T101" fmla="*/ 440 h 638"/>
                <a:gd name="T102" fmla="*/ 528 w 538"/>
                <a:gd name="T103" fmla="*/ 472 h 638"/>
                <a:gd name="T104" fmla="*/ 538 w 538"/>
                <a:gd name="T105" fmla="*/ 536 h 638"/>
                <a:gd name="T106" fmla="*/ 426 w 538"/>
                <a:gd name="T107" fmla="*/ 540 h 638"/>
                <a:gd name="T108" fmla="*/ 428 w 538"/>
                <a:gd name="T109" fmla="*/ 558 h 638"/>
                <a:gd name="T110" fmla="*/ 446 w 538"/>
                <a:gd name="T111" fmla="*/ 580 h 638"/>
                <a:gd name="T112" fmla="*/ 436 w 538"/>
                <a:gd name="T113" fmla="*/ 598 h 638"/>
                <a:gd name="T114" fmla="*/ 402 w 538"/>
                <a:gd name="T115" fmla="*/ 568 h 638"/>
                <a:gd name="T116" fmla="*/ 368 w 538"/>
                <a:gd name="T117" fmla="*/ 566 h 638"/>
                <a:gd name="T118" fmla="*/ 348 w 538"/>
                <a:gd name="T119" fmla="*/ 604 h 638"/>
                <a:gd name="T120" fmla="*/ 336 w 538"/>
                <a:gd name="T121" fmla="*/ 634 h 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38" h="638">
                  <a:moveTo>
                    <a:pt x="332" y="638"/>
                  </a:moveTo>
                  <a:lnTo>
                    <a:pt x="332" y="638"/>
                  </a:lnTo>
                  <a:lnTo>
                    <a:pt x="324" y="632"/>
                  </a:lnTo>
                  <a:lnTo>
                    <a:pt x="318" y="630"/>
                  </a:lnTo>
                  <a:lnTo>
                    <a:pt x="312" y="628"/>
                  </a:lnTo>
                  <a:lnTo>
                    <a:pt x="306" y="628"/>
                  </a:lnTo>
                  <a:lnTo>
                    <a:pt x="294" y="632"/>
                  </a:lnTo>
                  <a:lnTo>
                    <a:pt x="282" y="636"/>
                  </a:lnTo>
                  <a:lnTo>
                    <a:pt x="274" y="620"/>
                  </a:lnTo>
                  <a:lnTo>
                    <a:pt x="272" y="608"/>
                  </a:lnTo>
                  <a:lnTo>
                    <a:pt x="270" y="600"/>
                  </a:lnTo>
                  <a:lnTo>
                    <a:pt x="264" y="596"/>
                  </a:lnTo>
                  <a:lnTo>
                    <a:pt x="258" y="594"/>
                  </a:lnTo>
                  <a:lnTo>
                    <a:pt x="252" y="592"/>
                  </a:lnTo>
                  <a:lnTo>
                    <a:pt x="246" y="592"/>
                  </a:lnTo>
                  <a:lnTo>
                    <a:pt x="234" y="594"/>
                  </a:lnTo>
                  <a:lnTo>
                    <a:pt x="234" y="580"/>
                  </a:lnTo>
                  <a:lnTo>
                    <a:pt x="254" y="542"/>
                  </a:lnTo>
                  <a:lnTo>
                    <a:pt x="264" y="524"/>
                  </a:lnTo>
                  <a:lnTo>
                    <a:pt x="268" y="508"/>
                  </a:lnTo>
                  <a:lnTo>
                    <a:pt x="246" y="484"/>
                  </a:lnTo>
                  <a:lnTo>
                    <a:pt x="240" y="472"/>
                  </a:lnTo>
                  <a:lnTo>
                    <a:pt x="236" y="462"/>
                  </a:lnTo>
                  <a:lnTo>
                    <a:pt x="226" y="452"/>
                  </a:lnTo>
                  <a:lnTo>
                    <a:pt x="218" y="448"/>
                  </a:lnTo>
                  <a:lnTo>
                    <a:pt x="212" y="448"/>
                  </a:lnTo>
                  <a:lnTo>
                    <a:pt x="204" y="448"/>
                  </a:lnTo>
                  <a:lnTo>
                    <a:pt x="172" y="456"/>
                  </a:lnTo>
                  <a:lnTo>
                    <a:pt x="162" y="466"/>
                  </a:lnTo>
                  <a:lnTo>
                    <a:pt x="152" y="472"/>
                  </a:lnTo>
                  <a:lnTo>
                    <a:pt x="132" y="486"/>
                  </a:lnTo>
                  <a:lnTo>
                    <a:pt x="98" y="488"/>
                  </a:lnTo>
                  <a:lnTo>
                    <a:pt x="96" y="478"/>
                  </a:lnTo>
                  <a:lnTo>
                    <a:pt x="94" y="470"/>
                  </a:lnTo>
                  <a:lnTo>
                    <a:pt x="86" y="458"/>
                  </a:lnTo>
                  <a:lnTo>
                    <a:pt x="76" y="448"/>
                  </a:lnTo>
                  <a:lnTo>
                    <a:pt x="68" y="442"/>
                  </a:lnTo>
                  <a:lnTo>
                    <a:pt x="64" y="432"/>
                  </a:lnTo>
                  <a:lnTo>
                    <a:pt x="64" y="354"/>
                  </a:lnTo>
                  <a:lnTo>
                    <a:pt x="28" y="356"/>
                  </a:lnTo>
                  <a:lnTo>
                    <a:pt x="14" y="358"/>
                  </a:lnTo>
                  <a:lnTo>
                    <a:pt x="0" y="362"/>
                  </a:lnTo>
                  <a:lnTo>
                    <a:pt x="0" y="352"/>
                  </a:lnTo>
                  <a:lnTo>
                    <a:pt x="2" y="346"/>
                  </a:lnTo>
                  <a:lnTo>
                    <a:pt x="4" y="344"/>
                  </a:lnTo>
                  <a:lnTo>
                    <a:pt x="8" y="340"/>
                  </a:lnTo>
                  <a:lnTo>
                    <a:pt x="18" y="338"/>
                  </a:lnTo>
                  <a:lnTo>
                    <a:pt x="32" y="334"/>
                  </a:lnTo>
                  <a:lnTo>
                    <a:pt x="38" y="330"/>
                  </a:lnTo>
                  <a:lnTo>
                    <a:pt x="44" y="326"/>
                  </a:lnTo>
                  <a:lnTo>
                    <a:pt x="54" y="312"/>
                  </a:lnTo>
                  <a:lnTo>
                    <a:pt x="60" y="298"/>
                  </a:lnTo>
                  <a:lnTo>
                    <a:pt x="62" y="284"/>
                  </a:lnTo>
                  <a:lnTo>
                    <a:pt x="48" y="224"/>
                  </a:lnTo>
                  <a:lnTo>
                    <a:pt x="46" y="154"/>
                  </a:lnTo>
                  <a:lnTo>
                    <a:pt x="40" y="130"/>
                  </a:lnTo>
                  <a:lnTo>
                    <a:pt x="46" y="126"/>
                  </a:lnTo>
                  <a:lnTo>
                    <a:pt x="54" y="120"/>
                  </a:lnTo>
                  <a:lnTo>
                    <a:pt x="64" y="108"/>
                  </a:lnTo>
                  <a:lnTo>
                    <a:pt x="72" y="94"/>
                  </a:lnTo>
                  <a:lnTo>
                    <a:pt x="80" y="78"/>
                  </a:lnTo>
                  <a:lnTo>
                    <a:pt x="94" y="68"/>
                  </a:lnTo>
                  <a:lnTo>
                    <a:pt x="108" y="60"/>
                  </a:lnTo>
                  <a:lnTo>
                    <a:pt x="114" y="56"/>
                  </a:lnTo>
                  <a:lnTo>
                    <a:pt x="122" y="56"/>
                  </a:lnTo>
                  <a:lnTo>
                    <a:pt x="132" y="56"/>
                  </a:lnTo>
                  <a:lnTo>
                    <a:pt x="142" y="58"/>
                  </a:lnTo>
                  <a:lnTo>
                    <a:pt x="150" y="58"/>
                  </a:lnTo>
                  <a:lnTo>
                    <a:pt x="158" y="54"/>
                  </a:lnTo>
                  <a:lnTo>
                    <a:pt x="164" y="50"/>
                  </a:lnTo>
                  <a:lnTo>
                    <a:pt x="168" y="42"/>
                  </a:lnTo>
                  <a:lnTo>
                    <a:pt x="166" y="30"/>
                  </a:lnTo>
                  <a:lnTo>
                    <a:pt x="164" y="20"/>
                  </a:lnTo>
                  <a:lnTo>
                    <a:pt x="158" y="14"/>
                  </a:lnTo>
                  <a:lnTo>
                    <a:pt x="152" y="10"/>
                  </a:lnTo>
                  <a:lnTo>
                    <a:pt x="156" y="4"/>
                  </a:lnTo>
                  <a:lnTo>
                    <a:pt x="160" y="2"/>
                  </a:lnTo>
                  <a:lnTo>
                    <a:pt x="166" y="0"/>
                  </a:lnTo>
                  <a:lnTo>
                    <a:pt x="174" y="2"/>
                  </a:lnTo>
                  <a:lnTo>
                    <a:pt x="192" y="6"/>
                  </a:lnTo>
                  <a:lnTo>
                    <a:pt x="210" y="12"/>
                  </a:lnTo>
                  <a:lnTo>
                    <a:pt x="238" y="16"/>
                  </a:lnTo>
                  <a:lnTo>
                    <a:pt x="274" y="34"/>
                  </a:lnTo>
                  <a:lnTo>
                    <a:pt x="292" y="44"/>
                  </a:lnTo>
                  <a:lnTo>
                    <a:pt x="312" y="56"/>
                  </a:lnTo>
                  <a:lnTo>
                    <a:pt x="342" y="68"/>
                  </a:lnTo>
                  <a:lnTo>
                    <a:pt x="372" y="68"/>
                  </a:lnTo>
                  <a:lnTo>
                    <a:pt x="392" y="44"/>
                  </a:lnTo>
                  <a:lnTo>
                    <a:pt x="400" y="46"/>
                  </a:lnTo>
                  <a:lnTo>
                    <a:pt x="410" y="52"/>
                  </a:lnTo>
                  <a:lnTo>
                    <a:pt x="420" y="60"/>
                  </a:lnTo>
                  <a:lnTo>
                    <a:pt x="430" y="72"/>
                  </a:lnTo>
                  <a:lnTo>
                    <a:pt x="450" y="82"/>
                  </a:lnTo>
                  <a:lnTo>
                    <a:pt x="466" y="90"/>
                  </a:lnTo>
                  <a:lnTo>
                    <a:pt x="482" y="100"/>
                  </a:lnTo>
                  <a:lnTo>
                    <a:pt x="500" y="116"/>
                  </a:lnTo>
                  <a:lnTo>
                    <a:pt x="514" y="134"/>
                  </a:lnTo>
                  <a:lnTo>
                    <a:pt x="520" y="152"/>
                  </a:lnTo>
                  <a:lnTo>
                    <a:pt x="522" y="170"/>
                  </a:lnTo>
                  <a:lnTo>
                    <a:pt x="522" y="180"/>
                  </a:lnTo>
                  <a:lnTo>
                    <a:pt x="522" y="190"/>
                  </a:lnTo>
                  <a:lnTo>
                    <a:pt x="520" y="202"/>
                  </a:lnTo>
                  <a:lnTo>
                    <a:pt x="516" y="214"/>
                  </a:lnTo>
                  <a:lnTo>
                    <a:pt x="494" y="238"/>
                  </a:lnTo>
                  <a:lnTo>
                    <a:pt x="486" y="248"/>
                  </a:lnTo>
                  <a:lnTo>
                    <a:pt x="482" y="260"/>
                  </a:lnTo>
                  <a:lnTo>
                    <a:pt x="480" y="272"/>
                  </a:lnTo>
                  <a:lnTo>
                    <a:pt x="480" y="286"/>
                  </a:lnTo>
                  <a:lnTo>
                    <a:pt x="486" y="302"/>
                  </a:lnTo>
                  <a:lnTo>
                    <a:pt x="494" y="320"/>
                  </a:lnTo>
                  <a:lnTo>
                    <a:pt x="500" y="340"/>
                  </a:lnTo>
                  <a:lnTo>
                    <a:pt x="502" y="344"/>
                  </a:lnTo>
                  <a:lnTo>
                    <a:pt x="506" y="352"/>
                  </a:lnTo>
                  <a:lnTo>
                    <a:pt x="512" y="372"/>
                  </a:lnTo>
                  <a:lnTo>
                    <a:pt x="522" y="414"/>
                  </a:lnTo>
                  <a:lnTo>
                    <a:pt x="530" y="428"/>
                  </a:lnTo>
                  <a:lnTo>
                    <a:pt x="532" y="440"/>
                  </a:lnTo>
                  <a:lnTo>
                    <a:pt x="532" y="454"/>
                  </a:lnTo>
                  <a:lnTo>
                    <a:pt x="528" y="472"/>
                  </a:lnTo>
                  <a:lnTo>
                    <a:pt x="528" y="500"/>
                  </a:lnTo>
                  <a:lnTo>
                    <a:pt x="532" y="518"/>
                  </a:lnTo>
                  <a:lnTo>
                    <a:pt x="538" y="536"/>
                  </a:lnTo>
                  <a:lnTo>
                    <a:pt x="426" y="540"/>
                  </a:lnTo>
                  <a:lnTo>
                    <a:pt x="424" y="544"/>
                  </a:lnTo>
                  <a:lnTo>
                    <a:pt x="424" y="548"/>
                  </a:lnTo>
                  <a:lnTo>
                    <a:pt x="428" y="558"/>
                  </a:lnTo>
                  <a:lnTo>
                    <a:pt x="438" y="570"/>
                  </a:lnTo>
                  <a:lnTo>
                    <a:pt x="446" y="580"/>
                  </a:lnTo>
                  <a:lnTo>
                    <a:pt x="442" y="598"/>
                  </a:lnTo>
                  <a:lnTo>
                    <a:pt x="436" y="598"/>
                  </a:lnTo>
                  <a:lnTo>
                    <a:pt x="428" y="594"/>
                  </a:lnTo>
                  <a:lnTo>
                    <a:pt x="416" y="584"/>
                  </a:lnTo>
                  <a:lnTo>
                    <a:pt x="402" y="568"/>
                  </a:lnTo>
                  <a:lnTo>
                    <a:pt x="368" y="566"/>
                  </a:lnTo>
                  <a:lnTo>
                    <a:pt x="350" y="594"/>
                  </a:lnTo>
                  <a:lnTo>
                    <a:pt x="348" y="604"/>
                  </a:lnTo>
                  <a:lnTo>
                    <a:pt x="346" y="616"/>
                  </a:lnTo>
                  <a:lnTo>
                    <a:pt x="340" y="628"/>
                  </a:lnTo>
                  <a:lnTo>
                    <a:pt x="336" y="634"/>
                  </a:lnTo>
                  <a:lnTo>
                    <a:pt x="332" y="638"/>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25" name="Freeform 18">
              <a:extLst>
                <a:ext uri="{FF2B5EF4-FFF2-40B4-BE49-F238E27FC236}">
                  <a16:creationId xmlns:a16="http://schemas.microsoft.com/office/drawing/2014/main" xmlns="" id="{40006DB4-DF44-403E-91A4-67CE8D149145}"/>
                </a:ext>
              </a:extLst>
            </p:cNvPr>
            <p:cNvSpPr/>
            <p:nvPr/>
          </p:nvSpPr>
          <p:spPr bwMode="auto">
            <a:xfrm>
              <a:off x="6286500" y="4597401"/>
              <a:ext cx="739775" cy="1057275"/>
            </a:xfrm>
            <a:custGeom>
              <a:avLst/>
              <a:gdLst>
                <a:gd name="T0" fmla="*/ 112 w 466"/>
                <a:gd name="T1" fmla="*/ 660 h 666"/>
                <a:gd name="T2" fmla="*/ 94 w 466"/>
                <a:gd name="T3" fmla="*/ 656 h 666"/>
                <a:gd name="T4" fmla="*/ 134 w 466"/>
                <a:gd name="T5" fmla="*/ 598 h 666"/>
                <a:gd name="T6" fmla="*/ 128 w 466"/>
                <a:gd name="T7" fmla="*/ 566 h 666"/>
                <a:gd name="T8" fmla="*/ 104 w 466"/>
                <a:gd name="T9" fmla="*/ 568 h 666"/>
                <a:gd name="T10" fmla="*/ 88 w 466"/>
                <a:gd name="T11" fmla="*/ 576 h 666"/>
                <a:gd name="T12" fmla="*/ 48 w 466"/>
                <a:gd name="T13" fmla="*/ 536 h 666"/>
                <a:gd name="T14" fmla="*/ 52 w 466"/>
                <a:gd name="T15" fmla="*/ 494 h 666"/>
                <a:gd name="T16" fmla="*/ 52 w 466"/>
                <a:gd name="T17" fmla="*/ 456 h 666"/>
                <a:gd name="T18" fmla="*/ 42 w 466"/>
                <a:gd name="T19" fmla="*/ 446 h 666"/>
                <a:gd name="T20" fmla="*/ 30 w 466"/>
                <a:gd name="T21" fmla="*/ 398 h 666"/>
                <a:gd name="T22" fmla="*/ 16 w 466"/>
                <a:gd name="T23" fmla="*/ 356 h 666"/>
                <a:gd name="T24" fmla="*/ 2 w 466"/>
                <a:gd name="T25" fmla="*/ 316 h 666"/>
                <a:gd name="T26" fmla="*/ 6 w 466"/>
                <a:gd name="T27" fmla="*/ 292 h 666"/>
                <a:gd name="T28" fmla="*/ 16 w 466"/>
                <a:gd name="T29" fmla="*/ 280 h 666"/>
                <a:gd name="T30" fmla="*/ 42 w 466"/>
                <a:gd name="T31" fmla="*/ 240 h 666"/>
                <a:gd name="T32" fmla="*/ 42 w 466"/>
                <a:gd name="T33" fmla="*/ 188 h 666"/>
                <a:gd name="T34" fmla="*/ 22 w 466"/>
                <a:gd name="T35" fmla="*/ 146 h 666"/>
                <a:gd name="T36" fmla="*/ 46 w 466"/>
                <a:gd name="T37" fmla="*/ 126 h 666"/>
                <a:gd name="T38" fmla="*/ 78 w 466"/>
                <a:gd name="T39" fmla="*/ 116 h 666"/>
                <a:gd name="T40" fmla="*/ 88 w 466"/>
                <a:gd name="T41" fmla="*/ 114 h 666"/>
                <a:gd name="T42" fmla="*/ 102 w 466"/>
                <a:gd name="T43" fmla="*/ 98 h 666"/>
                <a:gd name="T44" fmla="*/ 160 w 466"/>
                <a:gd name="T45" fmla="*/ 60 h 666"/>
                <a:gd name="T46" fmla="*/ 176 w 466"/>
                <a:gd name="T47" fmla="*/ 46 h 666"/>
                <a:gd name="T48" fmla="*/ 226 w 466"/>
                <a:gd name="T49" fmla="*/ 32 h 666"/>
                <a:gd name="T50" fmla="*/ 250 w 466"/>
                <a:gd name="T51" fmla="*/ 22 h 666"/>
                <a:gd name="T52" fmla="*/ 260 w 466"/>
                <a:gd name="T53" fmla="*/ 2 h 666"/>
                <a:gd name="T54" fmla="*/ 284 w 466"/>
                <a:gd name="T55" fmla="*/ 0 h 666"/>
                <a:gd name="T56" fmla="*/ 292 w 466"/>
                <a:gd name="T57" fmla="*/ 52 h 666"/>
                <a:gd name="T58" fmla="*/ 314 w 466"/>
                <a:gd name="T59" fmla="*/ 56 h 666"/>
                <a:gd name="T60" fmla="*/ 326 w 466"/>
                <a:gd name="T61" fmla="*/ 34 h 666"/>
                <a:gd name="T62" fmla="*/ 334 w 466"/>
                <a:gd name="T63" fmla="*/ 14 h 666"/>
                <a:gd name="T64" fmla="*/ 344 w 466"/>
                <a:gd name="T65" fmla="*/ 36 h 666"/>
                <a:gd name="T66" fmla="*/ 362 w 466"/>
                <a:gd name="T67" fmla="*/ 50 h 666"/>
                <a:gd name="T68" fmla="*/ 384 w 466"/>
                <a:gd name="T69" fmla="*/ 54 h 666"/>
                <a:gd name="T70" fmla="*/ 424 w 466"/>
                <a:gd name="T71" fmla="*/ 42 h 666"/>
                <a:gd name="T72" fmla="*/ 442 w 466"/>
                <a:gd name="T73" fmla="*/ 42 h 666"/>
                <a:gd name="T74" fmla="*/ 422 w 466"/>
                <a:gd name="T75" fmla="*/ 66 h 666"/>
                <a:gd name="T76" fmla="*/ 414 w 466"/>
                <a:gd name="T77" fmla="*/ 88 h 666"/>
                <a:gd name="T78" fmla="*/ 428 w 466"/>
                <a:gd name="T79" fmla="*/ 112 h 666"/>
                <a:gd name="T80" fmla="*/ 466 w 466"/>
                <a:gd name="T81" fmla="*/ 168 h 666"/>
                <a:gd name="T82" fmla="*/ 464 w 466"/>
                <a:gd name="T83" fmla="*/ 192 h 666"/>
                <a:gd name="T84" fmla="*/ 450 w 466"/>
                <a:gd name="T85" fmla="*/ 218 h 666"/>
                <a:gd name="T86" fmla="*/ 430 w 466"/>
                <a:gd name="T87" fmla="*/ 236 h 666"/>
                <a:gd name="T88" fmla="*/ 396 w 466"/>
                <a:gd name="T89" fmla="*/ 244 h 666"/>
                <a:gd name="T90" fmla="*/ 376 w 466"/>
                <a:gd name="T91" fmla="*/ 250 h 666"/>
                <a:gd name="T92" fmla="*/ 348 w 466"/>
                <a:gd name="T93" fmla="*/ 276 h 666"/>
                <a:gd name="T94" fmla="*/ 348 w 466"/>
                <a:gd name="T95" fmla="*/ 304 h 666"/>
                <a:gd name="T96" fmla="*/ 354 w 466"/>
                <a:gd name="T97" fmla="*/ 332 h 666"/>
                <a:gd name="T98" fmla="*/ 328 w 466"/>
                <a:gd name="T99" fmla="*/ 366 h 666"/>
                <a:gd name="T100" fmla="*/ 302 w 466"/>
                <a:gd name="T101" fmla="*/ 386 h 666"/>
                <a:gd name="T102" fmla="*/ 296 w 466"/>
                <a:gd name="T103" fmla="*/ 408 h 666"/>
                <a:gd name="T104" fmla="*/ 292 w 466"/>
                <a:gd name="T105" fmla="*/ 468 h 666"/>
                <a:gd name="T106" fmla="*/ 270 w 466"/>
                <a:gd name="T107" fmla="*/ 490 h 666"/>
                <a:gd name="T108" fmla="*/ 264 w 466"/>
                <a:gd name="T109" fmla="*/ 522 h 666"/>
                <a:gd name="T110" fmla="*/ 266 w 466"/>
                <a:gd name="T111" fmla="*/ 546 h 666"/>
                <a:gd name="T112" fmla="*/ 254 w 466"/>
                <a:gd name="T113" fmla="*/ 596 h 666"/>
                <a:gd name="T114" fmla="*/ 260 w 466"/>
                <a:gd name="T115" fmla="*/ 630 h 666"/>
                <a:gd name="T116" fmla="*/ 224 w 466"/>
                <a:gd name="T117" fmla="*/ 650 h 666"/>
                <a:gd name="T118" fmla="*/ 196 w 466"/>
                <a:gd name="T119" fmla="*/ 636 h 666"/>
                <a:gd name="T120" fmla="*/ 168 w 466"/>
                <a:gd name="T121" fmla="*/ 646 h 666"/>
                <a:gd name="T122" fmla="*/ 134 w 466"/>
                <a:gd name="T123" fmla="*/ 660 h 6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66" h="666">
                  <a:moveTo>
                    <a:pt x="118" y="666"/>
                  </a:moveTo>
                  <a:lnTo>
                    <a:pt x="118" y="666"/>
                  </a:lnTo>
                  <a:lnTo>
                    <a:pt x="112" y="660"/>
                  </a:lnTo>
                  <a:lnTo>
                    <a:pt x="106" y="658"/>
                  </a:lnTo>
                  <a:lnTo>
                    <a:pt x="94" y="656"/>
                  </a:lnTo>
                  <a:lnTo>
                    <a:pt x="94" y="650"/>
                  </a:lnTo>
                  <a:lnTo>
                    <a:pt x="134" y="598"/>
                  </a:lnTo>
                  <a:lnTo>
                    <a:pt x="132" y="578"/>
                  </a:lnTo>
                  <a:lnTo>
                    <a:pt x="128" y="566"/>
                  </a:lnTo>
                  <a:lnTo>
                    <a:pt x="114" y="566"/>
                  </a:lnTo>
                  <a:lnTo>
                    <a:pt x="104" y="568"/>
                  </a:lnTo>
                  <a:lnTo>
                    <a:pt x="96" y="572"/>
                  </a:lnTo>
                  <a:lnTo>
                    <a:pt x="88" y="576"/>
                  </a:lnTo>
                  <a:lnTo>
                    <a:pt x="60" y="576"/>
                  </a:lnTo>
                  <a:lnTo>
                    <a:pt x="48" y="536"/>
                  </a:lnTo>
                  <a:lnTo>
                    <a:pt x="50" y="514"/>
                  </a:lnTo>
                  <a:lnTo>
                    <a:pt x="52" y="494"/>
                  </a:lnTo>
                  <a:lnTo>
                    <a:pt x="54" y="474"/>
                  </a:lnTo>
                  <a:lnTo>
                    <a:pt x="52" y="466"/>
                  </a:lnTo>
                  <a:lnTo>
                    <a:pt x="52" y="456"/>
                  </a:lnTo>
                  <a:lnTo>
                    <a:pt x="42" y="446"/>
                  </a:lnTo>
                  <a:lnTo>
                    <a:pt x="40" y="434"/>
                  </a:lnTo>
                  <a:lnTo>
                    <a:pt x="38" y="422"/>
                  </a:lnTo>
                  <a:lnTo>
                    <a:pt x="30" y="398"/>
                  </a:lnTo>
                  <a:lnTo>
                    <a:pt x="22" y="376"/>
                  </a:lnTo>
                  <a:lnTo>
                    <a:pt x="16" y="356"/>
                  </a:lnTo>
                  <a:lnTo>
                    <a:pt x="6" y="334"/>
                  </a:lnTo>
                  <a:lnTo>
                    <a:pt x="4" y="326"/>
                  </a:lnTo>
                  <a:lnTo>
                    <a:pt x="2" y="316"/>
                  </a:lnTo>
                  <a:lnTo>
                    <a:pt x="0" y="308"/>
                  </a:lnTo>
                  <a:lnTo>
                    <a:pt x="2" y="300"/>
                  </a:lnTo>
                  <a:lnTo>
                    <a:pt x="6" y="292"/>
                  </a:lnTo>
                  <a:lnTo>
                    <a:pt x="12" y="282"/>
                  </a:lnTo>
                  <a:lnTo>
                    <a:pt x="16" y="280"/>
                  </a:lnTo>
                  <a:lnTo>
                    <a:pt x="20" y="276"/>
                  </a:lnTo>
                  <a:lnTo>
                    <a:pt x="30" y="264"/>
                  </a:lnTo>
                  <a:lnTo>
                    <a:pt x="42" y="240"/>
                  </a:lnTo>
                  <a:lnTo>
                    <a:pt x="42" y="188"/>
                  </a:lnTo>
                  <a:lnTo>
                    <a:pt x="30" y="156"/>
                  </a:lnTo>
                  <a:lnTo>
                    <a:pt x="22" y="146"/>
                  </a:lnTo>
                  <a:lnTo>
                    <a:pt x="46" y="126"/>
                  </a:lnTo>
                  <a:lnTo>
                    <a:pt x="62" y="122"/>
                  </a:lnTo>
                  <a:lnTo>
                    <a:pt x="74" y="118"/>
                  </a:lnTo>
                  <a:lnTo>
                    <a:pt x="78" y="116"/>
                  </a:lnTo>
                  <a:lnTo>
                    <a:pt x="80" y="114"/>
                  </a:lnTo>
                  <a:lnTo>
                    <a:pt x="88" y="114"/>
                  </a:lnTo>
                  <a:lnTo>
                    <a:pt x="94" y="106"/>
                  </a:lnTo>
                  <a:lnTo>
                    <a:pt x="102" y="98"/>
                  </a:lnTo>
                  <a:lnTo>
                    <a:pt x="122" y="84"/>
                  </a:lnTo>
                  <a:lnTo>
                    <a:pt x="142" y="72"/>
                  </a:lnTo>
                  <a:lnTo>
                    <a:pt x="160" y="60"/>
                  </a:lnTo>
                  <a:lnTo>
                    <a:pt x="168" y="52"/>
                  </a:lnTo>
                  <a:lnTo>
                    <a:pt x="176" y="46"/>
                  </a:lnTo>
                  <a:lnTo>
                    <a:pt x="188" y="42"/>
                  </a:lnTo>
                  <a:lnTo>
                    <a:pt x="200" y="38"/>
                  </a:lnTo>
                  <a:lnTo>
                    <a:pt x="226" y="32"/>
                  </a:lnTo>
                  <a:lnTo>
                    <a:pt x="238" y="28"/>
                  </a:lnTo>
                  <a:lnTo>
                    <a:pt x="250" y="22"/>
                  </a:lnTo>
                  <a:lnTo>
                    <a:pt x="256" y="8"/>
                  </a:lnTo>
                  <a:lnTo>
                    <a:pt x="258" y="4"/>
                  </a:lnTo>
                  <a:lnTo>
                    <a:pt x="260" y="2"/>
                  </a:lnTo>
                  <a:lnTo>
                    <a:pt x="270" y="0"/>
                  </a:lnTo>
                  <a:lnTo>
                    <a:pt x="284" y="0"/>
                  </a:lnTo>
                  <a:lnTo>
                    <a:pt x="286" y="48"/>
                  </a:lnTo>
                  <a:lnTo>
                    <a:pt x="292" y="52"/>
                  </a:lnTo>
                  <a:lnTo>
                    <a:pt x="298" y="54"/>
                  </a:lnTo>
                  <a:lnTo>
                    <a:pt x="314" y="56"/>
                  </a:lnTo>
                  <a:lnTo>
                    <a:pt x="320" y="50"/>
                  </a:lnTo>
                  <a:lnTo>
                    <a:pt x="322" y="44"/>
                  </a:lnTo>
                  <a:lnTo>
                    <a:pt x="326" y="34"/>
                  </a:lnTo>
                  <a:lnTo>
                    <a:pt x="330" y="22"/>
                  </a:lnTo>
                  <a:lnTo>
                    <a:pt x="332" y="18"/>
                  </a:lnTo>
                  <a:lnTo>
                    <a:pt x="334" y="14"/>
                  </a:lnTo>
                  <a:lnTo>
                    <a:pt x="338" y="24"/>
                  </a:lnTo>
                  <a:lnTo>
                    <a:pt x="344" y="36"/>
                  </a:lnTo>
                  <a:lnTo>
                    <a:pt x="350" y="42"/>
                  </a:lnTo>
                  <a:lnTo>
                    <a:pt x="356" y="46"/>
                  </a:lnTo>
                  <a:lnTo>
                    <a:pt x="362" y="50"/>
                  </a:lnTo>
                  <a:lnTo>
                    <a:pt x="370" y="54"/>
                  </a:lnTo>
                  <a:lnTo>
                    <a:pt x="384" y="54"/>
                  </a:lnTo>
                  <a:lnTo>
                    <a:pt x="396" y="52"/>
                  </a:lnTo>
                  <a:lnTo>
                    <a:pt x="410" y="48"/>
                  </a:lnTo>
                  <a:lnTo>
                    <a:pt x="424" y="42"/>
                  </a:lnTo>
                  <a:lnTo>
                    <a:pt x="442" y="42"/>
                  </a:lnTo>
                  <a:lnTo>
                    <a:pt x="438" y="48"/>
                  </a:lnTo>
                  <a:lnTo>
                    <a:pt x="432" y="54"/>
                  </a:lnTo>
                  <a:lnTo>
                    <a:pt x="422" y="66"/>
                  </a:lnTo>
                  <a:lnTo>
                    <a:pt x="418" y="74"/>
                  </a:lnTo>
                  <a:lnTo>
                    <a:pt x="414" y="80"/>
                  </a:lnTo>
                  <a:lnTo>
                    <a:pt x="414" y="88"/>
                  </a:lnTo>
                  <a:lnTo>
                    <a:pt x="414" y="96"/>
                  </a:lnTo>
                  <a:lnTo>
                    <a:pt x="428" y="112"/>
                  </a:lnTo>
                  <a:lnTo>
                    <a:pt x="440" y="128"/>
                  </a:lnTo>
                  <a:lnTo>
                    <a:pt x="452" y="146"/>
                  </a:lnTo>
                  <a:lnTo>
                    <a:pt x="466" y="168"/>
                  </a:lnTo>
                  <a:lnTo>
                    <a:pt x="464" y="192"/>
                  </a:lnTo>
                  <a:lnTo>
                    <a:pt x="460" y="196"/>
                  </a:lnTo>
                  <a:lnTo>
                    <a:pt x="456" y="202"/>
                  </a:lnTo>
                  <a:lnTo>
                    <a:pt x="450" y="218"/>
                  </a:lnTo>
                  <a:lnTo>
                    <a:pt x="440" y="228"/>
                  </a:lnTo>
                  <a:lnTo>
                    <a:pt x="430" y="236"/>
                  </a:lnTo>
                  <a:lnTo>
                    <a:pt x="422" y="240"/>
                  </a:lnTo>
                  <a:lnTo>
                    <a:pt x="414" y="242"/>
                  </a:lnTo>
                  <a:lnTo>
                    <a:pt x="396" y="244"/>
                  </a:lnTo>
                  <a:lnTo>
                    <a:pt x="386" y="246"/>
                  </a:lnTo>
                  <a:lnTo>
                    <a:pt x="376" y="250"/>
                  </a:lnTo>
                  <a:lnTo>
                    <a:pt x="360" y="262"/>
                  </a:lnTo>
                  <a:lnTo>
                    <a:pt x="352" y="272"/>
                  </a:lnTo>
                  <a:lnTo>
                    <a:pt x="348" y="276"/>
                  </a:lnTo>
                  <a:lnTo>
                    <a:pt x="348" y="282"/>
                  </a:lnTo>
                  <a:lnTo>
                    <a:pt x="348" y="304"/>
                  </a:lnTo>
                  <a:lnTo>
                    <a:pt x="354" y="312"/>
                  </a:lnTo>
                  <a:lnTo>
                    <a:pt x="356" y="322"/>
                  </a:lnTo>
                  <a:lnTo>
                    <a:pt x="354" y="332"/>
                  </a:lnTo>
                  <a:lnTo>
                    <a:pt x="350" y="344"/>
                  </a:lnTo>
                  <a:lnTo>
                    <a:pt x="328" y="366"/>
                  </a:lnTo>
                  <a:lnTo>
                    <a:pt x="308" y="382"/>
                  </a:lnTo>
                  <a:lnTo>
                    <a:pt x="302" y="386"/>
                  </a:lnTo>
                  <a:lnTo>
                    <a:pt x="298" y="392"/>
                  </a:lnTo>
                  <a:lnTo>
                    <a:pt x="296" y="400"/>
                  </a:lnTo>
                  <a:lnTo>
                    <a:pt x="296" y="408"/>
                  </a:lnTo>
                  <a:lnTo>
                    <a:pt x="300" y="440"/>
                  </a:lnTo>
                  <a:lnTo>
                    <a:pt x="292" y="468"/>
                  </a:lnTo>
                  <a:lnTo>
                    <a:pt x="278" y="480"/>
                  </a:lnTo>
                  <a:lnTo>
                    <a:pt x="270" y="490"/>
                  </a:lnTo>
                  <a:lnTo>
                    <a:pt x="266" y="496"/>
                  </a:lnTo>
                  <a:lnTo>
                    <a:pt x="264" y="502"/>
                  </a:lnTo>
                  <a:lnTo>
                    <a:pt x="264" y="522"/>
                  </a:lnTo>
                  <a:lnTo>
                    <a:pt x="266" y="546"/>
                  </a:lnTo>
                  <a:lnTo>
                    <a:pt x="262" y="560"/>
                  </a:lnTo>
                  <a:lnTo>
                    <a:pt x="256" y="576"/>
                  </a:lnTo>
                  <a:lnTo>
                    <a:pt x="254" y="596"/>
                  </a:lnTo>
                  <a:lnTo>
                    <a:pt x="254" y="614"/>
                  </a:lnTo>
                  <a:lnTo>
                    <a:pt x="260" y="630"/>
                  </a:lnTo>
                  <a:lnTo>
                    <a:pt x="224" y="650"/>
                  </a:lnTo>
                  <a:lnTo>
                    <a:pt x="216" y="642"/>
                  </a:lnTo>
                  <a:lnTo>
                    <a:pt x="206" y="638"/>
                  </a:lnTo>
                  <a:lnTo>
                    <a:pt x="196" y="636"/>
                  </a:lnTo>
                  <a:lnTo>
                    <a:pt x="188" y="638"/>
                  </a:lnTo>
                  <a:lnTo>
                    <a:pt x="178" y="642"/>
                  </a:lnTo>
                  <a:lnTo>
                    <a:pt x="168" y="646"/>
                  </a:lnTo>
                  <a:lnTo>
                    <a:pt x="148" y="654"/>
                  </a:lnTo>
                  <a:lnTo>
                    <a:pt x="134" y="660"/>
                  </a:lnTo>
                  <a:lnTo>
                    <a:pt x="118" y="666"/>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26" name="Freeform 19">
              <a:extLst>
                <a:ext uri="{FF2B5EF4-FFF2-40B4-BE49-F238E27FC236}">
                  <a16:creationId xmlns:a16="http://schemas.microsoft.com/office/drawing/2014/main" xmlns="" id="{D5190AFD-23E6-4CFA-915A-C6F009A38DCE}"/>
                </a:ext>
              </a:extLst>
            </p:cNvPr>
            <p:cNvSpPr/>
            <p:nvPr/>
          </p:nvSpPr>
          <p:spPr bwMode="auto">
            <a:xfrm>
              <a:off x="3746500" y="3927476"/>
              <a:ext cx="1543050" cy="1517650"/>
            </a:xfrm>
            <a:custGeom>
              <a:avLst/>
              <a:gdLst>
                <a:gd name="T0" fmla="*/ 392 w 972"/>
                <a:gd name="T1" fmla="*/ 934 h 956"/>
                <a:gd name="T2" fmla="*/ 354 w 972"/>
                <a:gd name="T3" fmla="*/ 888 h 956"/>
                <a:gd name="T4" fmla="*/ 366 w 972"/>
                <a:gd name="T5" fmla="*/ 840 h 956"/>
                <a:gd name="T6" fmla="*/ 324 w 972"/>
                <a:gd name="T7" fmla="*/ 780 h 956"/>
                <a:gd name="T8" fmla="*/ 290 w 972"/>
                <a:gd name="T9" fmla="*/ 722 h 956"/>
                <a:gd name="T10" fmla="*/ 248 w 972"/>
                <a:gd name="T11" fmla="*/ 712 h 956"/>
                <a:gd name="T12" fmla="*/ 192 w 972"/>
                <a:gd name="T13" fmla="*/ 608 h 956"/>
                <a:gd name="T14" fmla="*/ 160 w 972"/>
                <a:gd name="T15" fmla="*/ 662 h 956"/>
                <a:gd name="T16" fmla="*/ 140 w 972"/>
                <a:gd name="T17" fmla="*/ 634 h 956"/>
                <a:gd name="T18" fmla="*/ 138 w 972"/>
                <a:gd name="T19" fmla="*/ 590 h 956"/>
                <a:gd name="T20" fmla="*/ 130 w 972"/>
                <a:gd name="T21" fmla="*/ 500 h 956"/>
                <a:gd name="T22" fmla="*/ 150 w 972"/>
                <a:gd name="T23" fmla="*/ 442 h 956"/>
                <a:gd name="T24" fmla="*/ 110 w 972"/>
                <a:gd name="T25" fmla="*/ 312 h 956"/>
                <a:gd name="T26" fmla="*/ 50 w 972"/>
                <a:gd name="T27" fmla="*/ 222 h 956"/>
                <a:gd name="T28" fmla="*/ 6 w 972"/>
                <a:gd name="T29" fmla="*/ 178 h 956"/>
                <a:gd name="T30" fmla="*/ 2 w 972"/>
                <a:gd name="T31" fmla="*/ 134 h 956"/>
                <a:gd name="T32" fmla="*/ 26 w 972"/>
                <a:gd name="T33" fmla="*/ 80 h 956"/>
                <a:gd name="T34" fmla="*/ 74 w 972"/>
                <a:gd name="T35" fmla="*/ 24 h 956"/>
                <a:gd name="T36" fmla="*/ 112 w 972"/>
                <a:gd name="T37" fmla="*/ 64 h 956"/>
                <a:gd name="T38" fmla="*/ 166 w 972"/>
                <a:gd name="T39" fmla="*/ 152 h 956"/>
                <a:gd name="T40" fmla="*/ 200 w 972"/>
                <a:gd name="T41" fmla="*/ 172 h 956"/>
                <a:gd name="T42" fmla="*/ 236 w 972"/>
                <a:gd name="T43" fmla="*/ 158 h 956"/>
                <a:gd name="T44" fmla="*/ 250 w 972"/>
                <a:gd name="T45" fmla="*/ 170 h 956"/>
                <a:gd name="T46" fmla="*/ 290 w 972"/>
                <a:gd name="T47" fmla="*/ 188 h 956"/>
                <a:gd name="T48" fmla="*/ 374 w 972"/>
                <a:gd name="T49" fmla="*/ 166 h 956"/>
                <a:gd name="T50" fmla="*/ 378 w 972"/>
                <a:gd name="T51" fmla="*/ 128 h 956"/>
                <a:gd name="T52" fmla="*/ 370 w 972"/>
                <a:gd name="T53" fmla="*/ 66 h 956"/>
                <a:gd name="T54" fmla="*/ 412 w 972"/>
                <a:gd name="T55" fmla="*/ 100 h 956"/>
                <a:gd name="T56" fmla="*/ 468 w 972"/>
                <a:gd name="T57" fmla="*/ 100 h 956"/>
                <a:gd name="T58" fmla="*/ 472 w 972"/>
                <a:gd name="T59" fmla="*/ 30 h 956"/>
                <a:gd name="T60" fmla="*/ 516 w 972"/>
                <a:gd name="T61" fmla="*/ 0 h 956"/>
                <a:gd name="T62" fmla="*/ 562 w 972"/>
                <a:gd name="T63" fmla="*/ 50 h 956"/>
                <a:gd name="T64" fmla="*/ 628 w 972"/>
                <a:gd name="T65" fmla="*/ 98 h 956"/>
                <a:gd name="T66" fmla="*/ 656 w 972"/>
                <a:gd name="T67" fmla="*/ 150 h 956"/>
                <a:gd name="T68" fmla="*/ 764 w 972"/>
                <a:gd name="T69" fmla="*/ 184 h 956"/>
                <a:gd name="T70" fmla="*/ 812 w 972"/>
                <a:gd name="T71" fmla="*/ 168 h 956"/>
                <a:gd name="T72" fmla="*/ 932 w 972"/>
                <a:gd name="T73" fmla="*/ 208 h 956"/>
                <a:gd name="T74" fmla="*/ 972 w 972"/>
                <a:gd name="T75" fmla="*/ 278 h 956"/>
                <a:gd name="T76" fmla="*/ 908 w 972"/>
                <a:gd name="T77" fmla="*/ 388 h 956"/>
                <a:gd name="T78" fmla="*/ 840 w 972"/>
                <a:gd name="T79" fmla="*/ 418 h 956"/>
                <a:gd name="T80" fmla="*/ 788 w 972"/>
                <a:gd name="T81" fmla="*/ 376 h 956"/>
                <a:gd name="T82" fmla="*/ 764 w 972"/>
                <a:gd name="T83" fmla="*/ 422 h 956"/>
                <a:gd name="T84" fmla="*/ 772 w 972"/>
                <a:gd name="T85" fmla="*/ 478 h 956"/>
                <a:gd name="T86" fmla="*/ 784 w 972"/>
                <a:gd name="T87" fmla="*/ 564 h 956"/>
                <a:gd name="T88" fmla="*/ 810 w 972"/>
                <a:gd name="T89" fmla="*/ 602 h 956"/>
                <a:gd name="T90" fmla="*/ 780 w 972"/>
                <a:gd name="T91" fmla="*/ 646 h 956"/>
                <a:gd name="T92" fmla="*/ 788 w 972"/>
                <a:gd name="T93" fmla="*/ 686 h 956"/>
                <a:gd name="T94" fmla="*/ 848 w 972"/>
                <a:gd name="T95" fmla="*/ 740 h 956"/>
                <a:gd name="T96" fmla="*/ 796 w 972"/>
                <a:gd name="T97" fmla="*/ 758 h 956"/>
                <a:gd name="T98" fmla="*/ 756 w 972"/>
                <a:gd name="T99" fmla="*/ 712 h 956"/>
                <a:gd name="T100" fmla="*/ 716 w 972"/>
                <a:gd name="T101" fmla="*/ 718 h 956"/>
                <a:gd name="T102" fmla="*/ 662 w 972"/>
                <a:gd name="T103" fmla="*/ 706 h 956"/>
                <a:gd name="T104" fmla="*/ 630 w 972"/>
                <a:gd name="T105" fmla="*/ 636 h 956"/>
                <a:gd name="T106" fmla="*/ 578 w 972"/>
                <a:gd name="T107" fmla="*/ 648 h 956"/>
                <a:gd name="T108" fmla="*/ 550 w 972"/>
                <a:gd name="T109" fmla="*/ 682 h 956"/>
                <a:gd name="T110" fmla="*/ 558 w 972"/>
                <a:gd name="T111" fmla="*/ 726 h 956"/>
                <a:gd name="T112" fmla="*/ 558 w 972"/>
                <a:gd name="T113" fmla="*/ 766 h 956"/>
                <a:gd name="T114" fmla="*/ 500 w 972"/>
                <a:gd name="T115" fmla="*/ 810 h 956"/>
                <a:gd name="T116" fmla="*/ 522 w 972"/>
                <a:gd name="T117" fmla="*/ 870 h 956"/>
                <a:gd name="T118" fmla="*/ 522 w 972"/>
                <a:gd name="T119" fmla="*/ 918 h 9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72" h="956">
                  <a:moveTo>
                    <a:pt x="432" y="956"/>
                  </a:moveTo>
                  <a:lnTo>
                    <a:pt x="432" y="956"/>
                  </a:lnTo>
                  <a:lnTo>
                    <a:pt x="422" y="952"/>
                  </a:lnTo>
                  <a:lnTo>
                    <a:pt x="406" y="942"/>
                  </a:lnTo>
                  <a:lnTo>
                    <a:pt x="392" y="934"/>
                  </a:lnTo>
                  <a:lnTo>
                    <a:pt x="380" y="928"/>
                  </a:lnTo>
                  <a:lnTo>
                    <a:pt x="368" y="920"/>
                  </a:lnTo>
                  <a:lnTo>
                    <a:pt x="354" y="904"/>
                  </a:lnTo>
                  <a:lnTo>
                    <a:pt x="354" y="888"/>
                  </a:lnTo>
                  <a:lnTo>
                    <a:pt x="362" y="878"/>
                  </a:lnTo>
                  <a:lnTo>
                    <a:pt x="368" y="866"/>
                  </a:lnTo>
                  <a:lnTo>
                    <a:pt x="370" y="858"/>
                  </a:lnTo>
                  <a:lnTo>
                    <a:pt x="368" y="848"/>
                  </a:lnTo>
                  <a:lnTo>
                    <a:pt x="366" y="840"/>
                  </a:lnTo>
                  <a:lnTo>
                    <a:pt x="362" y="832"/>
                  </a:lnTo>
                  <a:lnTo>
                    <a:pt x="350" y="816"/>
                  </a:lnTo>
                  <a:lnTo>
                    <a:pt x="342" y="808"/>
                  </a:lnTo>
                  <a:lnTo>
                    <a:pt x="336" y="798"/>
                  </a:lnTo>
                  <a:lnTo>
                    <a:pt x="324" y="780"/>
                  </a:lnTo>
                  <a:lnTo>
                    <a:pt x="316" y="764"/>
                  </a:lnTo>
                  <a:lnTo>
                    <a:pt x="306" y="750"/>
                  </a:lnTo>
                  <a:lnTo>
                    <a:pt x="298" y="730"/>
                  </a:lnTo>
                  <a:lnTo>
                    <a:pt x="294" y="726"/>
                  </a:lnTo>
                  <a:lnTo>
                    <a:pt x="290" y="722"/>
                  </a:lnTo>
                  <a:lnTo>
                    <a:pt x="286" y="720"/>
                  </a:lnTo>
                  <a:lnTo>
                    <a:pt x="282" y="720"/>
                  </a:lnTo>
                  <a:lnTo>
                    <a:pt x="266" y="720"/>
                  </a:lnTo>
                  <a:lnTo>
                    <a:pt x="248" y="712"/>
                  </a:lnTo>
                  <a:lnTo>
                    <a:pt x="224" y="678"/>
                  </a:lnTo>
                  <a:lnTo>
                    <a:pt x="206" y="626"/>
                  </a:lnTo>
                  <a:lnTo>
                    <a:pt x="192" y="608"/>
                  </a:lnTo>
                  <a:lnTo>
                    <a:pt x="178" y="608"/>
                  </a:lnTo>
                  <a:lnTo>
                    <a:pt x="170" y="614"/>
                  </a:lnTo>
                  <a:lnTo>
                    <a:pt x="164" y="620"/>
                  </a:lnTo>
                  <a:lnTo>
                    <a:pt x="162" y="630"/>
                  </a:lnTo>
                  <a:lnTo>
                    <a:pt x="162" y="652"/>
                  </a:lnTo>
                  <a:lnTo>
                    <a:pt x="160" y="662"/>
                  </a:lnTo>
                  <a:lnTo>
                    <a:pt x="156" y="674"/>
                  </a:lnTo>
                  <a:lnTo>
                    <a:pt x="148" y="670"/>
                  </a:lnTo>
                  <a:lnTo>
                    <a:pt x="146" y="652"/>
                  </a:lnTo>
                  <a:lnTo>
                    <a:pt x="140" y="634"/>
                  </a:lnTo>
                  <a:lnTo>
                    <a:pt x="134" y="620"/>
                  </a:lnTo>
                  <a:lnTo>
                    <a:pt x="130" y="606"/>
                  </a:lnTo>
                  <a:lnTo>
                    <a:pt x="134" y="602"/>
                  </a:lnTo>
                  <a:lnTo>
                    <a:pt x="136" y="598"/>
                  </a:lnTo>
                  <a:lnTo>
                    <a:pt x="138" y="590"/>
                  </a:lnTo>
                  <a:lnTo>
                    <a:pt x="138" y="576"/>
                  </a:lnTo>
                  <a:lnTo>
                    <a:pt x="142" y="538"/>
                  </a:lnTo>
                  <a:lnTo>
                    <a:pt x="134" y="518"/>
                  </a:lnTo>
                  <a:lnTo>
                    <a:pt x="130" y="500"/>
                  </a:lnTo>
                  <a:lnTo>
                    <a:pt x="128" y="482"/>
                  </a:lnTo>
                  <a:lnTo>
                    <a:pt x="130" y="466"/>
                  </a:lnTo>
                  <a:lnTo>
                    <a:pt x="140" y="454"/>
                  </a:lnTo>
                  <a:lnTo>
                    <a:pt x="150" y="442"/>
                  </a:lnTo>
                  <a:lnTo>
                    <a:pt x="146" y="396"/>
                  </a:lnTo>
                  <a:lnTo>
                    <a:pt x="124" y="364"/>
                  </a:lnTo>
                  <a:lnTo>
                    <a:pt x="114" y="326"/>
                  </a:lnTo>
                  <a:lnTo>
                    <a:pt x="110" y="312"/>
                  </a:lnTo>
                  <a:lnTo>
                    <a:pt x="104" y="300"/>
                  </a:lnTo>
                  <a:lnTo>
                    <a:pt x="84" y="276"/>
                  </a:lnTo>
                  <a:lnTo>
                    <a:pt x="68" y="254"/>
                  </a:lnTo>
                  <a:lnTo>
                    <a:pt x="54" y="232"/>
                  </a:lnTo>
                  <a:lnTo>
                    <a:pt x="50" y="222"/>
                  </a:lnTo>
                  <a:lnTo>
                    <a:pt x="48" y="212"/>
                  </a:lnTo>
                  <a:lnTo>
                    <a:pt x="12" y="188"/>
                  </a:lnTo>
                  <a:lnTo>
                    <a:pt x="6" y="178"/>
                  </a:lnTo>
                  <a:lnTo>
                    <a:pt x="0" y="178"/>
                  </a:lnTo>
                  <a:lnTo>
                    <a:pt x="0" y="154"/>
                  </a:lnTo>
                  <a:lnTo>
                    <a:pt x="0" y="142"/>
                  </a:lnTo>
                  <a:lnTo>
                    <a:pt x="2" y="134"/>
                  </a:lnTo>
                  <a:lnTo>
                    <a:pt x="10" y="130"/>
                  </a:lnTo>
                  <a:lnTo>
                    <a:pt x="16" y="124"/>
                  </a:lnTo>
                  <a:lnTo>
                    <a:pt x="20" y="118"/>
                  </a:lnTo>
                  <a:lnTo>
                    <a:pt x="22" y="110"/>
                  </a:lnTo>
                  <a:lnTo>
                    <a:pt x="24" y="96"/>
                  </a:lnTo>
                  <a:lnTo>
                    <a:pt x="26" y="80"/>
                  </a:lnTo>
                  <a:lnTo>
                    <a:pt x="0" y="50"/>
                  </a:lnTo>
                  <a:lnTo>
                    <a:pt x="0" y="28"/>
                  </a:lnTo>
                  <a:lnTo>
                    <a:pt x="74" y="24"/>
                  </a:lnTo>
                  <a:lnTo>
                    <a:pt x="82" y="28"/>
                  </a:lnTo>
                  <a:lnTo>
                    <a:pt x="92" y="38"/>
                  </a:lnTo>
                  <a:lnTo>
                    <a:pt x="102" y="50"/>
                  </a:lnTo>
                  <a:lnTo>
                    <a:pt x="112" y="64"/>
                  </a:lnTo>
                  <a:lnTo>
                    <a:pt x="112" y="76"/>
                  </a:lnTo>
                  <a:lnTo>
                    <a:pt x="116" y="88"/>
                  </a:lnTo>
                  <a:lnTo>
                    <a:pt x="122" y="98"/>
                  </a:lnTo>
                  <a:lnTo>
                    <a:pt x="128" y="110"/>
                  </a:lnTo>
                  <a:lnTo>
                    <a:pt x="146" y="132"/>
                  </a:lnTo>
                  <a:lnTo>
                    <a:pt x="166" y="152"/>
                  </a:lnTo>
                  <a:lnTo>
                    <a:pt x="174" y="152"/>
                  </a:lnTo>
                  <a:lnTo>
                    <a:pt x="182" y="154"/>
                  </a:lnTo>
                  <a:lnTo>
                    <a:pt x="186" y="156"/>
                  </a:lnTo>
                  <a:lnTo>
                    <a:pt x="190" y="158"/>
                  </a:lnTo>
                  <a:lnTo>
                    <a:pt x="200" y="172"/>
                  </a:lnTo>
                  <a:lnTo>
                    <a:pt x="208" y="170"/>
                  </a:lnTo>
                  <a:lnTo>
                    <a:pt x="216" y="170"/>
                  </a:lnTo>
                  <a:lnTo>
                    <a:pt x="224" y="166"/>
                  </a:lnTo>
                  <a:lnTo>
                    <a:pt x="236" y="158"/>
                  </a:lnTo>
                  <a:lnTo>
                    <a:pt x="242" y="158"/>
                  </a:lnTo>
                  <a:lnTo>
                    <a:pt x="248" y="162"/>
                  </a:lnTo>
                  <a:lnTo>
                    <a:pt x="248" y="166"/>
                  </a:lnTo>
                  <a:lnTo>
                    <a:pt x="250" y="170"/>
                  </a:lnTo>
                  <a:lnTo>
                    <a:pt x="254" y="172"/>
                  </a:lnTo>
                  <a:lnTo>
                    <a:pt x="258" y="174"/>
                  </a:lnTo>
                  <a:lnTo>
                    <a:pt x="270" y="176"/>
                  </a:lnTo>
                  <a:lnTo>
                    <a:pt x="282" y="178"/>
                  </a:lnTo>
                  <a:lnTo>
                    <a:pt x="290" y="188"/>
                  </a:lnTo>
                  <a:lnTo>
                    <a:pt x="310" y="188"/>
                  </a:lnTo>
                  <a:lnTo>
                    <a:pt x="328" y="174"/>
                  </a:lnTo>
                  <a:lnTo>
                    <a:pt x="374" y="166"/>
                  </a:lnTo>
                  <a:lnTo>
                    <a:pt x="378" y="160"/>
                  </a:lnTo>
                  <a:lnTo>
                    <a:pt x="382" y="154"/>
                  </a:lnTo>
                  <a:lnTo>
                    <a:pt x="382" y="142"/>
                  </a:lnTo>
                  <a:lnTo>
                    <a:pt x="378" y="128"/>
                  </a:lnTo>
                  <a:lnTo>
                    <a:pt x="372" y="104"/>
                  </a:lnTo>
                  <a:lnTo>
                    <a:pt x="368" y="92"/>
                  </a:lnTo>
                  <a:lnTo>
                    <a:pt x="366" y="80"/>
                  </a:lnTo>
                  <a:lnTo>
                    <a:pt x="368" y="72"/>
                  </a:lnTo>
                  <a:lnTo>
                    <a:pt x="370" y="66"/>
                  </a:lnTo>
                  <a:lnTo>
                    <a:pt x="376" y="70"/>
                  </a:lnTo>
                  <a:lnTo>
                    <a:pt x="384" y="78"/>
                  </a:lnTo>
                  <a:lnTo>
                    <a:pt x="392" y="84"/>
                  </a:lnTo>
                  <a:lnTo>
                    <a:pt x="406" y="92"/>
                  </a:lnTo>
                  <a:lnTo>
                    <a:pt x="412" y="100"/>
                  </a:lnTo>
                  <a:lnTo>
                    <a:pt x="424" y="104"/>
                  </a:lnTo>
                  <a:lnTo>
                    <a:pt x="438" y="104"/>
                  </a:lnTo>
                  <a:lnTo>
                    <a:pt x="452" y="104"/>
                  </a:lnTo>
                  <a:lnTo>
                    <a:pt x="468" y="100"/>
                  </a:lnTo>
                  <a:lnTo>
                    <a:pt x="484" y="84"/>
                  </a:lnTo>
                  <a:lnTo>
                    <a:pt x="482" y="64"/>
                  </a:lnTo>
                  <a:lnTo>
                    <a:pt x="478" y="50"/>
                  </a:lnTo>
                  <a:lnTo>
                    <a:pt x="474" y="40"/>
                  </a:lnTo>
                  <a:lnTo>
                    <a:pt x="472" y="30"/>
                  </a:lnTo>
                  <a:lnTo>
                    <a:pt x="482" y="18"/>
                  </a:lnTo>
                  <a:lnTo>
                    <a:pt x="494" y="8"/>
                  </a:lnTo>
                  <a:lnTo>
                    <a:pt x="502" y="2"/>
                  </a:lnTo>
                  <a:lnTo>
                    <a:pt x="508" y="0"/>
                  </a:lnTo>
                  <a:lnTo>
                    <a:pt x="516" y="0"/>
                  </a:lnTo>
                  <a:lnTo>
                    <a:pt x="526" y="4"/>
                  </a:lnTo>
                  <a:lnTo>
                    <a:pt x="530" y="16"/>
                  </a:lnTo>
                  <a:lnTo>
                    <a:pt x="536" y="26"/>
                  </a:lnTo>
                  <a:lnTo>
                    <a:pt x="546" y="36"/>
                  </a:lnTo>
                  <a:lnTo>
                    <a:pt x="562" y="50"/>
                  </a:lnTo>
                  <a:lnTo>
                    <a:pt x="588" y="60"/>
                  </a:lnTo>
                  <a:lnTo>
                    <a:pt x="598" y="72"/>
                  </a:lnTo>
                  <a:lnTo>
                    <a:pt x="612" y="84"/>
                  </a:lnTo>
                  <a:lnTo>
                    <a:pt x="628" y="98"/>
                  </a:lnTo>
                  <a:lnTo>
                    <a:pt x="636" y="106"/>
                  </a:lnTo>
                  <a:lnTo>
                    <a:pt x="642" y="118"/>
                  </a:lnTo>
                  <a:lnTo>
                    <a:pt x="650" y="138"/>
                  </a:lnTo>
                  <a:lnTo>
                    <a:pt x="656" y="150"/>
                  </a:lnTo>
                  <a:lnTo>
                    <a:pt x="666" y="164"/>
                  </a:lnTo>
                  <a:lnTo>
                    <a:pt x="678" y="176"/>
                  </a:lnTo>
                  <a:lnTo>
                    <a:pt x="686" y="182"/>
                  </a:lnTo>
                  <a:lnTo>
                    <a:pt x="694" y="184"/>
                  </a:lnTo>
                  <a:lnTo>
                    <a:pt x="764" y="184"/>
                  </a:lnTo>
                  <a:lnTo>
                    <a:pt x="774" y="178"/>
                  </a:lnTo>
                  <a:lnTo>
                    <a:pt x="786" y="172"/>
                  </a:lnTo>
                  <a:lnTo>
                    <a:pt x="798" y="168"/>
                  </a:lnTo>
                  <a:lnTo>
                    <a:pt x="812" y="168"/>
                  </a:lnTo>
                  <a:lnTo>
                    <a:pt x="858" y="184"/>
                  </a:lnTo>
                  <a:lnTo>
                    <a:pt x="900" y="184"/>
                  </a:lnTo>
                  <a:lnTo>
                    <a:pt x="920" y="202"/>
                  </a:lnTo>
                  <a:lnTo>
                    <a:pt x="932" y="208"/>
                  </a:lnTo>
                  <a:lnTo>
                    <a:pt x="952" y="210"/>
                  </a:lnTo>
                  <a:lnTo>
                    <a:pt x="972" y="228"/>
                  </a:lnTo>
                  <a:lnTo>
                    <a:pt x="972" y="278"/>
                  </a:lnTo>
                  <a:lnTo>
                    <a:pt x="958" y="296"/>
                  </a:lnTo>
                  <a:lnTo>
                    <a:pt x="946" y="316"/>
                  </a:lnTo>
                  <a:lnTo>
                    <a:pt x="938" y="336"/>
                  </a:lnTo>
                  <a:lnTo>
                    <a:pt x="930" y="358"/>
                  </a:lnTo>
                  <a:lnTo>
                    <a:pt x="908" y="388"/>
                  </a:lnTo>
                  <a:lnTo>
                    <a:pt x="880" y="418"/>
                  </a:lnTo>
                  <a:lnTo>
                    <a:pt x="866" y="422"/>
                  </a:lnTo>
                  <a:lnTo>
                    <a:pt x="856" y="422"/>
                  </a:lnTo>
                  <a:lnTo>
                    <a:pt x="846" y="420"/>
                  </a:lnTo>
                  <a:lnTo>
                    <a:pt x="840" y="418"/>
                  </a:lnTo>
                  <a:lnTo>
                    <a:pt x="828" y="406"/>
                  </a:lnTo>
                  <a:lnTo>
                    <a:pt x="812" y="394"/>
                  </a:lnTo>
                  <a:lnTo>
                    <a:pt x="806" y="388"/>
                  </a:lnTo>
                  <a:lnTo>
                    <a:pt x="800" y="382"/>
                  </a:lnTo>
                  <a:lnTo>
                    <a:pt x="788" y="376"/>
                  </a:lnTo>
                  <a:lnTo>
                    <a:pt x="778" y="374"/>
                  </a:lnTo>
                  <a:lnTo>
                    <a:pt x="768" y="374"/>
                  </a:lnTo>
                  <a:lnTo>
                    <a:pt x="764" y="382"/>
                  </a:lnTo>
                  <a:lnTo>
                    <a:pt x="764" y="422"/>
                  </a:lnTo>
                  <a:lnTo>
                    <a:pt x="768" y="434"/>
                  </a:lnTo>
                  <a:lnTo>
                    <a:pt x="772" y="446"/>
                  </a:lnTo>
                  <a:lnTo>
                    <a:pt x="772" y="460"/>
                  </a:lnTo>
                  <a:lnTo>
                    <a:pt x="772" y="478"/>
                  </a:lnTo>
                  <a:lnTo>
                    <a:pt x="770" y="492"/>
                  </a:lnTo>
                  <a:lnTo>
                    <a:pt x="766" y="510"/>
                  </a:lnTo>
                  <a:lnTo>
                    <a:pt x="766" y="528"/>
                  </a:lnTo>
                  <a:lnTo>
                    <a:pt x="768" y="548"/>
                  </a:lnTo>
                  <a:lnTo>
                    <a:pt x="784" y="564"/>
                  </a:lnTo>
                  <a:lnTo>
                    <a:pt x="790" y="568"/>
                  </a:lnTo>
                  <a:lnTo>
                    <a:pt x="796" y="574"/>
                  </a:lnTo>
                  <a:lnTo>
                    <a:pt x="802" y="582"/>
                  </a:lnTo>
                  <a:lnTo>
                    <a:pt x="808" y="592"/>
                  </a:lnTo>
                  <a:lnTo>
                    <a:pt x="810" y="602"/>
                  </a:lnTo>
                  <a:lnTo>
                    <a:pt x="810" y="612"/>
                  </a:lnTo>
                  <a:lnTo>
                    <a:pt x="808" y="622"/>
                  </a:lnTo>
                  <a:lnTo>
                    <a:pt x="800" y="632"/>
                  </a:lnTo>
                  <a:lnTo>
                    <a:pt x="786" y="640"/>
                  </a:lnTo>
                  <a:lnTo>
                    <a:pt x="780" y="646"/>
                  </a:lnTo>
                  <a:lnTo>
                    <a:pt x="778" y="650"/>
                  </a:lnTo>
                  <a:lnTo>
                    <a:pt x="776" y="656"/>
                  </a:lnTo>
                  <a:lnTo>
                    <a:pt x="776" y="674"/>
                  </a:lnTo>
                  <a:lnTo>
                    <a:pt x="782" y="680"/>
                  </a:lnTo>
                  <a:lnTo>
                    <a:pt x="788" y="686"/>
                  </a:lnTo>
                  <a:lnTo>
                    <a:pt x="806" y="694"/>
                  </a:lnTo>
                  <a:lnTo>
                    <a:pt x="828" y="702"/>
                  </a:lnTo>
                  <a:lnTo>
                    <a:pt x="840" y="710"/>
                  </a:lnTo>
                  <a:lnTo>
                    <a:pt x="850" y="718"/>
                  </a:lnTo>
                  <a:lnTo>
                    <a:pt x="848" y="740"/>
                  </a:lnTo>
                  <a:lnTo>
                    <a:pt x="846" y="752"/>
                  </a:lnTo>
                  <a:lnTo>
                    <a:pt x="842" y="756"/>
                  </a:lnTo>
                  <a:lnTo>
                    <a:pt x="840" y="762"/>
                  </a:lnTo>
                  <a:lnTo>
                    <a:pt x="818" y="760"/>
                  </a:lnTo>
                  <a:lnTo>
                    <a:pt x="796" y="758"/>
                  </a:lnTo>
                  <a:lnTo>
                    <a:pt x="778" y="754"/>
                  </a:lnTo>
                  <a:lnTo>
                    <a:pt x="764" y="748"/>
                  </a:lnTo>
                  <a:lnTo>
                    <a:pt x="762" y="734"/>
                  </a:lnTo>
                  <a:lnTo>
                    <a:pt x="760" y="722"/>
                  </a:lnTo>
                  <a:lnTo>
                    <a:pt x="756" y="712"/>
                  </a:lnTo>
                  <a:lnTo>
                    <a:pt x="752" y="702"/>
                  </a:lnTo>
                  <a:lnTo>
                    <a:pt x="744" y="704"/>
                  </a:lnTo>
                  <a:lnTo>
                    <a:pt x="736" y="704"/>
                  </a:lnTo>
                  <a:lnTo>
                    <a:pt x="726" y="710"/>
                  </a:lnTo>
                  <a:lnTo>
                    <a:pt x="716" y="718"/>
                  </a:lnTo>
                  <a:lnTo>
                    <a:pt x="706" y="724"/>
                  </a:lnTo>
                  <a:lnTo>
                    <a:pt x="680" y="724"/>
                  </a:lnTo>
                  <a:lnTo>
                    <a:pt x="670" y="716"/>
                  </a:lnTo>
                  <a:lnTo>
                    <a:pt x="662" y="706"/>
                  </a:lnTo>
                  <a:lnTo>
                    <a:pt x="656" y="698"/>
                  </a:lnTo>
                  <a:lnTo>
                    <a:pt x="652" y="688"/>
                  </a:lnTo>
                  <a:lnTo>
                    <a:pt x="646" y="668"/>
                  </a:lnTo>
                  <a:lnTo>
                    <a:pt x="642" y="652"/>
                  </a:lnTo>
                  <a:lnTo>
                    <a:pt x="630" y="636"/>
                  </a:lnTo>
                  <a:lnTo>
                    <a:pt x="604" y="636"/>
                  </a:lnTo>
                  <a:lnTo>
                    <a:pt x="594" y="636"/>
                  </a:lnTo>
                  <a:lnTo>
                    <a:pt x="588" y="638"/>
                  </a:lnTo>
                  <a:lnTo>
                    <a:pt x="582" y="642"/>
                  </a:lnTo>
                  <a:lnTo>
                    <a:pt x="578" y="648"/>
                  </a:lnTo>
                  <a:lnTo>
                    <a:pt x="574" y="658"/>
                  </a:lnTo>
                  <a:lnTo>
                    <a:pt x="572" y="670"/>
                  </a:lnTo>
                  <a:lnTo>
                    <a:pt x="564" y="676"/>
                  </a:lnTo>
                  <a:lnTo>
                    <a:pt x="556" y="680"/>
                  </a:lnTo>
                  <a:lnTo>
                    <a:pt x="550" y="682"/>
                  </a:lnTo>
                  <a:lnTo>
                    <a:pt x="542" y="686"/>
                  </a:lnTo>
                  <a:lnTo>
                    <a:pt x="542" y="704"/>
                  </a:lnTo>
                  <a:lnTo>
                    <a:pt x="550" y="712"/>
                  </a:lnTo>
                  <a:lnTo>
                    <a:pt x="558" y="726"/>
                  </a:lnTo>
                  <a:lnTo>
                    <a:pt x="562" y="732"/>
                  </a:lnTo>
                  <a:lnTo>
                    <a:pt x="564" y="740"/>
                  </a:lnTo>
                  <a:lnTo>
                    <a:pt x="564" y="748"/>
                  </a:lnTo>
                  <a:lnTo>
                    <a:pt x="562" y="758"/>
                  </a:lnTo>
                  <a:lnTo>
                    <a:pt x="558" y="766"/>
                  </a:lnTo>
                  <a:lnTo>
                    <a:pt x="552" y="772"/>
                  </a:lnTo>
                  <a:lnTo>
                    <a:pt x="536" y="782"/>
                  </a:lnTo>
                  <a:lnTo>
                    <a:pt x="508" y="800"/>
                  </a:lnTo>
                  <a:lnTo>
                    <a:pt x="500" y="810"/>
                  </a:lnTo>
                  <a:lnTo>
                    <a:pt x="500" y="850"/>
                  </a:lnTo>
                  <a:lnTo>
                    <a:pt x="504" y="856"/>
                  </a:lnTo>
                  <a:lnTo>
                    <a:pt x="508" y="860"/>
                  </a:lnTo>
                  <a:lnTo>
                    <a:pt x="518" y="866"/>
                  </a:lnTo>
                  <a:lnTo>
                    <a:pt x="522" y="870"/>
                  </a:lnTo>
                  <a:lnTo>
                    <a:pt x="526" y="878"/>
                  </a:lnTo>
                  <a:lnTo>
                    <a:pt x="528" y="888"/>
                  </a:lnTo>
                  <a:lnTo>
                    <a:pt x="530" y="902"/>
                  </a:lnTo>
                  <a:lnTo>
                    <a:pt x="522" y="918"/>
                  </a:lnTo>
                  <a:lnTo>
                    <a:pt x="510" y="924"/>
                  </a:lnTo>
                  <a:lnTo>
                    <a:pt x="498" y="930"/>
                  </a:lnTo>
                  <a:lnTo>
                    <a:pt x="432" y="956"/>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27" name="Freeform 20">
              <a:extLst>
                <a:ext uri="{FF2B5EF4-FFF2-40B4-BE49-F238E27FC236}">
                  <a16:creationId xmlns:a16="http://schemas.microsoft.com/office/drawing/2014/main" xmlns="" id="{D3EC4907-A0B5-4EB4-A943-D2E481E95EEE}"/>
                </a:ext>
              </a:extLst>
            </p:cNvPr>
            <p:cNvSpPr/>
            <p:nvPr/>
          </p:nvSpPr>
          <p:spPr bwMode="auto">
            <a:xfrm>
              <a:off x="873125" y="3270251"/>
              <a:ext cx="3095625" cy="1895475"/>
            </a:xfrm>
            <a:custGeom>
              <a:avLst/>
              <a:gdLst>
                <a:gd name="T0" fmla="*/ 1244 w 1950"/>
                <a:gd name="T1" fmla="*/ 1192 h 1194"/>
                <a:gd name="T2" fmla="*/ 1218 w 1950"/>
                <a:gd name="T3" fmla="*/ 1156 h 1194"/>
                <a:gd name="T4" fmla="*/ 1200 w 1950"/>
                <a:gd name="T5" fmla="*/ 1100 h 1194"/>
                <a:gd name="T6" fmla="*/ 1152 w 1950"/>
                <a:gd name="T7" fmla="*/ 1058 h 1194"/>
                <a:gd name="T8" fmla="*/ 1050 w 1950"/>
                <a:gd name="T9" fmla="*/ 1000 h 1194"/>
                <a:gd name="T10" fmla="*/ 970 w 1950"/>
                <a:gd name="T11" fmla="*/ 1022 h 1194"/>
                <a:gd name="T12" fmla="*/ 928 w 1950"/>
                <a:gd name="T13" fmla="*/ 1096 h 1194"/>
                <a:gd name="T14" fmla="*/ 898 w 1950"/>
                <a:gd name="T15" fmla="*/ 1042 h 1194"/>
                <a:gd name="T16" fmla="*/ 872 w 1950"/>
                <a:gd name="T17" fmla="*/ 992 h 1194"/>
                <a:gd name="T18" fmla="*/ 754 w 1950"/>
                <a:gd name="T19" fmla="*/ 1010 h 1194"/>
                <a:gd name="T20" fmla="*/ 634 w 1950"/>
                <a:gd name="T21" fmla="*/ 966 h 1194"/>
                <a:gd name="T22" fmla="*/ 580 w 1950"/>
                <a:gd name="T23" fmla="*/ 900 h 1194"/>
                <a:gd name="T24" fmla="*/ 492 w 1950"/>
                <a:gd name="T25" fmla="*/ 842 h 1194"/>
                <a:gd name="T26" fmla="*/ 468 w 1950"/>
                <a:gd name="T27" fmla="*/ 764 h 1194"/>
                <a:gd name="T28" fmla="*/ 390 w 1950"/>
                <a:gd name="T29" fmla="*/ 726 h 1194"/>
                <a:gd name="T30" fmla="*/ 284 w 1950"/>
                <a:gd name="T31" fmla="*/ 610 h 1194"/>
                <a:gd name="T32" fmla="*/ 182 w 1950"/>
                <a:gd name="T33" fmla="*/ 630 h 1194"/>
                <a:gd name="T34" fmla="*/ 142 w 1950"/>
                <a:gd name="T35" fmla="*/ 552 h 1194"/>
                <a:gd name="T36" fmla="*/ 12 w 1950"/>
                <a:gd name="T37" fmla="*/ 454 h 1194"/>
                <a:gd name="T38" fmla="*/ 8 w 1950"/>
                <a:gd name="T39" fmla="*/ 412 h 1194"/>
                <a:gd name="T40" fmla="*/ 16 w 1950"/>
                <a:gd name="T41" fmla="*/ 290 h 1194"/>
                <a:gd name="T42" fmla="*/ 54 w 1950"/>
                <a:gd name="T43" fmla="*/ 300 h 1194"/>
                <a:gd name="T44" fmla="*/ 104 w 1950"/>
                <a:gd name="T45" fmla="*/ 280 h 1194"/>
                <a:gd name="T46" fmla="*/ 78 w 1950"/>
                <a:gd name="T47" fmla="*/ 126 h 1194"/>
                <a:gd name="T48" fmla="*/ 146 w 1950"/>
                <a:gd name="T49" fmla="*/ 98 h 1194"/>
                <a:gd name="T50" fmla="*/ 216 w 1950"/>
                <a:gd name="T51" fmla="*/ 72 h 1194"/>
                <a:gd name="T52" fmla="*/ 304 w 1950"/>
                <a:gd name="T53" fmla="*/ 6 h 1194"/>
                <a:gd name="T54" fmla="*/ 386 w 1950"/>
                <a:gd name="T55" fmla="*/ 48 h 1194"/>
                <a:gd name="T56" fmla="*/ 470 w 1950"/>
                <a:gd name="T57" fmla="*/ 10 h 1194"/>
                <a:gd name="T58" fmla="*/ 510 w 1950"/>
                <a:gd name="T59" fmla="*/ 56 h 1194"/>
                <a:gd name="T60" fmla="*/ 622 w 1950"/>
                <a:gd name="T61" fmla="*/ 72 h 1194"/>
                <a:gd name="T62" fmla="*/ 710 w 1950"/>
                <a:gd name="T63" fmla="*/ 56 h 1194"/>
                <a:gd name="T64" fmla="*/ 804 w 1950"/>
                <a:gd name="T65" fmla="*/ 44 h 1194"/>
                <a:gd name="T66" fmla="*/ 898 w 1950"/>
                <a:gd name="T67" fmla="*/ 30 h 1194"/>
                <a:gd name="T68" fmla="*/ 1046 w 1950"/>
                <a:gd name="T69" fmla="*/ 38 h 1194"/>
                <a:gd name="T70" fmla="*/ 1106 w 1950"/>
                <a:gd name="T71" fmla="*/ 114 h 1194"/>
                <a:gd name="T72" fmla="*/ 1092 w 1950"/>
                <a:gd name="T73" fmla="*/ 220 h 1194"/>
                <a:gd name="T74" fmla="*/ 1118 w 1950"/>
                <a:gd name="T75" fmla="*/ 378 h 1194"/>
                <a:gd name="T76" fmla="*/ 1192 w 1950"/>
                <a:gd name="T77" fmla="*/ 440 h 1194"/>
                <a:gd name="T78" fmla="*/ 1308 w 1950"/>
                <a:gd name="T79" fmla="*/ 502 h 1194"/>
                <a:gd name="T80" fmla="*/ 1406 w 1950"/>
                <a:gd name="T81" fmla="*/ 546 h 1194"/>
                <a:gd name="T82" fmla="*/ 1586 w 1950"/>
                <a:gd name="T83" fmla="*/ 576 h 1194"/>
                <a:gd name="T84" fmla="*/ 1666 w 1950"/>
                <a:gd name="T85" fmla="*/ 682 h 1194"/>
                <a:gd name="T86" fmla="*/ 1706 w 1950"/>
                <a:gd name="T87" fmla="*/ 676 h 1194"/>
                <a:gd name="T88" fmla="*/ 1794 w 1950"/>
                <a:gd name="T89" fmla="*/ 616 h 1194"/>
                <a:gd name="T90" fmla="*/ 1848 w 1950"/>
                <a:gd name="T91" fmla="*/ 632 h 1194"/>
                <a:gd name="T92" fmla="*/ 1926 w 1950"/>
                <a:gd name="T93" fmla="*/ 788 h 1194"/>
                <a:gd name="T94" fmla="*/ 1930 w 1950"/>
                <a:gd name="T95" fmla="*/ 878 h 1194"/>
                <a:gd name="T96" fmla="*/ 1940 w 1950"/>
                <a:gd name="T97" fmla="*/ 976 h 1194"/>
                <a:gd name="T98" fmla="*/ 1930 w 1950"/>
                <a:gd name="T99" fmla="*/ 1002 h 1194"/>
                <a:gd name="T100" fmla="*/ 1872 w 1950"/>
                <a:gd name="T101" fmla="*/ 1006 h 1194"/>
                <a:gd name="T102" fmla="*/ 1866 w 1950"/>
                <a:gd name="T103" fmla="*/ 1096 h 1194"/>
                <a:gd name="T104" fmla="*/ 1772 w 1950"/>
                <a:gd name="T105" fmla="*/ 1052 h 1194"/>
                <a:gd name="T106" fmla="*/ 1744 w 1950"/>
                <a:gd name="T107" fmla="*/ 1124 h 1194"/>
                <a:gd name="T108" fmla="*/ 1696 w 1950"/>
                <a:gd name="T109" fmla="*/ 1086 h 1194"/>
                <a:gd name="T110" fmla="*/ 1594 w 1950"/>
                <a:gd name="T111" fmla="*/ 1048 h 1194"/>
                <a:gd name="T112" fmla="*/ 1498 w 1950"/>
                <a:gd name="T113" fmla="*/ 1102 h 1194"/>
                <a:gd name="T114" fmla="*/ 1430 w 1950"/>
                <a:gd name="T115" fmla="*/ 1144 h 1194"/>
                <a:gd name="T116" fmla="*/ 1342 w 1950"/>
                <a:gd name="T117" fmla="*/ 1194 h 119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950" h="1194">
                  <a:moveTo>
                    <a:pt x="1342" y="1194"/>
                  </a:moveTo>
                  <a:lnTo>
                    <a:pt x="1342" y="1194"/>
                  </a:lnTo>
                  <a:lnTo>
                    <a:pt x="1336" y="1192"/>
                  </a:lnTo>
                  <a:lnTo>
                    <a:pt x="1324" y="1188"/>
                  </a:lnTo>
                  <a:lnTo>
                    <a:pt x="1298" y="1186"/>
                  </a:lnTo>
                  <a:lnTo>
                    <a:pt x="1258" y="1186"/>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14"/>
                  </a:lnTo>
                  <a:lnTo>
                    <a:pt x="1216" y="1108"/>
                  </a:lnTo>
                  <a:lnTo>
                    <a:pt x="1206" y="1104"/>
                  </a:lnTo>
                  <a:lnTo>
                    <a:pt x="1200" y="1100"/>
                  </a:lnTo>
                  <a:lnTo>
                    <a:pt x="1194" y="1094"/>
                  </a:lnTo>
                  <a:lnTo>
                    <a:pt x="1192" y="1088"/>
                  </a:lnTo>
                  <a:lnTo>
                    <a:pt x="1190" y="1082"/>
                  </a:lnTo>
                  <a:lnTo>
                    <a:pt x="1186" y="1068"/>
                  </a:lnTo>
                  <a:lnTo>
                    <a:pt x="1180" y="1058"/>
                  </a:lnTo>
                  <a:lnTo>
                    <a:pt x="1152" y="1058"/>
                  </a:lnTo>
                  <a:lnTo>
                    <a:pt x="1128" y="1052"/>
                  </a:lnTo>
                  <a:lnTo>
                    <a:pt x="1112" y="1028"/>
                  </a:lnTo>
                  <a:lnTo>
                    <a:pt x="1092" y="1022"/>
                  </a:lnTo>
                  <a:lnTo>
                    <a:pt x="1074" y="1014"/>
                  </a:lnTo>
                  <a:lnTo>
                    <a:pt x="1060" y="1006"/>
                  </a:lnTo>
                  <a:lnTo>
                    <a:pt x="1050" y="1000"/>
                  </a:lnTo>
                  <a:lnTo>
                    <a:pt x="1038" y="994"/>
                  </a:lnTo>
                  <a:lnTo>
                    <a:pt x="1002" y="994"/>
                  </a:lnTo>
                  <a:lnTo>
                    <a:pt x="992" y="1002"/>
                  </a:lnTo>
                  <a:lnTo>
                    <a:pt x="982" y="1012"/>
                  </a:lnTo>
                  <a:lnTo>
                    <a:pt x="970" y="1022"/>
                  </a:lnTo>
                  <a:lnTo>
                    <a:pt x="956" y="1028"/>
                  </a:lnTo>
                  <a:lnTo>
                    <a:pt x="944" y="1040"/>
                  </a:lnTo>
                  <a:lnTo>
                    <a:pt x="936" y="1056"/>
                  </a:lnTo>
                  <a:lnTo>
                    <a:pt x="932" y="107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04"/>
                  </a:lnTo>
                  <a:lnTo>
                    <a:pt x="894" y="996"/>
                  </a:lnTo>
                  <a:lnTo>
                    <a:pt x="886" y="992"/>
                  </a:lnTo>
                  <a:lnTo>
                    <a:pt x="872" y="992"/>
                  </a:lnTo>
                  <a:lnTo>
                    <a:pt x="822" y="1002"/>
                  </a:lnTo>
                  <a:lnTo>
                    <a:pt x="802" y="1008"/>
                  </a:lnTo>
                  <a:lnTo>
                    <a:pt x="782" y="1018"/>
                  </a:lnTo>
                  <a:lnTo>
                    <a:pt x="772" y="1016"/>
                  </a:lnTo>
                  <a:lnTo>
                    <a:pt x="762" y="1014"/>
                  </a:lnTo>
                  <a:lnTo>
                    <a:pt x="754" y="1010"/>
                  </a:lnTo>
                  <a:lnTo>
                    <a:pt x="748" y="1006"/>
                  </a:lnTo>
                  <a:lnTo>
                    <a:pt x="736" y="994"/>
                  </a:lnTo>
                  <a:lnTo>
                    <a:pt x="728" y="982"/>
                  </a:lnTo>
                  <a:lnTo>
                    <a:pt x="714" y="966"/>
                  </a:lnTo>
                  <a:lnTo>
                    <a:pt x="634" y="966"/>
                  </a:lnTo>
                  <a:lnTo>
                    <a:pt x="626" y="960"/>
                  </a:lnTo>
                  <a:lnTo>
                    <a:pt x="620" y="954"/>
                  </a:lnTo>
                  <a:lnTo>
                    <a:pt x="612" y="938"/>
                  </a:lnTo>
                  <a:lnTo>
                    <a:pt x="606" y="922"/>
                  </a:lnTo>
                  <a:lnTo>
                    <a:pt x="600" y="908"/>
                  </a:lnTo>
                  <a:lnTo>
                    <a:pt x="584" y="904"/>
                  </a:lnTo>
                  <a:lnTo>
                    <a:pt x="580" y="900"/>
                  </a:lnTo>
                  <a:lnTo>
                    <a:pt x="576" y="894"/>
                  </a:lnTo>
                  <a:lnTo>
                    <a:pt x="554" y="878"/>
                  </a:lnTo>
                  <a:lnTo>
                    <a:pt x="514" y="864"/>
                  </a:lnTo>
                  <a:lnTo>
                    <a:pt x="500" y="852"/>
                  </a:lnTo>
                  <a:lnTo>
                    <a:pt x="492" y="842"/>
                  </a:lnTo>
                  <a:lnTo>
                    <a:pt x="486" y="832"/>
                  </a:lnTo>
                  <a:lnTo>
                    <a:pt x="482" y="824"/>
                  </a:lnTo>
                  <a:lnTo>
                    <a:pt x="480" y="816"/>
                  </a:lnTo>
                  <a:lnTo>
                    <a:pt x="480" y="808"/>
                  </a:lnTo>
                  <a:lnTo>
                    <a:pt x="478" y="784"/>
                  </a:lnTo>
                  <a:lnTo>
                    <a:pt x="468" y="764"/>
                  </a:lnTo>
                  <a:lnTo>
                    <a:pt x="424" y="766"/>
                  </a:lnTo>
                  <a:lnTo>
                    <a:pt x="406" y="758"/>
                  </a:lnTo>
                  <a:lnTo>
                    <a:pt x="400" y="754"/>
                  </a:lnTo>
                  <a:lnTo>
                    <a:pt x="396" y="750"/>
                  </a:lnTo>
                  <a:lnTo>
                    <a:pt x="392" y="740"/>
                  </a:lnTo>
                  <a:lnTo>
                    <a:pt x="390" y="726"/>
                  </a:lnTo>
                  <a:lnTo>
                    <a:pt x="380" y="716"/>
                  </a:lnTo>
                  <a:lnTo>
                    <a:pt x="372" y="710"/>
                  </a:lnTo>
                  <a:lnTo>
                    <a:pt x="358" y="700"/>
                  </a:lnTo>
                  <a:lnTo>
                    <a:pt x="318" y="666"/>
                  </a:lnTo>
                  <a:lnTo>
                    <a:pt x="284" y="610"/>
                  </a:lnTo>
                  <a:lnTo>
                    <a:pt x="260" y="610"/>
                  </a:lnTo>
                  <a:lnTo>
                    <a:pt x="252" y="612"/>
                  </a:lnTo>
                  <a:lnTo>
                    <a:pt x="242" y="616"/>
                  </a:lnTo>
                  <a:lnTo>
                    <a:pt x="230" y="622"/>
                  </a:lnTo>
                  <a:lnTo>
                    <a:pt x="218" y="630"/>
                  </a:lnTo>
                  <a:lnTo>
                    <a:pt x="182" y="630"/>
                  </a:lnTo>
                  <a:lnTo>
                    <a:pt x="170" y="620"/>
                  </a:lnTo>
                  <a:lnTo>
                    <a:pt x="162" y="612"/>
                  </a:lnTo>
                  <a:lnTo>
                    <a:pt x="156" y="602"/>
                  </a:lnTo>
                  <a:lnTo>
                    <a:pt x="150" y="592"/>
                  </a:lnTo>
                  <a:lnTo>
                    <a:pt x="144" y="572"/>
                  </a:lnTo>
                  <a:lnTo>
                    <a:pt x="142" y="552"/>
                  </a:lnTo>
                  <a:lnTo>
                    <a:pt x="112" y="506"/>
                  </a:lnTo>
                  <a:lnTo>
                    <a:pt x="100" y="494"/>
                  </a:lnTo>
                  <a:lnTo>
                    <a:pt x="88" y="486"/>
                  </a:lnTo>
                  <a:lnTo>
                    <a:pt x="74" y="478"/>
                  </a:lnTo>
                  <a:lnTo>
                    <a:pt x="62" y="472"/>
                  </a:lnTo>
                  <a:lnTo>
                    <a:pt x="36" y="462"/>
                  </a:lnTo>
                  <a:lnTo>
                    <a:pt x="12" y="454"/>
                  </a:lnTo>
                  <a:lnTo>
                    <a:pt x="4" y="448"/>
                  </a:lnTo>
                  <a:lnTo>
                    <a:pt x="0" y="442"/>
                  </a:lnTo>
                  <a:lnTo>
                    <a:pt x="0" y="436"/>
                  </a:lnTo>
                  <a:lnTo>
                    <a:pt x="0" y="430"/>
                  </a:lnTo>
                  <a:lnTo>
                    <a:pt x="2" y="420"/>
                  </a:lnTo>
                  <a:lnTo>
                    <a:pt x="8" y="412"/>
                  </a:lnTo>
                  <a:lnTo>
                    <a:pt x="14" y="406"/>
                  </a:lnTo>
                  <a:lnTo>
                    <a:pt x="18" y="400"/>
                  </a:lnTo>
                  <a:lnTo>
                    <a:pt x="22" y="388"/>
                  </a:lnTo>
                  <a:lnTo>
                    <a:pt x="26" y="316"/>
                  </a:lnTo>
                  <a:lnTo>
                    <a:pt x="18" y="296"/>
                  </a:lnTo>
                  <a:lnTo>
                    <a:pt x="16" y="290"/>
                  </a:lnTo>
                  <a:lnTo>
                    <a:pt x="14" y="286"/>
                  </a:lnTo>
                  <a:lnTo>
                    <a:pt x="16" y="284"/>
                  </a:lnTo>
                  <a:lnTo>
                    <a:pt x="20" y="282"/>
                  </a:lnTo>
                  <a:lnTo>
                    <a:pt x="36" y="280"/>
                  </a:lnTo>
                  <a:lnTo>
                    <a:pt x="48" y="288"/>
                  </a:lnTo>
                  <a:lnTo>
                    <a:pt x="54" y="300"/>
                  </a:lnTo>
                  <a:lnTo>
                    <a:pt x="58" y="308"/>
                  </a:lnTo>
                  <a:lnTo>
                    <a:pt x="64" y="314"/>
                  </a:lnTo>
                  <a:lnTo>
                    <a:pt x="70" y="318"/>
                  </a:lnTo>
                  <a:lnTo>
                    <a:pt x="78" y="320"/>
                  </a:lnTo>
                  <a:lnTo>
                    <a:pt x="86" y="316"/>
                  </a:lnTo>
                  <a:lnTo>
                    <a:pt x="94" y="308"/>
                  </a:lnTo>
                  <a:lnTo>
                    <a:pt x="104" y="280"/>
                  </a:lnTo>
                  <a:lnTo>
                    <a:pt x="98" y="216"/>
                  </a:lnTo>
                  <a:lnTo>
                    <a:pt x="80" y="166"/>
                  </a:lnTo>
                  <a:lnTo>
                    <a:pt x="76" y="144"/>
                  </a:lnTo>
                  <a:lnTo>
                    <a:pt x="76" y="134"/>
                  </a:lnTo>
                  <a:lnTo>
                    <a:pt x="78" y="126"/>
                  </a:lnTo>
                  <a:lnTo>
                    <a:pt x="80" y="118"/>
                  </a:lnTo>
                  <a:lnTo>
                    <a:pt x="84" y="112"/>
                  </a:lnTo>
                  <a:lnTo>
                    <a:pt x="90" y="104"/>
                  </a:lnTo>
                  <a:lnTo>
                    <a:pt x="98" y="98"/>
                  </a:lnTo>
                  <a:lnTo>
                    <a:pt x="108" y="82"/>
                  </a:lnTo>
                  <a:lnTo>
                    <a:pt x="146" y="98"/>
                  </a:lnTo>
                  <a:lnTo>
                    <a:pt x="182" y="98"/>
                  </a:lnTo>
                  <a:lnTo>
                    <a:pt x="190" y="92"/>
                  </a:lnTo>
                  <a:lnTo>
                    <a:pt x="198" y="86"/>
                  </a:lnTo>
                  <a:lnTo>
                    <a:pt x="206" y="80"/>
                  </a:lnTo>
                  <a:lnTo>
                    <a:pt x="216" y="72"/>
                  </a:lnTo>
                  <a:lnTo>
                    <a:pt x="226" y="48"/>
                  </a:lnTo>
                  <a:lnTo>
                    <a:pt x="238" y="30"/>
                  </a:lnTo>
                  <a:lnTo>
                    <a:pt x="244" y="22"/>
                  </a:lnTo>
                  <a:lnTo>
                    <a:pt x="254" y="14"/>
                  </a:lnTo>
                  <a:lnTo>
                    <a:pt x="276" y="0"/>
                  </a:lnTo>
                  <a:lnTo>
                    <a:pt x="286" y="0"/>
                  </a:lnTo>
                  <a:lnTo>
                    <a:pt x="304" y="6"/>
                  </a:lnTo>
                  <a:lnTo>
                    <a:pt x="350" y="34"/>
                  </a:lnTo>
                  <a:lnTo>
                    <a:pt x="352" y="42"/>
                  </a:lnTo>
                  <a:lnTo>
                    <a:pt x="356" y="48"/>
                  </a:lnTo>
                  <a:lnTo>
                    <a:pt x="362" y="50"/>
                  </a:lnTo>
                  <a:lnTo>
                    <a:pt x="368" y="50"/>
                  </a:lnTo>
                  <a:lnTo>
                    <a:pt x="386" y="48"/>
                  </a:lnTo>
                  <a:lnTo>
                    <a:pt x="402" y="42"/>
                  </a:lnTo>
                  <a:lnTo>
                    <a:pt x="438" y="36"/>
                  </a:lnTo>
                  <a:lnTo>
                    <a:pt x="454" y="20"/>
                  </a:lnTo>
                  <a:lnTo>
                    <a:pt x="458" y="14"/>
                  </a:lnTo>
                  <a:lnTo>
                    <a:pt x="464" y="10"/>
                  </a:lnTo>
                  <a:lnTo>
                    <a:pt x="470" y="10"/>
                  </a:lnTo>
                  <a:lnTo>
                    <a:pt x="476" y="10"/>
                  </a:lnTo>
                  <a:lnTo>
                    <a:pt x="486" y="14"/>
                  </a:lnTo>
                  <a:lnTo>
                    <a:pt x="496" y="22"/>
                  </a:lnTo>
                  <a:lnTo>
                    <a:pt x="498" y="38"/>
                  </a:lnTo>
                  <a:lnTo>
                    <a:pt x="498" y="44"/>
                  </a:lnTo>
                  <a:lnTo>
                    <a:pt x="500" y="48"/>
                  </a:lnTo>
                  <a:lnTo>
                    <a:pt x="510" y="56"/>
                  </a:lnTo>
                  <a:lnTo>
                    <a:pt x="528" y="68"/>
                  </a:lnTo>
                  <a:lnTo>
                    <a:pt x="564" y="82"/>
                  </a:lnTo>
                  <a:lnTo>
                    <a:pt x="594" y="82"/>
                  </a:lnTo>
                  <a:lnTo>
                    <a:pt x="608" y="76"/>
                  </a:lnTo>
                  <a:lnTo>
                    <a:pt x="622" y="72"/>
                  </a:lnTo>
                  <a:lnTo>
                    <a:pt x="638" y="68"/>
                  </a:lnTo>
                  <a:lnTo>
                    <a:pt x="658" y="66"/>
                  </a:lnTo>
                  <a:lnTo>
                    <a:pt x="678" y="56"/>
                  </a:lnTo>
                  <a:lnTo>
                    <a:pt x="686" y="54"/>
                  </a:lnTo>
                  <a:lnTo>
                    <a:pt x="694" y="54"/>
                  </a:lnTo>
                  <a:lnTo>
                    <a:pt x="700" y="54"/>
                  </a:lnTo>
                  <a:lnTo>
                    <a:pt x="710" y="56"/>
                  </a:lnTo>
                  <a:lnTo>
                    <a:pt x="734" y="68"/>
                  </a:lnTo>
                  <a:lnTo>
                    <a:pt x="776" y="68"/>
                  </a:lnTo>
                  <a:lnTo>
                    <a:pt x="784" y="60"/>
                  </a:lnTo>
                  <a:lnTo>
                    <a:pt x="788" y="54"/>
                  </a:lnTo>
                  <a:lnTo>
                    <a:pt x="794" y="48"/>
                  </a:lnTo>
                  <a:lnTo>
                    <a:pt x="804" y="44"/>
                  </a:lnTo>
                  <a:lnTo>
                    <a:pt x="824" y="28"/>
                  </a:lnTo>
                  <a:lnTo>
                    <a:pt x="834" y="22"/>
                  </a:lnTo>
                  <a:lnTo>
                    <a:pt x="844" y="18"/>
                  </a:lnTo>
                  <a:lnTo>
                    <a:pt x="854" y="18"/>
                  </a:lnTo>
                  <a:lnTo>
                    <a:pt x="866" y="18"/>
                  </a:lnTo>
                  <a:lnTo>
                    <a:pt x="882" y="24"/>
                  </a:lnTo>
                  <a:lnTo>
                    <a:pt x="898" y="30"/>
                  </a:lnTo>
                  <a:lnTo>
                    <a:pt x="926" y="30"/>
                  </a:lnTo>
                  <a:lnTo>
                    <a:pt x="956" y="26"/>
                  </a:lnTo>
                  <a:lnTo>
                    <a:pt x="986" y="24"/>
                  </a:lnTo>
                  <a:lnTo>
                    <a:pt x="1018" y="24"/>
                  </a:lnTo>
                  <a:lnTo>
                    <a:pt x="1046" y="38"/>
                  </a:lnTo>
                  <a:lnTo>
                    <a:pt x="1060" y="52"/>
                  </a:lnTo>
                  <a:lnTo>
                    <a:pt x="1072" y="60"/>
                  </a:lnTo>
                  <a:lnTo>
                    <a:pt x="1086" y="66"/>
                  </a:lnTo>
                  <a:lnTo>
                    <a:pt x="1088" y="90"/>
                  </a:lnTo>
                  <a:lnTo>
                    <a:pt x="1096" y="100"/>
                  </a:lnTo>
                  <a:lnTo>
                    <a:pt x="1106" y="114"/>
                  </a:lnTo>
                  <a:lnTo>
                    <a:pt x="1110" y="122"/>
                  </a:lnTo>
                  <a:lnTo>
                    <a:pt x="1112" y="130"/>
                  </a:lnTo>
                  <a:lnTo>
                    <a:pt x="1112" y="140"/>
                  </a:lnTo>
                  <a:lnTo>
                    <a:pt x="1110" y="152"/>
                  </a:lnTo>
                  <a:lnTo>
                    <a:pt x="1092" y="182"/>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66" y="426"/>
                  </a:lnTo>
                  <a:lnTo>
                    <a:pt x="1178" y="432"/>
                  </a:lnTo>
                  <a:lnTo>
                    <a:pt x="1192" y="440"/>
                  </a:lnTo>
                  <a:lnTo>
                    <a:pt x="1236" y="446"/>
                  </a:lnTo>
                  <a:lnTo>
                    <a:pt x="1244" y="460"/>
                  </a:lnTo>
                  <a:lnTo>
                    <a:pt x="1254" y="472"/>
                  </a:lnTo>
                  <a:lnTo>
                    <a:pt x="1266" y="482"/>
                  </a:lnTo>
                  <a:lnTo>
                    <a:pt x="1278" y="490"/>
                  </a:lnTo>
                  <a:lnTo>
                    <a:pt x="1292" y="496"/>
                  </a:lnTo>
                  <a:lnTo>
                    <a:pt x="1308" y="502"/>
                  </a:lnTo>
                  <a:lnTo>
                    <a:pt x="1324" y="506"/>
                  </a:lnTo>
                  <a:lnTo>
                    <a:pt x="1344" y="510"/>
                  </a:lnTo>
                  <a:lnTo>
                    <a:pt x="1360" y="522"/>
                  </a:lnTo>
                  <a:lnTo>
                    <a:pt x="1376" y="534"/>
                  </a:lnTo>
                  <a:lnTo>
                    <a:pt x="1384" y="538"/>
                  </a:lnTo>
                  <a:lnTo>
                    <a:pt x="1394" y="542"/>
                  </a:lnTo>
                  <a:lnTo>
                    <a:pt x="1406" y="546"/>
                  </a:lnTo>
                  <a:lnTo>
                    <a:pt x="1420" y="548"/>
                  </a:lnTo>
                  <a:lnTo>
                    <a:pt x="1528" y="546"/>
                  </a:lnTo>
                  <a:lnTo>
                    <a:pt x="1552" y="554"/>
                  </a:lnTo>
                  <a:lnTo>
                    <a:pt x="1586" y="576"/>
                  </a:lnTo>
                  <a:lnTo>
                    <a:pt x="1606" y="622"/>
                  </a:lnTo>
                  <a:lnTo>
                    <a:pt x="1610" y="640"/>
                  </a:lnTo>
                  <a:lnTo>
                    <a:pt x="1616" y="652"/>
                  </a:lnTo>
                  <a:lnTo>
                    <a:pt x="1626" y="664"/>
                  </a:lnTo>
                  <a:lnTo>
                    <a:pt x="1644" y="682"/>
                  </a:lnTo>
                  <a:lnTo>
                    <a:pt x="1666" y="682"/>
                  </a:lnTo>
                  <a:lnTo>
                    <a:pt x="1678" y="664"/>
                  </a:lnTo>
                  <a:lnTo>
                    <a:pt x="1696" y="662"/>
                  </a:lnTo>
                  <a:lnTo>
                    <a:pt x="1698" y="666"/>
                  </a:lnTo>
                  <a:lnTo>
                    <a:pt x="1698" y="670"/>
                  </a:lnTo>
                  <a:lnTo>
                    <a:pt x="1706" y="676"/>
                  </a:lnTo>
                  <a:lnTo>
                    <a:pt x="1716" y="680"/>
                  </a:lnTo>
                  <a:lnTo>
                    <a:pt x="1728" y="682"/>
                  </a:lnTo>
                  <a:lnTo>
                    <a:pt x="1764" y="660"/>
                  </a:lnTo>
                  <a:lnTo>
                    <a:pt x="1774" y="646"/>
                  </a:lnTo>
                  <a:lnTo>
                    <a:pt x="1784" y="632"/>
                  </a:lnTo>
                  <a:lnTo>
                    <a:pt x="1794" y="616"/>
                  </a:lnTo>
                  <a:lnTo>
                    <a:pt x="1804" y="604"/>
                  </a:lnTo>
                  <a:lnTo>
                    <a:pt x="1808" y="602"/>
                  </a:lnTo>
                  <a:lnTo>
                    <a:pt x="1814" y="610"/>
                  </a:lnTo>
                  <a:lnTo>
                    <a:pt x="1824" y="616"/>
                  </a:lnTo>
                  <a:lnTo>
                    <a:pt x="1848" y="632"/>
                  </a:lnTo>
                  <a:lnTo>
                    <a:pt x="1850" y="642"/>
                  </a:lnTo>
                  <a:lnTo>
                    <a:pt x="1856" y="654"/>
                  </a:lnTo>
                  <a:lnTo>
                    <a:pt x="1868" y="676"/>
                  </a:lnTo>
                  <a:lnTo>
                    <a:pt x="1886" y="698"/>
                  </a:lnTo>
                  <a:lnTo>
                    <a:pt x="1906" y="722"/>
                  </a:lnTo>
                  <a:lnTo>
                    <a:pt x="1926" y="788"/>
                  </a:lnTo>
                  <a:lnTo>
                    <a:pt x="1934" y="800"/>
                  </a:lnTo>
                  <a:lnTo>
                    <a:pt x="1942" y="814"/>
                  </a:lnTo>
                  <a:lnTo>
                    <a:pt x="1948" y="830"/>
                  </a:lnTo>
                  <a:lnTo>
                    <a:pt x="1950" y="840"/>
                  </a:lnTo>
                  <a:lnTo>
                    <a:pt x="1950" y="850"/>
                  </a:lnTo>
                  <a:lnTo>
                    <a:pt x="1938" y="866"/>
                  </a:lnTo>
                  <a:lnTo>
                    <a:pt x="1930" y="878"/>
                  </a:lnTo>
                  <a:lnTo>
                    <a:pt x="1928" y="892"/>
                  </a:lnTo>
                  <a:lnTo>
                    <a:pt x="1928" y="918"/>
                  </a:lnTo>
                  <a:lnTo>
                    <a:pt x="1932" y="932"/>
                  </a:lnTo>
                  <a:lnTo>
                    <a:pt x="1938" y="948"/>
                  </a:lnTo>
                  <a:lnTo>
                    <a:pt x="1940" y="958"/>
                  </a:lnTo>
                  <a:lnTo>
                    <a:pt x="1942" y="966"/>
                  </a:lnTo>
                  <a:lnTo>
                    <a:pt x="1940" y="976"/>
                  </a:lnTo>
                  <a:lnTo>
                    <a:pt x="1938" y="986"/>
                  </a:lnTo>
                  <a:lnTo>
                    <a:pt x="1938" y="1008"/>
                  </a:lnTo>
                  <a:lnTo>
                    <a:pt x="1932" y="1008"/>
                  </a:lnTo>
                  <a:lnTo>
                    <a:pt x="1932" y="1004"/>
                  </a:lnTo>
                  <a:lnTo>
                    <a:pt x="1930" y="1002"/>
                  </a:lnTo>
                  <a:lnTo>
                    <a:pt x="1924" y="996"/>
                  </a:lnTo>
                  <a:lnTo>
                    <a:pt x="1918" y="992"/>
                  </a:lnTo>
                  <a:lnTo>
                    <a:pt x="1912" y="988"/>
                  </a:lnTo>
                  <a:lnTo>
                    <a:pt x="1896" y="990"/>
                  </a:lnTo>
                  <a:lnTo>
                    <a:pt x="1886" y="994"/>
                  </a:lnTo>
                  <a:lnTo>
                    <a:pt x="1880" y="998"/>
                  </a:lnTo>
                  <a:lnTo>
                    <a:pt x="1872" y="1006"/>
                  </a:lnTo>
                  <a:lnTo>
                    <a:pt x="1872" y="1018"/>
                  </a:lnTo>
                  <a:lnTo>
                    <a:pt x="1876" y="1032"/>
                  </a:lnTo>
                  <a:lnTo>
                    <a:pt x="1882" y="1066"/>
                  </a:lnTo>
                  <a:lnTo>
                    <a:pt x="1880" y="1092"/>
                  </a:lnTo>
                  <a:lnTo>
                    <a:pt x="1866" y="1096"/>
                  </a:lnTo>
                  <a:lnTo>
                    <a:pt x="1842" y="1096"/>
                  </a:lnTo>
                  <a:lnTo>
                    <a:pt x="1810" y="1054"/>
                  </a:lnTo>
                  <a:lnTo>
                    <a:pt x="1796" y="1050"/>
                  </a:lnTo>
                  <a:lnTo>
                    <a:pt x="1782" y="1048"/>
                  </a:lnTo>
                  <a:lnTo>
                    <a:pt x="1772" y="1052"/>
                  </a:lnTo>
                  <a:lnTo>
                    <a:pt x="1762" y="1058"/>
                  </a:lnTo>
                  <a:lnTo>
                    <a:pt x="1756" y="1068"/>
                  </a:lnTo>
                  <a:lnTo>
                    <a:pt x="1752" y="1078"/>
                  </a:lnTo>
                  <a:lnTo>
                    <a:pt x="1752" y="1092"/>
                  </a:lnTo>
                  <a:lnTo>
                    <a:pt x="1754" y="1108"/>
                  </a:lnTo>
                  <a:lnTo>
                    <a:pt x="1748" y="1116"/>
                  </a:lnTo>
                  <a:lnTo>
                    <a:pt x="1744" y="1124"/>
                  </a:lnTo>
                  <a:lnTo>
                    <a:pt x="1730" y="1122"/>
                  </a:lnTo>
                  <a:lnTo>
                    <a:pt x="1718" y="1118"/>
                  </a:lnTo>
                  <a:lnTo>
                    <a:pt x="1706" y="1112"/>
                  </a:lnTo>
                  <a:lnTo>
                    <a:pt x="1700" y="1108"/>
                  </a:lnTo>
                  <a:lnTo>
                    <a:pt x="1696" y="1086"/>
                  </a:lnTo>
                  <a:lnTo>
                    <a:pt x="1678" y="1076"/>
                  </a:lnTo>
                  <a:lnTo>
                    <a:pt x="1660" y="1070"/>
                  </a:lnTo>
                  <a:lnTo>
                    <a:pt x="1632" y="1060"/>
                  </a:lnTo>
                  <a:lnTo>
                    <a:pt x="1620" y="1046"/>
                  </a:lnTo>
                  <a:lnTo>
                    <a:pt x="1600" y="1046"/>
                  </a:lnTo>
                  <a:lnTo>
                    <a:pt x="1594" y="1048"/>
                  </a:lnTo>
                  <a:lnTo>
                    <a:pt x="1588" y="1050"/>
                  </a:lnTo>
                  <a:lnTo>
                    <a:pt x="1580" y="1058"/>
                  </a:lnTo>
                  <a:lnTo>
                    <a:pt x="1566" y="1070"/>
                  </a:lnTo>
                  <a:lnTo>
                    <a:pt x="1522" y="1094"/>
                  </a:lnTo>
                  <a:lnTo>
                    <a:pt x="1504" y="1100"/>
                  </a:lnTo>
                  <a:lnTo>
                    <a:pt x="1498" y="1102"/>
                  </a:lnTo>
                  <a:lnTo>
                    <a:pt x="1492" y="1106"/>
                  </a:lnTo>
                  <a:lnTo>
                    <a:pt x="1486" y="1116"/>
                  </a:lnTo>
                  <a:lnTo>
                    <a:pt x="1474" y="1132"/>
                  </a:lnTo>
                  <a:lnTo>
                    <a:pt x="1450" y="1134"/>
                  </a:lnTo>
                  <a:lnTo>
                    <a:pt x="1442" y="1138"/>
                  </a:lnTo>
                  <a:lnTo>
                    <a:pt x="1436" y="1140"/>
                  </a:lnTo>
                  <a:lnTo>
                    <a:pt x="1430" y="1144"/>
                  </a:lnTo>
                  <a:lnTo>
                    <a:pt x="1424" y="1150"/>
                  </a:lnTo>
                  <a:lnTo>
                    <a:pt x="1410" y="1170"/>
                  </a:lnTo>
                  <a:lnTo>
                    <a:pt x="1400" y="1178"/>
                  </a:lnTo>
                  <a:lnTo>
                    <a:pt x="1382" y="1182"/>
                  </a:lnTo>
                  <a:lnTo>
                    <a:pt x="1368" y="1186"/>
                  </a:lnTo>
                  <a:lnTo>
                    <a:pt x="1342" y="1194"/>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28" name="Freeform 21">
              <a:extLst>
                <a:ext uri="{FF2B5EF4-FFF2-40B4-BE49-F238E27FC236}">
                  <a16:creationId xmlns:a16="http://schemas.microsoft.com/office/drawing/2014/main" xmlns="" id="{E9642173-AB06-49E7-898E-128347D3C444}"/>
                </a:ext>
              </a:extLst>
            </p:cNvPr>
            <p:cNvSpPr/>
            <p:nvPr/>
          </p:nvSpPr>
          <p:spPr bwMode="auto">
            <a:xfrm>
              <a:off x="6962775" y="4486276"/>
              <a:ext cx="577850" cy="571500"/>
            </a:xfrm>
            <a:custGeom>
              <a:avLst/>
              <a:gdLst>
                <a:gd name="T0" fmla="*/ 138 w 364"/>
                <a:gd name="T1" fmla="*/ 356 h 360"/>
                <a:gd name="T2" fmla="*/ 108 w 364"/>
                <a:gd name="T3" fmla="*/ 340 h 360"/>
                <a:gd name="T4" fmla="*/ 86 w 364"/>
                <a:gd name="T5" fmla="*/ 274 h 360"/>
                <a:gd name="T6" fmla="*/ 48 w 364"/>
                <a:gd name="T7" fmla="*/ 256 h 360"/>
                <a:gd name="T8" fmla="*/ 46 w 364"/>
                <a:gd name="T9" fmla="*/ 226 h 360"/>
                <a:gd name="T10" fmla="*/ 24 w 364"/>
                <a:gd name="T11" fmla="*/ 188 h 360"/>
                <a:gd name="T12" fmla="*/ 0 w 364"/>
                <a:gd name="T13" fmla="*/ 162 h 360"/>
                <a:gd name="T14" fmla="*/ 10 w 364"/>
                <a:gd name="T15" fmla="*/ 140 h 360"/>
                <a:gd name="T16" fmla="*/ 26 w 364"/>
                <a:gd name="T17" fmla="*/ 122 h 360"/>
                <a:gd name="T18" fmla="*/ 32 w 364"/>
                <a:gd name="T19" fmla="*/ 104 h 360"/>
                <a:gd name="T20" fmla="*/ 58 w 364"/>
                <a:gd name="T21" fmla="*/ 88 h 360"/>
                <a:gd name="T22" fmla="*/ 70 w 364"/>
                <a:gd name="T23" fmla="*/ 68 h 360"/>
                <a:gd name="T24" fmla="*/ 72 w 364"/>
                <a:gd name="T25" fmla="*/ 16 h 360"/>
                <a:gd name="T26" fmla="*/ 90 w 364"/>
                <a:gd name="T27" fmla="*/ 8 h 360"/>
                <a:gd name="T28" fmla="*/ 106 w 364"/>
                <a:gd name="T29" fmla="*/ 6 h 360"/>
                <a:gd name="T30" fmla="*/ 140 w 364"/>
                <a:gd name="T31" fmla="*/ 10 h 360"/>
                <a:gd name="T32" fmla="*/ 152 w 364"/>
                <a:gd name="T33" fmla="*/ 2 h 360"/>
                <a:gd name="T34" fmla="*/ 186 w 364"/>
                <a:gd name="T35" fmla="*/ 4 h 360"/>
                <a:gd name="T36" fmla="*/ 212 w 364"/>
                <a:gd name="T37" fmla="*/ 16 h 360"/>
                <a:gd name="T38" fmla="*/ 238 w 364"/>
                <a:gd name="T39" fmla="*/ 26 h 360"/>
                <a:gd name="T40" fmla="*/ 254 w 364"/>
                <a:gd name="T41" fmla="*/ 22 h 360"/>
                <a:gd name="T42" fmla="*/ 280 w 364"/>
                <a:gd name="T43" fmla="*/ 2 h 360"/>
                <a:gd name="T44" fmla="*/ 300 w 364"/>
                <a:gd name="T45" fmla="*/ 8 h 360"/>
                <a:gd name="T46" fmla="*/ 324 w 364"/>
                <a:gd name="T47" fmla="*/ 18 h 360"/>
                <a:gd name="T48" fmla="*/ 360 w 364"/>
                <a:gd name="T49" fmla="*/ 28 h 360"/>
                <a:gd name="T50" fmla="*/ 324 w 364"/>
                <a:gd name="T51" fmla="*/ 58 h 360"/>
                <a:gd name="T52" fmla="*/ 316 w 364"/>
                <a:gd name="T53" fmla="*/ 76 h 360"/>
                <a:gd name="T54" fmla="*/ 320 w 364"/>
                <a:gd name="T55" fmla="*/ 84 h 360"/>
                <a:gd name="T56" fmla="*/ 362 w 364"/>
                <a:gd name="T57" fmla="*/ 72 h 360"/>
                <a:gd name="T58" fmla="*/ 364 w 364"/>
                <a:gd name="T59" fmla="*/ 90 h 360"/>
                <a:gd name="T60" fmla="*/ 346 w 364"/>
                <a:gd name="T61" fmla="*/ 100 h 360"/>
                <a:gd name="T62" fmla="*/ 322 w 364"/>
                <a:gd name="T63" fmla="*/ 112 h 360"/>
                <a:gd name="T64" fmla="*/ 344 w 364"/>
                <a:gd name="T65" fmla="*/ 142 h 360"/>
                <a:gd name="T66" fmla="*/ 340 w 364"/>
                <a:gd name="T67" fmla="*/ 196 h 360"/>
                <a:gd name="T68" fmla="*/ 344 w 364"/>
                <a:gd name="T69" fmla="*/ 214 h 360"/>
                <a:gd name="T70" fmla="*/ 338 w 364"/>
                <a:gd name="T71" fmla="*/ 238 h 360"/>
                <a:gd name="T72" fmla="*/ 330 w 364"/>
                <a:gd name="T73" fmla="*/ 240 h 360"/>
                <a:gd name="T74" fmla="*/ 324 w 364"/>
                <a:gd name="T75" fmla="*/ 224 h 360"/>
                <a:gd name="T76" fmla="*/ 304 w 364"/>
                <a:gd name="T77" fmla="*/ 232 h 360"/>
                <a:gd name="T78" fmla="*/ 270 w 364"/>
                <a:gd name="T79" fmla="*/ 268 h 360"/>
                <a:gd name="T80" fmla="*/ 262 w 364"/>
                <a:gd name="T81" fmla="*/ 286 h 360"/>
                <a:gd name="T82" fmla="*/ 260 w 364"/>
                <a:gd name="T83" fmla="*/ 344 h 360"/>
                <a:gd name="T84" fmla="*/ 222 w 364"/>
                <a:gd name="T85" fmla="*/ 344 h 360"/>
                <a:gd name="T86" fmla="*/ 158 w 364"/>
                <a:gd name="T87" fmla="*/ 360 h 36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4" h="360">
                  <a:moveTo>
                    <a:pt x="158" y="360"/>
                  </a:moveTo>
                  <a:lnTo>
                    <a:pt x="158" y="360"/>
                  </a:lnTo>
                  <a:lnTo>
                    <a:pt x="138" y="356"/>
                  </a:lnTo>
                  <a:lnTo>
                    <a:pt x="126" y="352"/>
                  </a:lnTo>
                  <a:lnTo>
                    <a:pt x="116" y="346"/>
                  </a:lnTo>
                  <a:lnTo>
                    <a:pt x="108" y="340"/>
                  </a:lnTo>
                  <a:lnTo>
                    <a:pt x="86" y="274"/>
                  </a:lnTo>
                  <a:lnTo>
                    <a:pt x="66" y="258"/>
                  </a:lnTo>
                  <a:lnTo>
                    <a:pt x="48" y="256"/>
                  </a:lnTo>
                  <a:lnTo>
                    <a:pt x="50" y="240"/>
                  </a:lnTo>
                  <a:lnTo>
                    <a:pt x="46" y="226"/>
                  </a:lnTo>
                  <a:lnTo>
                    <a:pt x="40" y="212"/>
                  </a:lnTo>
                  <a:lnTo>
                    <a:pt x="34" y="200"/>
                  </a:lnTo>
                  <a:lnTo>
                    <a:pt x="24" y="188"/>
                  </a:lnTo>
                  <a:lnTo>
                    <a:pt x="14" y="178"/>
                  </a:lnTo>
                  <a:lnTo>
                    <a:pt x="0" y="162"/>
                  </a:lnTo>
                  <a:lnTo>
                    <a:pt x="0" y="156"/>
                  </a:lnTo>
                  <a:lnTo>
                    <a:pt x="2" y="150"/>
                  </a:lnTo>
                  <a:lnTo>
                    <a:pt x="10" y="140"/>
                  </a:lnTo>
                  <a:lnTo>
                    <a:pt x="18" y="130"/>
                  </a:lnTo>
                  <a:lnTo>
                    <a:pt x="26" y="122"/>
                  </a:lnTo>
                  <a:lnTo>
                    <a:pt x="26" y="114"/>
                  </a:lnTo>
                  <a:lnTo>
                    <a:pt x="28" y="110"/>
                  </a:lnTo>
                  <a:lnTo>
                    <a:pt x="32" y="104"/>
                  </a:lnTo>
                  <a:lnTo>
                    <a:pt x="36" y="102"/>
                  </a:lnTo>
                  <a:lnTo>
                    <a:pt x="48" y="94"/>
                  </a:lnTo>
                  <a:lnTo>
                    <a:pt x="58" y="88"/>
                  </a:lnTo>
                  <a:lnTo>
                    <a:pt x="70" y="68"/>
                  </a:lnTo>
                  <a:lnTo>
                    <a:pt x="70" y="38"/>
                  </a:lnTo>
                  <a:lnTo>
                    <a:pt x="70" y="24"/>
                  </a:lnTo>
                  <a:lnTo>
                    <a:pt x="72" y="16"/>
                  </a:lnTo>
                  <a:lnTo>
                    <a:pt x="80" y="14"/>
                  </a:lnTo>
                  <a:lnTo>
                    <a:pt x="90" y="8"/>
                  </a:lnTo>
                  <a:lnTo>
                    <a:pt x="94" y="6"/>
                  </a:lnTo>
                  <a:lnTo>
                    <a:pt x="100" y="6"/>
                  </a:lnTo>
                  <a:lnTo>
                    <a:pt x="106" y="6"/>
                  </a:lnTo>
                  <a:lnTo>
                    <a:pt x="112" y="10"/>
                  </a:lnTo>
                  <a:lnTo>
                    <a:pt x="140" y="10"/>
                  </a:lnTo>
                  <a:lnTo>
                    <a:pt x="146" y="6"/>
                  </a:lnTo>
                  <a:lnTo>
                    <a:pt x="152" y="2"/>
                  </a:lnTo>
                  <a:lnTo>
                    <a:pt x="160" y="0"/>
                  </a:lnTo>
                  <a:lnTo>
                    <a:pt x="168" y="0"/>
                  </a:lnTo>
                  <a:lnTo>
                    <a:pt x="186" y="4"/>
                  </a:lnTo>
                  <a:lnTo>
                    <a:pt x="202" y="8"/>
                  </a:lnTo>
                  <a:lnTo>
                    <a:pt x="212" y="16"/>
                  </a:lnTo>
                  <a:lnTo>
                    <a:pt x="224" y="22"/>
                  </a:lnTo>
                  <a:lnTo>
                    <a:pt x="230" y="24"/>
                  </a:lnTo>
                  <a:lnTo>
                    <a:pt x="238" y="26"/>
                  </a:lnTo>
                  <a:lnTo>
                    <a:pt x="246" y="24"/>
                  </a:lnTo>
                  <a:lnTo>
                    <a:pt x="254" y="22"/>
                  </a:lnTo>
                  <a:lnTo>
                    <a:pt x="264" y="14"/>
                  </a:lnTo>
                  <a:lnTo>
                    <a:pt x="274" y="4"/>
                  </a:lnTo>
                  <a:lnTo>
                    <a:pt x="280" y="2"/>
                  </a:lnTo>
                  <a:lnTo>
                    <a:pt x="286" y="0"/>
                  </a:lnTo>
                  <a:lnTo>
                    <a:pt x="292" y="2"/>
                  </a:lnTo>
                  <a:lnTo>
                    <a:pt x="300" y="8"/>
                  </a:lnTo>
                  <a:lnTo>
                    <a:pt x="324" y="18"/>
                  </a:lnTo>
                  <a:lnTo>
                    <a:pt x="364" y="22"/>
                  </a:lnTo>
                  <a:lnTo>
                    <a:pt x="360" y="28"/>
                  </a:lnTo>
                  <a:lnTo>
                    <a:pt x="352" y="34"/>
                  </a:lnTo>
                  <a:lnTo>
                    <a:pt x="332" y="48"/>
                  </a:lnTo>
                  <a:lnTo>
                    <a:pt x="324" y="58"/>
                  </a:lnTo>
                  <a:lnTo>
                    <a:pt x="318" y="66"/>
                  </a:lnTo>
                  <a:lnTo>
                    <a:pt x="316" y="72"/>
                  </a:lnTo>
                  <a:lnTo>
                    <a:pt x="316" y="76"/>
                  </a:lnTo>
                  <a:lnTo>
                    <a:pt x="316" y="80"/>
                  </a:lnTo>
                  <a:lnTo>
                    <a:pt x="320" y="84"/>
                  </a:lnTo>
                  <a:lnTo>
                    <a:pt x="350" y="84"/>
                  </a:lnTo>
                  <a:lnTo>
                    <a:pt x="362" y="72"/>
                  </a:lnTo>
                  <a:lnTo>
                    <a:pt x="364" y="82"/>
                  </a:lnTo>
                  <a:lnTo>
                    <a:pt x="364" y="90"/>
                  </a:lnTo>
                  <a:lnTo>
                    <a:pt x="360" y="96"/>
                  </a:lnTo>
                  <a:lnTo>
                    <a:pt x="346" y="100"/>
                  </a:lnTo>
                  <a:lnTo>
                    <a:pt x="338" y="104"/>
                  </a:lnTo>
                  <a:lnTo>
                    <a:pt x="322" y="112"/>
                  </a:lnTo>
                  <a:lnTo>
                    <a:pt x="324" y="132"/>
                  </a:lnTo>
                  <a:lnTo>
                    <a:pt x="344" y="142"/>
                  </a:lnTo>
                  <a:lnTo>
                    <a:pt x="340" y="166"/>
                  </a:lnTo>
                  <a:lnTo>
                    <a:pt x="340" y="196"/>
                  </a:lnTo>
                  <a:lnTo>
                    <a:pt x="342" y="204"/>
                  </a:lnTo>
                  <a:lnTo>
                    <a:pt x="344" y="214"/>
                  </a:lnTo>
                  <a:lnTo>
                    <a:pt x="342" y="228"/>
                  </a:lnTo>
                  <a:lnTo>
                    <a:pt x="340" y="232"/>
                  </a:lnTo>
                  <a:lnTo>
                    <a:pt x="338" y="238"/>
                  </a:lnTo>
                  <a:lnTo>
                    <a:pt x="330" y="240"/>
                  </a:lnTo>
                  <a:lnTo>
                    <a:pt x="328" y="226"/>
                  </a:lnTo>
                  <a:lnTo>
                    <a:pt x="324" y="224"/>
                  </a:lnTo>
                  <a:lnTo>
                    <a:pt x="320" y="224"/>
                  </a:lnTo>
                  <a:lnTo>
                    <a:pt x="312" y="226"/>
                  </a:lnTo>
                  <a:lnTo>
                    <a:pt x="304" y="232"/>
                  </a:lnTo>
                  <a:lnTo>
                    <a:pt x="296" y="240"/>
                  </a:lnTo>
                  <a:lnTo>
                    <a:pt x="280" y="256"/>
                  </a:lnTo>
                  <a:lnTo>
                    <a:pt x="270" y="268"/>
                  </a:lnTo>
                  <a:lnTo>
                    <a:pt x="266" y="278"/>
                  </a:lnTo>
                  <a:lnTo>
                    <a:pt x="262" y="286"/>
                  </a:lnTo>
                  <a:lnTo>
                    <a:pt x="260" y="344"/>
                  </a:lnTo>
                  <a:lnTo>
                    <a:pt x="250" y="342"/>
                  </a:lnTo>
                  <a:lnTo>
                    <a:pt x="222" y="344"/>
                  </a:lnTo>
                  <a:lnTo>
                    <a:pt x="200" y="346"/>
                  </a:lnTo>
                  <a:lnTo>
                    <a:pt x="180" y="352"/>
                  </a:lnTo>
                  <a:lnTo>
                    <a:pt x="158" y="360"/>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29" name="Freeform 22">
              <a:extLst>
                <a:ext uri="{FF2B5EF4-FFF2-40B4-BE49-F238E27FC236}">
                  <a16:creationId xmlns:a16="http://schemas.microsoft.com/office/drawing/2014/main" xmlns="" id="{E97BF3E4-424B-48E5-BBC3-CD357AE05504}"/>
                </a:ext>
              </a:extLst>
            </p:cNvPr>
            <p:cNvSpPr/>
            <p:nvPr/>
          </p:nvSpPr>
          <p:spPr bwMode="auto">
            <a:xfrm>
              <a:off x="4975225" y="4273551"/>
              <a:ext cx="733425" cy="762000"/>
            </a:xfrm>
            <a:custGeom>
              <a:avLst/>
              <a:gdLst>
                <a:gd name="T0" fmla="*/ 360 w 462"/>
                <a:gd name="T1" fmla="*/ 474 h 480"/>
                <a:gd name="T2" fmla="*/ 328 w 462"/>
                <a:gd name="T3" fmla="*/ 448 h 480"/>
                <a:gd name="T4" fmla="*/ 300 w 462"/>
                <a:gd name="T5" fmla="*/ 412 h 480"/>
                <a:gd name="T6" fmla="*/ 282 w 462"/>
                <a:gd name="T7" fmla="*/ 362 h 480"/>
                <a:gd name="T8" fmla="*/ 252 w 462"/>
                <a:gd name="T9" fmla="*/ 340 h 480"/>
                <a:gd name="T10" fmla="*/ 230 w 462"/>
                <a:gd name="T11" fmla="*/ 340 h 480"/>
                <a:gd name="T12" fmla="*/ 214 w 462"/>
                <a:gd name="T13" fmla="*/ 346 h 480"/>
                <a:gd name="T14" fmla="*/ 196 w 462"/>
                <a:gd name="T15" fmla="*/ 376 h 480"/>
                <a:gd name="T16" fmla="*/ 176 w 462"/>
                <a:gd name="T17" fmla="*/ 402 h 480"/>
                <a:gd name="T18" fmla="*/ 152 w 462"/>
                <a:gd name="T19" fmla="*/ 428 h 480"/>
                <a:gd name="T20" fmla="*/ 144 w 462"/>
                <a:gd name="T21" fmla="*/ 430 h 480"/>
                <a:gd name="T22" fmla="*/ 118 w 462"/>
                <a:gd name="T23" fmla="*/ 442 h 480"/>
                <a:gd name="T24" fmla="*/ 72 w 462"/>
                <a:gd name="T25" fmla="*/ 434 h 480"/>
                <a:gd name="T26" fmla="*/ 38 w 462"/>
                <a:gd name="T27" fmla="*/ 416 h 480"/>
                <a:gd name="T28" fmla="*/ 46 w 462"/>
                <a:gd name="T29" fmla="*/ 386 h 480"/>
                <a:gd name="T30" fmla="*/ 42 w 462"/>
                <a:gd name="T31" fmla="*/ 360 h 480"/>
                <a:gd name="T32" fmla="*/ 2 w 462"/>
                <a:gd name="T33" fmla="*/ 312 h 480"/>
                <a:gd name="T34" fmla="*/ 10 w 462"/>
                <a:gd name="T35" fmla="*/ 228 h 480"/>
                <a:gd name="T36" fmla="*/ 0 w 462"/>
                <a:gd name="T37" fmla="*/ 168 h 480"/>
                <a:gd name="T38" fmla="*/ 4 w 462"/>
                <a:gd name="T39" fmla="*/ 166 h 480"/>
                <a:gd name="T40" fmla="*/ 64 w 462"/>
                <a:gd name="T41" fmla="*/ 212 h 480"/>
                <a:gd name="T42" fmla="*/ 82 w 462"/>
                <a:gd name="T43" fmla="*/ 216 h 480"/>
                <a:gd name="T44" fmla="*/ 110 w 462"/>
                <a:gd name="T45" fmla="*/ 208 h 480"/>
                <a:gd name="T46" fmla="*/ 148 w 462"/>
                <a:gd name="T47" fmla="*/ 172 h 480"/>
                <a:gd name="T48" fmla="*/ 176 w 462"/>
                <a:gd name="T49" fmla="*/ 116 h 480"/>
                <a:gd name="T50" fmla="*/ 210 w 462"/>
                <a:gd name="T51" fmla="*/ 62 h 480"/>
                <a:gd name="T52" fmla="*/ 232 w 462"/>
                <a:gd name="T53" fmla="*/ 4 h 480"/>
                <a:gd name="T54" fmla="*/ 272 w 462"/>
                <a:gd name="T55" fmla="*/ 0 h 480"/>
                <a:gd name="T56" fmla="*/ 306 w 462"/>
                <a:gd name="T57" fmla="*/ 10 h 480"/>
                <a:gd name="T58" fmla="*/ 352 w 462"/>
                <a:gd name="T59" fmla="*/ 50 h 480"/>
                <a:gd name="T60" fmla="*/ 394 w 462"/>
                <a:gd name="T61" fmla="*/ 60 h 480"/>
                <a:gd name="T62" fmla="*/ 444 w 462"/>
                <a:gd name="T63" fmla="*/ 98 h 480"/>
                <a:gd name="T64" fmla="*/ 462 w 462"/>
                <a:gd name="T65" fmla="*/ 134 h 480"/>
                <a:gd name="T66" fmla="*/ 430 w 462"/>
                <a:gd name="T67" fmla="*/ 158 h 480"/>
                <a:gd name="T68" fmla="*/ 402 w 462"/>
                <a:gd name="T69" fmla="*/ 182 h 480"/>
                <a:gd name="T70" fmla="*/ 336 w 462"/>
                <a:gd name="T71" fmla="*/ 188 h 480"/>
                <a:gd name="T72" fmla="*/ 292 w 462"/>
                <a:gd name="T73" fmla="*/ 192 h 480"/>
                <a:gd name="T74" fmla="*/ 284 w 462"/>
                <a:gd name="T75" fmla="*/ 218 h 480"/>
                <a:gd name="T76" fmla="*/ 288 w 462"/>
                <a:gd name="T77" fmla="*/ 236 h 480"/>
                <a:gd name="T78" fmla="*/ 284 w 462"/>
                <a:gd name="T79" fmla="*/ 276 h 480"/>
                <a:gd name="T80" fmla="*/ 304 w 462"/>
                <a:gd name="T81" fmla="*/ 296 h 480"/>
                <a:gd name="T82" fmla="*/ 362 w 462"/>
                <a:gd name="T83" fmla="*/ 364 h 480"/>
                <a:gd name="T84" fmla="*/ 372 w 462"/>
                <a:gd name="T85" fmla="*/ 400 h 48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62" h="480">
                  <a:moveTo>
                    <a:pt x="372" y="480"/>
                  </a:moveTo>
                  <a:lnTo>
                    <a:pt x="372" y="480"/>
                  </a:lnTo>
                  <a:lnTo>
                    <a:pt x="360" y="474"/>
                  </a:lnTo>
                  <a:lnTo>
                    <a:pt x="348" y="466"/>
                  </a:lnTo>
                  <a:lnTo>
                    <a:pt x="338" y="458"/>
                  </a:lnTo>
                  <a:lnTo>
                    <a:pt x="328" y="448"/>
                  </a:lnTo>
                  <a:lnTo>
                    <a:pt x="312" y="430"/>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02" y="358"/>
                  </a:lnTo>
                  <a:lnTo>
                    <a:pt x="198" y="364"/>
                  </a:lnTo>
                  <a:lnTo>
                    <a:pt x="196" y="376"/>
                  </a:lnTo>
                  <a:lnTo>
                    <a:pt x="188" y="390"/>
                  </a:lnTo>
                  <a:lnTo>
                    <a:pt x="176" y="402"/>
                  </a:lnTo>
                  <a:lnTo>
                    <a:pt x="152" y="424"/>
                  </a:lnTo>
                  <a:lnTo>
                    <a:pt x="152" y="428"/>
                  </a:lnTo>
                  <a:lnTo>
                    <a:pt x="146" y="428"/>
                  </a:lnTo>
                  <a:lnTo>
                    <a:pt x="144" y="430"/>
                  </a:lnTo>
                  <a:lnTo>
                    <a:pt x="140" y="434"/>
                  </a:lnTo>
                  <a:lnTo>
                    <a:pt x="118" y="442"/>
                  </a:lnTo>
                  <a:lnTo>
                    <a:pt x="94" y="440"/>
                  </a:lnTo>
                  <a:lnTo>
                    <a:pt x="72" y="434"/>
                  </a:lnTo>
                  <a:lnTo>
                    <a:pt x="54" y="426"/>
                  </a:lnTo>
                  <a:lnTo>
                    <a:pt x="46" y="422"/>
                  </a:lnTo>
                  <a:lnTo>
                    <a:pt x="38" y="416"/>
                  </a:lnTo>
                  <a:lnTo>
                    <a:pt x="46" y="400"/>
                  </a:lnTo>
                  <a:lnTo>
                    <a:pt x="46" y="386"/>
                  </a:lnTo>
                  <a:lnTo>
                    <a:pt x="44" y="374"/>
                  </a:lnTo>
                  <a:lnTo>
                    <a:pt x="42" y="360"/>
                  </a:lnTo>
                  <a:lnTo>
                    <a:pt x="16" y="336"/>
                  </a:lnTo>
                  <a:lnTo>
                    <a:pt x="8" y="324"/>
                  </a:lnTo>
                  <a:lnTo>
                    <a:pt x="2" y="312"/>
                  </a:lnTo>
                  <a:lnTo>
                    <a:pt x="10" y="228"/>
                  </a:lnTo>
                  <a:lnTo>
                    <a:pt x="2" y="194"/>
                  </a:lnTo>
                  <a:lnTo>
                    <a:pt x="0" y="182"/>
                  </a:lnTo>
                  <a:lnTo>
                    <a:pt x="0" y="168"/>
                  </a:lnTo>
                  <a:lnTo>
                    <a:pt x="4" y="166"/>
                  </a:lnTo>
                  <a:lnTo>
                    <a:pt x="38" y="188"/>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210" y="62"/>
                  </a:lnTo>
                  <a:lnTo>
                    <a:pt x="210" y="16"/>
                  </a:lnTo>
                  <a:lnTo>
                    <a:pt x="232" y="4"/>
                  </a:lnTo>
                  <a:lnTo>
                    <a:pt x="252" y="2"/>
                  </a:lnTo>
                  <a:lnTo>
                    <a:pt x="272" y="0"/>
                  </a:lnTo>
                  <a:lnTo>
                    <a:pt x="284" y="2"/>
                  </a:lnTo>
                  <a:lnTo>
                    <a:pt x="294" y="4"/>
                  </a:lnTo>
                  <a:lnTo>
                    <a:pt x="306" y="10"/>
                  </a:lnTo>
                  <a:lnTo>
                    <a:pt x="318" y="18"/>
                  </a:lnTo>
                  <a:lnTo>
                    <a:pt x="352" y="50"/>
                  </a:lnTo>
                  <a:lnTo>
                    <a:pt x="394" y="60"/>
                  </a:lnTo>
                  <a:lnTo>
                    <a:pt x="412" y="70"/>
                  </a:lnTo>
                  <a:lnTo>
                    <a:pt x="434" y="88"/>
                  </a:lnTo>
                  <a:lnTo>
                    <a:pt x="444" y="98"/>
                  </a:lnTo>
                  <a:lnTo>
                    <a:pt x="454" y="110"/>
                  </a:lnTo>
                  <a:lnTo>
                    <a:pt x="460" y="122"/>
                  </a:lnTo>
                  <a:lnTo>
                    <a:pt x="462" y="134"/>
                  </a:lnTo>
                  <a:lnTo>
                    <a:pt x="444" y="146"/>
                  </a:lnTo>
                  <a:lnTo>
                    <a:pt x="430" y="158"/>
                  </a:lnTo>
                  <a:lnTo>
                    <a:pt x="416" y="170"/>
                  </a:lnTo>
                  <a:lnTo>
                    <a:pt x="402" y="182"/>
                  </a:lnTo>
                  <a:lnTo>
                    <a:pt x="386" y="186"/>
                  </a:lnTo>
                  <a:lnTo>
                    <a:pt x="368" y="188"/>
                  </a:lnTo>
                  <a:lnTo>
                    <a:pt x="336" y="188"/>
                  </a:lnTo>
                  <a:lnTo>
                    <a:pt x="322" y="186"/>
                  </a:lnTo>
                  <a:lnTo>
                    <a:pt x="306" y="188"/>
                  </a:lnTo>
                  <a:lnTo>
                    <a:pt x="292" y="192"/>
                  </a:lnTo>
                  <a:lnTo>
                    <a:pt x="280" y="198"/>
                  </a:lnTo>
                  <a:lnTo>
                    <a:pt x="284" y="218"/>
                  </a:lnTo>
                  <a:lnTo>
                    <a:pt x="288" y="228"/>
                  </a:lnTo>
                  <a:lnTo>
                    <a:pt x="288" y="236"/>
                  </a:lnTo>
                  <a:lnTo>
                    <a:pt x="284" y="256"/>
                  </a:lnTo>
                  <a:lnTo>
                    <a:pt x="282" y="266"/>
                  </a:lnTo>
                  <a:lnTo>
                    <a:pt x="284" y="276"/>
                  </a:lnTo>
                  <a:lnTo>
                    <a:pt x="290" y="286"/>
                  </a:lnTo>
                  <a:lnTo>
                    <a:pt x="304" y="296"/>
                  </a:lnTo>
                  <a:lnTo>
                    <a:pt x="334" y="324"/>
                  </a:lnTo>
                  <a:lnTo>
                    <a:pt x="362" y="364"/>
                  </a:lnTo>
                  <a:lnTo>
                    <a:pt x="372" y="400"/>
                  </a:lnTo>
                  <a:lnTo>
                    <a:pt x="372" y="480"/>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30" name="Freeform 23">
              <a:extLst>
                <a:ext uri="{FF2B5EF4-FFF2-40B4-BE49-F238E27FC236}">
                  <a16:creationId xmlns:a16="http://schemas.microsoft.com/office/drawing/2014/main" xmlns="" id="{C021D577-F60C-4FF0-B3F0-A3B43E7D2689}"/>
                </a:ext>
              </a:extLst>
            </p:cNvPr>
            <p:cNvSpPr/>
            <p:nvPr/>
          </p:nvSpPr>
          <p:spPr bwMode="auto">
            <a:xfrm>
              <a:off x="5438775" y="4105276"/>
              <a:ext cx="1196975" cy="739775"/>
            </a:xfrm>
            <a:custGeom>
              <a:avLst/>
              <a:gdLst>
                <a:gd name="T0" fmla="*/ 72 w 754"/>
                <a:gd name="T1" fmla="*/ 452 h 466"/>
                <a:gd name="T2" fmla="*/ 4 w 754"/>
                <a:gd name="T3" fmla="*/ 380 h 466"/>
                <a:gd name="T4" fmla="*/ 2 w 754"/>
                <a:gd name="T5" fmla="*/ 362 h 466"/>
                <a:gd name="T6" fmla="*/ 6 w 754"/>
                <a:gd name="T7" fmla="*/ 348 h 466"/>
                <a:gd name="T8" fmla="*/ 0 w 754"/>
                <a:gd name="T9" fmla="*/ 310 h 466"/>
                <a:gd name="T10" fmla="*/ 18 w 754"/>
                <a:gd name="T11" fmla="*/ 304 h 466"/>
                <a:gd name="T12" fmla="*/ 96 w 754"/>
                <a:gd name="T13" fmla="*/ 304 h 466"/>
                <a:gd name="T14" fmla="*/ 138 w 754"/>
                <a:gd name="T15" fmla="*/ 276 h 466"/>
                <a:gd name="T16" fmla="*/ 178 w 754"/>
                <a:gd name="T17" fmla="*/ 244 h 466"/>
                <a:gd name="T18" fmla="*/ 180 w 754"/>
                <a:gd name="T19" fmla="*/ 226 h 466"/>
                <a:gd name="T20" fmla="*/ 126 w 754"/>
                <a:gd name="T21" fmla="*/ 166 h 466"/>
                <a:gd name="T22" fmla="*/ 100 w 754"/>
                <a:gd name="T23" fmla="*/ 144 h 466"/>
                <a:gd name="T24" fmla="*/ 98 w 754"/>
                <a:gd name="T25" fmla="*/ 96 h 466"/>
                <a:gd name="T26" fmla="*/ 136 w 754"/>
                <a:gd name="T27" fmla="*/ 66 h 466"/>
                <a:gd name="T28" fmla="*/ 146 w 754"/>
                <a:gd name="T29" fmla="*/ 54 h 466"/>
                <a:gd name="T30" fmla="*/ 140 w 754"/>
                <a:gd name="T31" fmla="*/ 30 h 466"/>
                <a:gd name="T32" fmla="*/ 118 w 754"/>
                <a:gd name="T33" fmla="*/ 10 h 466"/>
                <a:gd name="T34" fmla="*/ 108 w 754"/>
                <a:gd name="T35" fmla="*/ 0 h 466"/>
                <a:gd name="T36" fmla="*/ 234 w 754"/>
                <a:gd name="T37" fmla="*/ 6 h 466"/>
                <a:gd name="T38" fmla="*/ 246 w 754"/>
                <a:gd name="T39" fmla="*/ 22 h 466"/>
                <a:gd name="T40" fmla="*/ 276 w 754"/>
                <a:gd name="T41" fmla="*/ 46 h 466"/>
                <a:gd name="T42" fmla="*/ 314 w 754"/>
                <a:gd name="T43" fmla="*/ 62 h 466"/>
                <a:gd name="T44" fmla="*/ 338 w 754"/>
                <a:gd name="T45" fmla="*/ 72 h 466"/>
                <a:gd name="T46" fmla="*/ 494 w 754"/>
                <a:gd name="T47" fmla="*/ 100 h 466"/>
                <a:gd name="T48" fmla="*/ 504 w 754"/>
                <a:gd name="T49" fmla="*/ 116 h 466"/>
                <a:gd name="T50" fmla="*/ 524 w 754"/>
                <a:gd name="T51" fmla="*/ 136 h 466"/>
                <a:gd name="T52" fmla="*/ 618 w 754"/>
                <a:gd name="T53" fmla="*/ 158 h 466"/>
                <a:gd name="T54" fmla="*/ 626 w 754"/>
                <a:gd name="T55" fmla="*/ 160 h 466"/>
                <a:gd name="T56" fmla="*/ 660 w 754"/>
                <a:gd name="T57" fmla="*/ 164 h 466"/>
                <a:gd name="T58" fmla="*/ 670 w 754"/>
                <a:gd name="T59" fmla="*/ 174 h 466"/>
                <a:gd name="T60" fmla="*/ 684 w 754"/>
                <a:gd name="T61" fmla="*/ 192 h 466"/>
                <a:gd name="T62" fmla="*/ 702 w 754"/>
                <a:gd name="T63" fmla="*/ 196 h 466"/>
                <a:gd name="T64" fmla="*/ 718 w 754"/>
                <a:gd name="T65" fmla="*/ 208 h 466"/>
                <a:gd name="T66" fmla="*/ 708 w 754"/>
                <a:gd name="T67" fmla="*/ 228 h 466"/>
                <a:gd name="T68" fmla="*/ 702 w 754"/>
                <a:gd name="T69" fmla="*/ 250 h 466"/>
                <a:gd name="T70" fmla="*/ 724 w 754"/>
                <a:gd name="T71" fmla="*/ 274 h 466"/>
                <a:gd name="T72" fmla="*/ 732 w 754"/>
                <a:gd name="T73" fmla="*/ 298 h 466"/>
                <a:gd name="T74" fmla="*/ 740 w 754"/>
                <a:gd name="T75" fmla="*/ 320 h 466"/>
                <a:gd name="T76" fmla="*/ 754 w 754"/>
                <a:gd name="T77" fmla="*/ 330 h 466"/>
                <a:gd name="T78" fmla="*/ 734 w 754"/>
                <a:gd name="T79" fmla="*/ 338 h 466"/>
                <a:gd name="T80" fmla="*/ 692 w 754"/>
                <a:gd name="T81" fmla="*/ 354 h 466"/>
                <a:gd name="T82" fmla="*/ 640 w 754"/>
                <a:gd name="T83" fmla="*/ 392 h 466"/>
                <a:gd name="T84" fmla="*/ 616 w 754"/>
                <a:gd name="T85" fmla="*/ 414 h 466"/>
                <a:gd name="T86" fmla="*/ 582 w 754"/>
                <a:gd name="T87" fmla="*/ 424 h 466"/>
                <a:gd name="T88" fmla="*/ 562 w 754"/>
                <a:gd name="T89" fmla="*/ 434 h 466"/>
                <a:gd name="T90" fmla="*/ 544 w 754"/>
                <a:gd name="T91" fmla="*/ 448 h 466"/>
                <a:gd name="T92" fmla="*/ 512 w 754"/>
                <a:gd name="T93" fmla="*/ 422 h 466"/>
                <a:gd name="T94" fmla="*/ 482 w 754"/>
                <a:gd name="T95" fmla="*/ 408 h 466"/>
                <a:gd name="T96" fmla="*/ 450 w 754"/>
                <a:gd name="T97" fmla="*/ 380 h 466"/>
                <a:gd name="T98" fmla="*/ 426 w 754"/>
                <a:gd name="T99" fmla="*/ 384 h 466"/>
                <a:gd name="T100" fmla="*/ 410 w 754"/>
                <a:gd name="T101" fmla="*/ 404 h 466"/>
                <a:gd name="T102" fmla="*/ 358 w 754"/>
                <a:gd name="T103" fmla="*/ 392 h 466"/>
                <a:gd name="T104" fmla="*/ 286 w 754"/>
                <a:gd name="T105" fmla="*/ 352 h 466"/>
                <a:gd name="T106" fmla="*/ 252 w 754"/>
                <a:gd name="T107" fmla="*/ 346 h 466"/>
                <a:gd name="T108" fmla="*/ 200 w 754"/>
                <a:gd name="T109" fmla="*/ 338 h 466"/>
                <a:gd name="T110" fmla="*/ 184 w 754"/>
                <a:gd name="T111" fmla="*/ 350 h 466"/>
                <a:gd name="T112" fmla="*/ 202 w 754"/>
                <a:gd name="T113" fmla="*/ 380 h 466"/>
                <a:gd name="T114" fmla="*/ 196 w 754"/>
                <a:gd name="T115" fmla="*/ 392 h 466"/>
                <a:gd name="T116" fmla="*/ 164 w 754"/>
                <a:gd name="T117" fmla="*/ 390 h 466"/>
                <a:gd name="T118" fmla="*/ 128 w 754"/>
                <a:gd name="T119" fmla="*/ 406 h 466"/>
                <a:gd name="T120" fmla="*/ 96 w 754"/>
                <a:gd name="T121" fmla="*/ 454 h 466"/>
                <a:gd name="T122" fmla="*/ 80 w 754"/>
                <a:gd name="T123" fmla="*/ 466 h 4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54" h="466">
                  <a:moveTo>
                    <a:pt x="80" y="466"/>
                  </a:moveTo>
                  <a:lnTo>
                    <a:pt x="80" y="466"/>
                  </a:lnTo>
                  <a:lnTo>
                    <a:pt x="72" y="452"/>
                  </a:lnTo>
                  <a:lnTo>
                    <a:pt x="64" y="440"/>
                  </a:lnTo>
                  <a:lnTo>
                    <a:pt x="44" y="418"/>
                  </a:lnTo>
                  <a:lnTo>
                    <a:pt x="4" y="380"/>
                  </a:lnTo>
                  <a:lnTo>
                    <a:pt x="2" y="368"/>
                  </a:lnTo>
                  <a:lnTo>
                    <a:pt x="2" y="362"/>
                  </a:lnTo>
                  <a:lnTo>
                    <a:pt x="4" y="356"/>
                  </a:lnTo>
                  <a:lnTo>
                    <a:pt x="6" y="348"/>
                  </a:lnTo>
                  <a:lnTo>
                    <a:pt x="8" y="328"/>
                  </a:lnTo>
                  <a:lnTo>
                    <a:pt x="0" y="310"/>
                  </a:lnTo>
                  <a:lnTo>
                    <a:pt x="6" y="306"/>
                  </a:lnTo>
                  <a:lnTo>
                    <a:pt x="18" y="304"/>
                  </a:lnTo>
                  <a:lnTo>
                    <a:pt x="44" y="302"/>
                  </a:lnTo>
                  <a:lnTo>
                    <a:pt x="96" y="304"/>
                  </a:lnTo>
                  <a:lnTo>
                    <a:pt x="112" y="298"/>
                  </a:lnTo>
                  <a:lnTo>
                    <a:pt x="126" y="288"/>
                  </a:lnTo>
                  <a:lnTo>
                    <a:pt x="138" y="276"/>
                  </a:lnTo>
                  <a:lnTo>
                    <a:pt x="152" y="264"/>
                  </a:lnTo>
                  <a:lnTo>
                    <a:pt x="178" y="244"/>
                  </a:lnTo>
                  <a:lnTo>
                    <a:pt x="180" y="226"/>
                  </a:lnTo>
                  <a:lnTo>
                    <a:pt x="162" y="200"/>
                  </a:lnTo>
                  <a:lnTo>
                    <a:pt x="144" y="182"/>
                  </a:lnTo>
                  <a:lnTo>
                    <a:pt x="126" y="166"/>
                  </a:lnTo>
                  <a:lnTo>
                    <a:pt x="106" y="156"/>
                  </a:lnTo>
                  <a:lnTo>
                    <a:pt x="100" y="144"/>
                  </a:lnTo>
                  <a:lnTo>
                    <a:pt x="98" y="96"/>
                  </a:lnTo>
                  <a:lnTo>
                    <a:pt x="114" y="80"/>
                  </a:lnTo>
                  <a:lnTo>
                    <a:pt x="124" y="72"/>
                  </a:lnTo>
                  <a:lnTo>
                    <a:pt x="136" y="66"/>
                  </a:lnTo>
                  <a:lnTo>
                    <a:pt x="142" y="60"/>
                  </a:lnTo>
                  <a:lnTo>
                    <a:pt x="146" y="54"/>
                  </a:lnTo>
                  <a:lnTo>
                    <a:pt x="146" y="48"/>
                  </a:lnTo>
                  <a:lnTo>
                    <a:pt x="146" y="42"/>
                  </a:lnTo>
                  <a:lnTo>
                    <a:pt x="140" y="30"/>
                  </a:lnTo>
                  <a:lnTo>
                    <a:pt x="134" y="22"/>
                  </a:lnTo>
                  <a:lnTo>
                    <a:pt x="118" y="10"/>
                  </a:lnTo>
                  <a:lnTo>
                    <a:pt x="112" y="6"/>
                  </a:lnTo>
                  <a:lnTo>
                    <a:pt x="108" y="0"/>
                  </a:lnTo>
                  <a:lnTo>
                    <a:pt x="196" y="0"/>
                  </a:lnTo>
                  <a:lnTo>
                    <a:pt x="234" y="6"/>
                  </a:lnTo>
                  <a:lnTo>
                    <a:pt x="238" y="14"/>
                  </a:lnTo>
                  <a:lnTo>
                    <a:pt x="246" y="22"/>
                  </a:lnTo>
                  <a:lnTo>
                    <a:pt x="254" y="30"/>
                  </a:lnTo>
                  <a:lnTo>
                    <a:pt x="264" y="38"/>
                  </a:lnTo>
                  <a:lnTo>
                    <a:pt x="276" y="46"/>
                  </a:lnTo>
                  <a:lnTo>
                    <a:pt x="288" y="52"/>
                  </a:lnTo>
                  <a:lnTo>
                    <a:pt x="300" y="58"/>
                  </a:lnTo>
                  <a:lnTo>
                    <a:pt x="314" y="62"/>
                  </a:lnTo>
                  <a:lnTo>
                    <a:pt x="338" y="72"/>
                  </a:lnTo>
                  <a:lnTo>
                    <a:pt x="456" y="74"/>
                  </a:lnTo>
                  <a:lnTo>
                    <a:pt x="494" y="100"/>
                  </a:lnTo>
                  <a:lnTo>
                    <a:pt x="498" y="108"/>
                  </a:lnTo>
                  <a:lnTo>
                    <a:pt x="504" y="116"/>
                  </a:lnTo>
                  <a:lnTo>
                    <a:pt x="512" y="126"/>
                  </a:lnTo>
                  <a:lnTo>
                    <a:pt x="524" y="136"/>
                  </a:lnTo>
                  <a:lnTo>
                    <a:pt x="578" y="140"/>
                  </a:lnTo>
                  <a:lnTo>
                    <a:pt x="618" y="158"/>
                  </a:lnTo>
                  <a:lnTo>
                    <a:pt x="622" y="160"/>
                  </a:lnTo>
                  <a:lnTo>
                    <a:pt x="626" y="160"/>
                  </a:lnTo>
                  <a:lnTo>
                    <a:pt x="638" y="160"/>
                  </a:lnTo>
                  <a:lnTo>
                    <a:pt x="652" y="162"/>
                  </a:lnTo>
                  <a:lnTo>
                    <a:pt x="660" y="164"/>
                  </a:lnTo>
                  <a:lnTo>
                    <a:pt x="668" y="170"/>
                  </a:lnTo>
                  <a:lnTo>
                    <a:pt x="670" y="174"/>
                  </a:lnTo>
                  <a:lnTo>
                    <a:pt x="672" y="180"/>
                  </a:lnTo>
                  <a:lnTo>
                    <a:pt x="676" y="186"/>
                  </a:lnTo>
                  <a:lnTo>
                    <a:pt x="684" y="192"/>
                  </a:lnTo>
                  <a:lnTo>
                    <a:pt x="690" y="194"/>
                  </a:lnTo>
                  <a:lnTo>
                    <a:pt x="702" y="196"/>
                  </a:lnTo>
                  <a:lnTo>
                    <a:pt x="710" y="198"/>
                  </a:lnTo>
                  <a:lnTo>
                    <a:pt x="714" y="202"/>
                  </a:lnTo>
                  <a:lnTo>
                    <a:pt x="718" y="208"/>
                  </a:lnTo>
                  <a:lnTo>
                    <a:pt x="720" y="214"/>
                  </a:lnTo>
                  <a:lnTo>
                    <a:pt x="708" y="228"/>
                  </a:lnTo>
                  <a:lnTo>
                    <a:pt x="706" y="236"/>
                  </a:lnTo>
                  <a:lnTo>
                    <a:pt x="702" y="250"/>
                  </a:lnTo>
                  <a:lnTo>
                    <a:pt x="708" y="256"/>
                  </a:lnTo>
                  <a:lnTo>
                    <a:pt x="716" y="264"/>
                  </a:lnTo>
                  <a:lnTo>
                    <a:pt x="724" y="274"/>
                  </a:lnTo>
                  <a:lnTo>
                    <a:pt x="732" y="290"/>
                  </a:lnTo>
                  <a:lnTo>
                    <a:pt x="732" y="298"/>
                  </a:lnTo>
                  <a:lnTo>
                    <a:pt x="734" y="310"/>
                  </a:lnTo>
                  <a:lnTo>
                    <a:pt x="736" y="316"/>
                  </a:lnTo>
                  <a:lnTo>
                    <a:pt x="740" y="320"/>
                  </a:lnTo>
                  <a:lnTo>
                    <a:pt x="746" y="326"/>
                  </a:lnTo>
                  <a:lnTo>
                    <a:pt x="754" y="330"/>
                  </a:lnTo>
                  <a:lnTo>
                    <a:pt x="754" y="334"/>
                  </a:lnTo>
                  <a:lnTo>
                    <a:pt x="734" y="338"/>
                  </a:lnTo>
                  <a:lnTo>
                    <a:pt x="718" y="342"/>
                  </a:lnTo>
                  <a:lnTo>
                    <a:pt x="704" y="348"/>
                  </a:lnTo>
                  <a:lnTo>
                    <a:pt x="692" y="354"/>
                  </a:lnTo>
                  <a:lnTo>
                    <a:pt x="670" y="372"/>
                  </a:lnTo>
                  <a:lnTo>
                    <a:pt x="640" y="392"/>
                  </a:lnTo>
                  <a:lnTo>
                    <a:pt x="634" y="396"/>
                  </a:lnTo>
                  <a:lnTo>
                    <a:pt x="626" y="400"/>
                  </a:lnTo>
                  <a:lnTo>
                    <a:pt x="616" y="414"/>
                  </a:lnTo>
                  <a:lnTo>
                    <a:pt x="598" y="420"/>
                  </a:lnTo>
                  <a:lnTo>
                    <a:pt x="582" y="424"/>
                  </a:lnTo>
                  <a:lnTo>
                    <a:pt x="576" y="426"/>
                  </a:lnTo>
                  <a:lnTo>
                    <a:pt x="570" y="430"/>
                  </a:lnTo>
                  <a:lnTo>
                    <a:pt x="562" y="434"/>
                  </a:lnTo>
                  <a:lnTo>
                    <a:pt x="556" y="442"/>
                  </a:lnTo>
                  <a:lnTo>
                    <a:pt x="544" y="448"/>
                  </a:lnTo>
                  <a:lnTo>
                    <a:pt x="512" y="422"/>
                  </a:lnTo>
                  <a:lnTo>
                    <a:pt x="500" y="418"/>
                  </a:lnTo>
                  <a:lnTo>
                    <a:pt x="490" y="414"/>
                  </a:lnTo>
                  <a:lnTo>
                    <a:pt x="482" y="408"/>
                  </a:lnTo>
                  <a:lnTo>
                    <a:pt x="474" y="402"/>
                  </a:lnTo>
                  <a:lnTo>
                    <a:pt x="462" y="390"/>
                  </a:lnTo>
                  <a:lnTo>
                    <a:pt x="450" y="380"/>
                  </a:lnTo>
                  <a:lnTo>
                    <a:pt x="434" y="382"/>
                  </a:lnTo>
                  <a:lnTo>
                    <a:pt x="426" y="384"/>
                  </a:lnTo>
                  <a:lnTo>
                    <a:pt x="420" y="392"/>
                  </a:lnTo>
                  <a:lnTo>
                    <a:pt x="410" y="404"/>
                  </a:lnTo>
                  <a:lnTo>
                    <a:pt x="392" y="402"/>
                  </a:lnTo>
                  <a:lnTo>
                    <a:pt x="374" y="398"/>
                  </a:lnTo>
                  <a:lnTo>
                    <a:pt x="358" y="392"/>
                  </a:lnTo>
                  <a:lnTo>
                    <a:pt x="342" y="384"/>
                  </a:lnTo>
                  <a:lnTo>
                    <a:pt x="312" y="366"/>
                  </a:lnTo>
                  <a:lnTo>
                    <a:pt x="286" y="352"/>
                  </a:lnTo>
                  <a:lnTo>
                    <a:pt x="268" y="348"/>
                  </a:lnTo>
                  <a:lnTo>
                    <a:pt x="252" y="346"/>
                  </a:lnTo>
                  <a:lnTo>
                    <a:pt x="228" y="338"/>
                  </a:lnTo>
                  <a:lnTo>
                    <a:pt x="200" y="338"/>
                  </a:lnTo>
                  <a:lnTo>
                    <a:pt x="192" y="342"/>
                  </a:lnTo>
                  <a:lnTo>
                    <a:pt x="186" y="344"/>
                  </a:lnTo>
                  <a:lnTo>
                    <a:pt x="184" y="350"/>
                  </a:lnTo>
                  <a:lnTo>
                    <a:pt x="186" y="358"/>
                  </a:lnTo>
                  <a:lnTo>
                    <a:pt x="192" y="368"/>
                  </a:lnTo>
                  <a:lnTo>
                    <a:pt x="202" y="380"/>
                  </a:lnTo>
                  <a:lnTo>
                    <a:pt x="196" y="392"/>
                  </a:lnTo>
                  <a:lnTo>
                    <a:pt x="182" y="390"/>
                  </a:lnTo>
                  <a:lnTo>
                    <a:pt x="164" y="390"/>
                  </a:lnTo>
                  <a:lnTo>
                    <a:pt x="150" y="394"/>
                  </a:lnTo>
                  <a:lnTo>
                    <a:pt x="138" y="398"/>
                  </a:lnTo>
                  <a:lnTo>
                    <a:pt x="128" y="406"/>
                  </a:lnTo>
                  <a:lnTo>
                    <a:pt x="118" y="414"/>
                  </a:lnTo>
                  <a:lnTo>
                    <a:pt x="112" y="426"/>
                  </a:lnTo>
                  <a:lnTo>
                    <a:pt x="96" y="454"/>
                  </a:lnTo>
                  <a:lnTo>
                    <a:pt x="88" y="460"/>
                  </a:lnTo>
                  <a:lnTo>
                    <a:pt x="80" y="466"/>
                  </a:lnTo>
                  <a:close/>
                </a:path>
              </a:pathLst>
            </a:custGeom>
            <a:grpFill/>
            <a:ln w="9525">
              <a:noFill/>
              <a:round/>
            </a:ln>
          </p:spPr>
          <p:txBody>
            <a:bodyPr/>
            <a:lstStyle/>
            <a:p>
              <a:pPr algn="just"/>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31" name="Freeform 24">
              <a:extLst>
                <a:ext uri="{FF2B5EF4-FFF2-40B4-BE49-F238E27FC236}">
                  <a16:creationId xmlns:a16="http://schemas.microsoft.com/office/drawing/2014/main" xmlns="" id="{041B3160-6197-486E-B1EF-2108B4D35801}"/>
                </a:ext>
              </a:extLst>
            </p:cNvPr>
            <p:cNvSpPr/>
            <p:nvPr/>
          </p:nvSpPr>
          <p:spPr bwMode="auto">
            <a:xfrm>
              <a:off x="6423025" y="3759201"/>
              <a:ext cx="739775" cy="911225"/>
            </a:xfrm>
            <a:custGeom>
              <a:avLst/>
              <a:gdLst>
                <a:gd name="T0" fmla="*/ 212 w 466"/>
                <a:gd name="T1" fmla="*/ 570 h 574"/>
                <a:gd name="T2" fmla="*/ 202 w 466"/>
                <a:gd name="T3" fmla="*/ 516 h 574"/>
                <a:gd name="T4" fmla="*/ 166 w 466"/>
                <a:gd name="T5" fmla="*/ 522 h 574"/>
                <a:gd name="T6" fmla="*/ 148 w 466"/>
                <a:gd name="T7" fmla="*/ 546 h 574"/>
                <a:gd name="T8" fmla="*/ 140 w 466"/>
                <a:gd name="T9" fmla="*/ 538 h 574"/>
                <a:gd name="T10" fmla="*/ 122 w 466"/>
                <a:gd name="T11" fmla="*/ 520 h 574"/>
                <a:gd name="T12" fmla="*/ 114 w 466"/>
                <a:gd name="T13" fmla="*/ 490 h 574"/>
                <a:gd name="T14" fmla="*/ 102 w 466"/>
                <a:gd name="T15" fmla="*/ 470 h 574"/>
                <a:gd name="T16" fmla="*/ 100 w 466"/>
                <a:gd name="T17" fmla="*/ 446 h 574"/>
                <a:gd name="T18" fmla="*/ 106 w 466"/>
                <a:gd name="T19" fmla="*/ 416 h 574"/>
                <a:gd name="T20" fmla="*/ 68 w 466"/>
                <a:gd name="T21" fmla="*/ 398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8 w 466"/>
                <a:gd name="T33" fmla="*/ 262 h 574"/>
                <a:gd name="T34" fmla="*/ 30 w 466"/>
                <a:gd name="T35" fmla="*/ 252 h 574"/>
                <a:gd name="T36" fmla="*/ 0 w 466"/>
                <a:gd name="T37" fmla="*/ 202 h 574"/>
                <a:gd name="T38" fmla="*/ 10 w 466"/>
                <a:gd name="T39" fmla="*/ 180 h 574"/>
                <a:gd name="T40" fmla="*/ 42 w 466"/>
                <a:gd name="T41" fmla="*/ 148 h 574"/>
                <a:gd name="T42" fmla="*/ 44 w 466"/>
                <a:gd name="T43" fmla="*/ 72 h 574"/>
                <a:gd name="T44" fmla="*/ 58 w 466"/>
                <a:gd name="T45" fmla="*/ 74 h 574"/>
                <a:gd name="T46" fmla="*/ 76 w 466"/>
                <a:gd name="T47" fmla="*/ 110 h 574"/>
                <a:gd name="T48" fmla="*/ 110 w 466"/>
                <a:gd name="T49" fmla="*/ 120 h 574"/>
                <a:gd name="T50" fmla="*/ 126 w 466"/>
                <a:gd name="T51" fmla="*/ 80 h 574"/>
                <a:gd name="T52" fmla="*/ 134 w 466"/>
                <a:gd name="T53" fmla="*/ 54 h 574"/>
                <a:gd name="T54" fmla="*/ 102 w 466"/>
                <a:gd name="T55" fmla="*/ 6 h 574"/>
                <a:gd name="T56" fmla="*/ 118 w 466"/>
                <a:gd name="T57" fmla="*/ 0 h 574"/>
                <a:gd name="T58" fmla="*/ 150 w 466"/>
                <a:gd name="T59" fmla="*/ 40 h 574"/>
                <a:gd name="T60" fmla="*/ 176 w 466"/>
                <a:gd name="T61" fmla="*/ 80 h 574"/>
                <a:gd name="T62" fmla="*/ 264 w 466"/>
                <a:gd name="T63" fmla="*/ 106 h 574"/>
                <a:gd name="T64" fmla="*/ 294 w 466"/>
                <a:gd name="T65" fmla="*/ 174 h 574"/>
                <a:gd name="T66" fmla="*/ 318 w 466"/>
                <a:gd name="T67" fmla="*/ 202 h 574"/>
                <a:gd name="T68" fmla="*/ 358 w 466"/>
                <a:gd name="T69" fmla="*/ 194 h 574"/>
                <a:gd name="T70" fmla="*/ 362 w 466"/>
                <a:gd name="T71" fmla="*/ 180 h 574"/>
                <a:gd name="T72" fmla="*/ 388 w 466"/>
                <a:gd name="T73" fmla="*/ 194 h 574"/>
                <a:gd name="T74" fmla="*/ 382 w 466"/>
                <a:gd name="T75" fmla="*/ 224 h 574"/>
                <a:gd name="T76" fmla="*/ 338 w 466"/>
                <a:gd name="T77" fmla="*/ 250 h 574"/>
                <a:gd name="T78" fmla="*/ 330 w 466"/>
                <a:gd name="T79" fmla="*/ 280 h 574"/>
                <a:gd name="T80" fmla="*/ 326 w 466"/>
                <a:gd name="T81" fmla="*/ 302 h 574"/>
                <a:gd name="T82" fmla="*/ 380 w 466"/>
                <a:gd name="T83" fmla="*/ 346 h 574"/>
                <a:gd name="T84" fmla="*/ 392 w 466"/>
                <a:gd name="T85" fmla="*/ 360 h 574"/>
                <a:gd name="T86" fmla="*/ 456 w 466"/>
                <a:gd name="T87" fmla="*/ 378 h 574"/>
                <a:gd name="T88" fmla="*/ 466 w 466"/>
                <a:gd name="T89" fmla="*/ 402 h 574"/>
                <a:gd name="T90" fmla="*/ 426 w 466"/>
                <a:gd name="T91" fmla="*/ 420 h 574"/>
                <a:gd name="T92" fmla="*/ 416 w 466"/>
                <a:gd name="T93" fmla="*/ 440 h 574"/>
                <a:gd name="T94" fmla="*/ 420 w 466"/>
                <a:gd name="T95" fmla="*/ 460 h 574"/>
                <a:gd name="T96" fmla="*/ 400 w 466"/>
                <a:gd name="T97" fmla="*/ 522 h 574"/>
                <a:gd name="T98" fmla="*/ 378 w 466"/>
                <a:gd name="T99" fmla="*/ 546 h 574"/>
                <a:gd name="T100" fmla="*/ 330 w 466"/>
                <a:gd name="T101" fmla="*/ 560 h 574"/>
                <a:gd name="T102" fmla="*/ 278 w 466"/>
                <a:gd name="T103" fmla="*/ 566 h 574"/>
                <a:gd name="T104" fmla="*/ 256 w 466"/>
                <a:gd name="T105" fmla="*/ 536 h 574"/>
                <a:gd name="T106" fmla="*/ 238 w 466"/>
                <a:gd name="T107" fmla="*/ 532 h 574"/>
                <a:gd name="T108" fmla="*/ 226 w 466"/>
                <a:gd name="T109" fmla="*/ 574 h 57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66" h="574">
                  <a:moveTo>
                    <a:pt x="216" y="574"/>
                  </a:moveTo>
                  <a:lnTo>
                    <a:pt x="216" y="574"/>
                  </a:lnTo>
                  <a:lnTo>
                    <a:pt x="212" y="570"/>
                  </a:lnTo>
                  <a:lnTo>
                    <a:pt x="212" y="524"/>
                  </a:lnTo>
                  <a:lnTo>
                    <a:pt x="202" y="516"/>
                  </a:lnTo>
                  <a:lnTo>
                    <a:pt x="182" y="516"/>
                  </a:lnTo>
                  <a:lnTo>
                    <a:pt x="176" y="518"/>
                  </a:lnTo>
                  <a:lnTo>
                    <a:pt x="170" y="520"/>
                  </a:lnTo>
                  <a:lnTo>
                    <a:pt x="166" y="522"/>
                  </a:lnTo>
                  <a:lnTo>
                    <a:pt x="162" y="528"/>
                  </a:lnTo>
                  <a:lnTo>
                    <a:pt x="154" y="542"/>
                  </a:lnTo>
                  <a:lnTo>
                    <a:pt x="148" y="546"/>
                  </a:lnTo>
                  <a:lnTo>
                    <a:pt x="144" y="548"/>
                  </a:lnTo>
                  <a:lnTo>
                    <a:pt x="142" y="542"/>
                  </a:lnTo>
                  <a:lnTo>
                    <a:pt x="140" y="538"/>
                  </a:lnTo>
                  <a:lnTo>
                    <a:pt x="130" y="532"/>
                  </a:lnTo>
                  <a:lnTo>
                    <a:pt x="122" y="520"/>
                  </a:lnTo>
                  <a:lnTo>
                    <a:pt x="122" y="510"/>
                  </a:lnTo>
                  <a:lnTo>
                    <a:pt x="120" y="502"/>
                  </a:lnTo>
                  <a:lnTo>
                    <a:pt x="118" y="494"/>
                  </a:lnTo>
                  <a:lnTo>
                    <a:pt x="114" y="490"/>
                  </a:lnTo>
                  <a:lnTo>
                    <a:pt x="108" y="480"/>
                  </a:lnTo>
                  <a:lnTo>
                    <a:pt x="104" y="476"/>
                  </a:lnTo>
                  <a:lnTo>
                    <a:pt x="102" y="470"/>
                  </a:lnTo>
                  <a:lnTo>
                    <a:pt x="94" y="462"/>
                  </a:lnTo>
                  <a:lnTo>
                    <a:pt x="94" y="452"/>
                  </a:lnTo>
                  <a:lnTo>
                    <a:pt x="100" y="446"/>
                  </a:lnTo>
                  <a:lnTo>
                    <a:pt x="112" y="436"/>
                  </a:lnTo>
                  <a:lnTo>
                    <a:pt x="110" y="424"/>
                  </a:lnTo>
                  <a:lnTo>
                    <a:pt x="106" y="416"/>
                  </a:lnTo>
                  <a:lnTo>
                    <a:pt x="100" y="410"/>
                  </a:lnTo>
                  <a:lnTo>
                    <a:pt x="92" y="406"/>
                  </a:lnTo>
                  <a:lnTo>
                    <a:pt x="74" y="400"/>
                  </a:lnTo>
                  <a:lnTo>
                    <a:pt x="68" y="398"/>
                  </a:lnTo>
                  <a:lnTo>
                    <a:pt x="60" y="394"/>
                  </a:lnTo>
                  <a:lnTo>
                    <a:pt x="58" y="380"/>
                  </a:lnTo>
                  <a:lnTo>
                    <a:pt x="54" y="376"/>
                  </a:lnTo>
                  <a:lnTo>
                    <a:pt x="54" y="370"/>
                  </a:lnTo>
                  <a:lnTo>
                    <a:pt x="56" y="366"/>
                  </a:lnTo>
                  <a:lnTo>
                    <a:pt x="64" y="356"/>
                  </a:lnTo>
                  <a:lnTo>
                    <a:pt x="74" y="350"/>
                  </a:lnTo>
                  <a:lnTo>
                    <a:pt x="86" y="346"/>
                  </a:lnTo>
                  <a:lnTo>
                    <a:pt x="102" y="326"/>
                  </a:lnTo>
                  <a:lnTo>
                    <a:pt x="100" y="304"/>
                  </a:lnTo>
                  <a:lnTo>
                    <a:pt x="96" y="284"/>
                  </a:lnTo>
                  <a:lnTo>
                    <a:pt x="88" y="266"/>
                  </a:lnTo>
                  <a:lnTo>
                    <a:pt x="84" y="260"/>
                  </a:lnTo>
                  <a:lnTo>
                    <a:pt x="78" y="252"/>
                  </a:lnTo>
                  <a:lnTo>
                    <a:pt x="56" y="252"/>
                  </a:lnTo>
                  <a:lnTo>
                    <a:pt x="48" y="262"/>
                  </a:lnTo>
                  <a:lnTo>
                    <a:pt x="40" y="264"/>
                  </a:lnTo>
                  <a:lnTo>
                    <a:pt x="34" y="258"/>
                  </a:lnTo>
                  <a:lnTo>
                    <a:pt x="30" y="252"/>
                  </a:lnTo>
                  <a:lnTo>
                    <a:pt x="24" y="238"/>
                  </a:lnTo>
                  <a:lnTo>
                    <a:pt x="20" y="216"/>
                  </a:lnTo>
                  <a:lnTo>
                    <a:pt x="0" y="202"/>
                  </a:lnTo>
                  <a:lnTo>
                    <a:pt x="2" y="194"/>
                  </a:lnTo>
                  <a:lnTo>
                    <a:pt x="6" y="186"/>
                  </a:lnTo>
                  <a:lnTo>
                    <a:pt x="10" y="180"/>
                  </a:lnTo>
                  <a:lnTo>
                    <a:pt x="16" y="172"/>
                  </a:lnTo>
                  <a:lnTo>
                    <a:pt x="30" y="160"/>
                  </a:lnTo>
                  <a:lnTo>
                    <a:pt x="42" y="148"/>
                  </a:lnTo>
                  <a:lnTo>
                    <a:pt x="46" y="128"/>
                  </a:lnTo>
                  <a:lnTo>
                    <a:pt x="46" y="108"/>
                  </a:lnTo>
                  <a:lnTo>
                    <a:pt x="44" y="72"/>
                  </a:lnTo>
                  <a:lnTo>
                    <a:pt x="48" y="70"/>
                  </a:lnTo>
                  <a:lnTo>
                    <a:pt x="58" y="74"/>
                  </a:lnTo>
                  <a:lnTo>
                    <a:pt x="60" y="82"/>
                  </a:lnTo>
                  <a:lnTo>
                    <a:pt x="66" y="96"/>
                  </a:lnTo>
                  <a:lnTo>
                    <a:pt x="72" y="104"/>
                  </a:lnTo>
                  <a:lnTo>
                    <a:pt x="76" y="110"/>
                  </a:lnTo>
                  <a:lnTo>
                    <a:pt x="82" y="116"/>
                  </a:lnTo>
                  <a:lnTo>
                    <a:pt x="90" y="120"/>
                  </a:lnTo>
                  <a:lnTo>
                    <a:pt x="110" y="120"/>
                  </a:lnTo>
                  <a:lnTo>
                    <a:pt x="118" y="104"/>
                  </a:lnTo>
                  <a:lnTo>
                    <a:pt x="122" y="92"/>
                  </a:lnTo>
                  <a:lnTo>
                    <a:pt x="126" y="80"/>
                  </a:lnTo>
                  <a:lnTo>
                    <a:pt x="132" y="66"/>
                  </a:lnTo>
                  <a:lnTo>
                    <a:pt x="134" y="54"/>
                  </a:lnTo>
                  <a:lnTo>
                    <a:pt x="96" y="18"/>
                  </a:lnTo>
                  <a:lnTo>
                    <a:pt x="98" y="10"/>
                  </a:lnTo>
                  <a:lnTo>
                    <a:pt x="102" y="6"/>
                  </a:lnTo>
                  <a:lnTo>
                    <a:pt x="106" y="4"/>
                  </a:lnTo>
                  <a:lnTo>
                    <a:pt x="112" y="0"/>
                  </a:lnTo>
                  <a:lnTo>
                    <a:pt x="118" y="0"/>
                  </a:lnTo>
                  <a:lnTo>
                    <a:pt x="128" y="12"/>
                  </a:lnTo>
                  <a:lnTo>
                    <a:pt x="140" y="24"/>
                  </a:lnTo>
                  <a:lnTo>
                    <a:pt x="150" y="40"/>
                  </a:lnTo>
                  <a:lnTo>
                    <a:pt x="160" y="60"/>
                  </a:lnTo>
                  <a:lnTo>
                    <a:pt x="176" y="80"/>
                  </a:lnTo>
                  <a:lnTo>
                    <a:pt x="248" y="94"/>
                  </a:lnTo>
                  <a:lnTo>
                    <a:pt x="264" y="106"/>
                  </a:lnTo>
                  <a:lnTo>
                    <a:pt x="272" y="126"/>
                  </a:lnTo>
                  <a:lnTo>
                    <a:pt x="280" y="150"/>
                  </a:lnTo>
                  <a:lnTo>
                    <a:pt x="286" y="162"/>
                  </a:lnTo>
                  <a:lnTo>
                    <a:pt x="294" y="174"/>
                  </a:lnTo>
                  <a:lnTo>
                    <a:pt x="302" y="184"/>
                  </a:lnTo>
                  <a:lnTo>
                    <a:pt x="314" y="194"/>
                  </a:lnTo>
                  <a:lnTo>
                    <a:pt x="318" y="202"/>
                  </a:lnTo>
                  <a:lnTo>
                    <a:pt x="336" y="200"/>
                  </a:lnTo>
                  <a:lnTo>
                    <a:pt x="348" y="198"/>
                  </a:lnTo>
                  <a:lnTo>
                    <a:pt x="358" y="194"/>
                  </a:lnTo>
                  <a:lnTo>
                    <a:pt x="360" y="182"/>
                  </a:lnTo>
                  <a:lnTo>
                    <a:pt x="360" y="180"/>
                  </a:lnTo>
                  <a:lnTo>
                    <a:pt x="362" y="180"/>
                  </a:lnTo>
                  <a:lnTo>
                    <a:pt x="366" y="180"/>
                  </a:lnTo>
                  <a:lnTo>
                    <a:pt x="380" y="180"/>
                  </a:lnTo>
                  <a:lnTo>
                    <a:pt x="388" y="194"/>
                  </a:lnTo>
                  <a:lnTo>
                    <a:pt x="392" y="206"/>
                  </a:lnTo>
                  <a:lnTo>
                    <a:pt x="394" y="220"/>
                  </a:lnTo>
                  <a:lnTo>
                    <a:pt x="382" y="224"/>
                  </a:lnTo>
                  <a:lnTo>
                    <a:pt x="370" y="226"/>
                  </a:lnTo>
                  <a:lnTo>
                    <a:pt x="348" y="226"/>
                  </a:lnTo>
                  <a:lnTo>
                    <a:pt x="338" y="250"/>
                  </a:lnTo>
                  <a:lnTo>
                    <a:pt x="334" y="274"/>
                  </a:lnTo>
                  <a:lnTo>
                    <a:pt x="330" y="280"/>
                  </a:lnTo>
                  <a:lnTo>
                    <a:pt x="326" y="284"/>
                  </a:lnTo>
                  <a:lnTo>
                    <a:pt x="326" y="292"/>
                  </a:lnTo>
                  <a:lnTo>
                    <a:pt x="326" y="302"/>
                  </a:lnTo>
                  <a:lnTo>
                    <a:pt x="368" y="342"/>
                  </a:lnTo>
                  <a:lnTo>
                    <a:pt x="372" y="344"/>
                  </a:lnTo>
                  <a:lnTo>
                    <a:pt x="380" y="346"/>
                  </a:lnTo>
                  <a:lnTo>
                    <a:pt x="388" y="350"/>
                  </a:lnTo>
                  <a:lnTo>
                    <a:pt x="390" y="354"/>
                  </a:lnTo>
                  <a:lnTo>
                    <a:pt x="392" y="360"/>
                  </a:lnTo>
                  <a:lnTo>
                    <a:pt x="408" y="374"/>
                  </a:lnTo>
                  <a:lnTo>
                    <a:pt x="456" y="378"/>
                  </a:lnTo>
                  <a:lnTo>
                    <a:pt x="466" y="386"/>
                  </a:lnTo>
                  <a:lnTo>
                    <a:pt x="466" y="402"/>
                  </a:lnTo>
                  <a:lnTo>
                    <a:pt x="458" y="408"/>
                  </a:lnTo>
                  <a:lnTo>
                    <a:pt x="450" y="412"/>
                  </a:lnTo>
                  <a:lnTo>
                    <a:pt x="434" y="416"/>
                  </a:lnTo>
                  <a:lnTo>
                    <a:pt x="426" y="420"/>
                  </a:lnTo>
                  <a:lnTo>
                    <a:pt x="422" y="424"/>
                  </a:lnTo>
                  <a:lnTo>
                    <a:pt x="418" y="430"/>
                  </a:lnTo>
                  <a:lnTo>
                    <a:pt x="416" y="440"/>
                  </a:lnTo>
                  <a:lnTo>
                    <a:pt x="420" y="450"/>
                  </a:lnTo>
                  <a:lnTo>
                    <a:pt x="420" y="456"/>
                  </a:lnTo>
                  <a:lnTo>
                    <a:pt x="420" y="460"/>
                  </a:lnTo>
                  <a:lnTo>
                    <a:pt x="408" y="466"/>
                  </a:lnTo>
                  <a:lnTo>
                    <a:pt x="400" y="472"/>
                  </a:lnTo>
                  <a:lnTo>
                    <a:pt x="400" y="522"/>
                  </a:lnTo>
                  <a:lnTo>
                    <a:pt x="392" y="532"/>
                  </a:lnTo>
                  <a:lnTo>
                    <a:pt x="384" y="540"/>
                  </a:lnTo>
                  <a:lnTo>
                    <a:pt x="378" y="546"/>
                  </a:lnTo>
                  <a:lnTo>
                    <a:pt x="368" y="550"/>
                  </a:lnTo>
                  <a:lnTo>
                    <a:pt x="352" y="556"/>
                  </a:lnTo>
                  <a:lnTo>
                    <a:pt x="330" y="560"/>
                  </a:lnTo>
                  <a:lnTo>
                    <a:pt x="316" y="566"/>
                  </a:lnTo>
                  <a:lnTo>
                    <a:pt x="302" y="570"/>
                  </a:lnTo>
                  <a:lnTo>
                    <a:pt x="290" y="570"/>
                  </a:lnTo>
                  <a:lnTo>
                    <a:pt x="278" y="566"/>
                  </a:lnTo>
                  <a:lnTo>
                    <a:pt x="268" y="556"/>
                  </a:lnTo>
                  <a:lnTo>
                    <a:pt x="260" y="546"/>
                  </a:lnTo>
                  <a:lnTo>
                    <a:pt x="256" y="536"/>
                  </a:lnTo>
                  <a:lnTo>
                    <a:pt x="250" y="530"/>
                  </a:lnTo>
                  <a:lnTo>
                    <a:pt x="242" y="530"/>
                  </a:lnTo>
                  <a:lnTo>
                    <a:pt x="238" y="532"/>
                  </a:lnTo>
                  <a:lnTo>
                    <a:pt x="234" y="542"/>
                  </a:lnTo>
                  <a:lnTo>
                    <a:pt x="226" y="574"/>
                  </a:lnTo>
                  <a:lnTo>
                    <a:pt x="216" y="574"/>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32" name="Freeform 25">
              <a:extLst>
                <a:ext uri="{FF2B5EF4-FFF2-40B4-BE49-F238E27FC236}">
                  <a16:creationId xmlns:a16="http://schemas.microsoft.com/office/drawing/2014/main" xmlns="" id="{C40E667C-053A-41F7-9AB5-1E9EE2457293}"/>
                </a:ext>
              </a:extLst>
            </p:cNvPr>
            <p:cNvSpPr/>
            <p:nvPr/>
          </p:nvSpPr>
          <p:spPr bwMode="auto">
            <a:xfrm>
              <a:off x="6619875" y="3635376"/>
              <a:ext cx="863600" cy="854075"/>
            </a:xfrm>
            <a:custGeom>
              <a:avLst/>
              <a:gdLst>
                <a:gd name="T0" fmla="*/ 322 w 544"/>
                <a:gd name="T1" fmla="*/ 532 h 538"/>
                <a:gd name="T2" fmla="*/ 308 w 544"/>
                <a:gd name="T3" fmla="*/ 518 h 538"/>
                <a:gd name="T4" fmla="*/ 308 w 544"/>
                <a:gd name="T5" fmla="*/ 508 h 538"/>
                <a:gd name="T6" fmla="*/ 354 w 544"/>
                <a:gd name="T7" fmla="*/ 484 h 538"/>
                <a:gd name="T8" fmla="*/ 342 w 544"/>
                <a:gd name="T9" fmla="*/ 450 h 538"/>
                <a:gd name="T10" fmla="*/ 298 w 544"/>
                <a:gd name="T11" fmla="*/ 444 h 538"/>
                <a:gd name="T12" fmla="*/ 272 w 544"/>
                <a:gd name="T13" fmla="*/ 420 h 538"/>
                <a:gd name="T14" fmla="*/ 240 w 544"/>
                <a:gd name="T15" fmla="*/ 400 h 538"/>
                <a:gd name="T16" fmla="*/ 216 w 544"/>
                <a:gd name="T17" fmla="*/ 380 h 538"/>
                <a:gd name="T18" fmla="*/ 216 w 544"/>
                <a:gd name="T19" fmla="*/ 364 h 538"/>
                <a:gd name="T20" fmla="*/ 224 w 544"/>
                <a:gd name="T21" fmla="*/ 334 h 538"/>
                <a:gd name="T22" fmla="*/ 254 w 544"/>
                <a:gd name="T23" fmla="*/ 314 h 538"/>
                <a:gd name="T24" fmla="*/ 280 w 544"/>
                <a:gd name="T25" fmla="*/ 304 h 538"/>
                <a:gd name="T26" fmla="*/ 264 w 544"/>
                <a:gd name="T27" fmla="*/ 250 h 538"/>
                <a:gd name="T28" fmla="*/ 228 w 544"/>
                <a:gd name="T29" fmla="*/ 252 h 538"/>
                <a:gd name="T30" fmla="*/ 202 w 544"/>
                <a:gd name="T31" fmla="*/ 272 h 538"/>
                <a:gd name="T32" fmla="*/ 186 w 544"/>
                <a:gd name="T33" fmla="*/ 256 h 538"/>
                <a:gd name="T34" fmla="*/ 152 w 544"/>
                <a:gd name="T35" fmla="*/ 186 h 538"/>
                <a:gd name="T36" fmla="*/ 116 w 544"/>
                <a:gd name="T37" fmla="*/ 158 h 538"/>
                <a:gd name="T38" fmla="*/ 58 w 544"/>
                <a:gd name="T39" fmla="*/ 146 h 538"/>
                <a:gd name="T40" fmla="*/ 26 w 544"/>
                <a:gd name="T41" fmla="*/ 98 h 538"/>
                <a:gd name="T42" fmla="*/ 0 w 544"/>
                <a:gd name="T43" fmla="*/ 56 h 538"/>
                <a:gd name="T44" fmla="*/ 10 w 544"/>
                <a:gd name="T45" fmla="*/ 36 h 538"/>
                <a:gd name="T46" fmla="*/ 30 w 544"/>
                <a:gd name="T47" fmla="*/ 52 h 538"/>
                <a:gd name="T48" fmla="*/ 36 w 544"/>
                <a:gd name="T49" fmla="*/ 60 h 538"/>
                <a:gd name="T50" fmla="*/ 60 w 544"/>
                <a:gd name="T51" fmla="*/ 90 h 538"/>
                <a:gd name="T52" fmla="*/ 112 w 544"/>
                <a:gd name="T53" fmla="*/ 98 h 538"/>
                <a:gd name="T54" fmla="*/ 140 w 544"/>
                <a:gd name="T55" fmla="*/ 68 h 538"/>
                <a:gd name="T56" fmla="*/ 160 w 544"/>
                <a:gd name="T57" fmla="*/ 76 h 538"/>
                <a:gd name="T58" fmla="*/ 200 w 544"/>
                <a:gd name="T59" fmla="*/ 50 h 538"/>
                <a:gd name="T60" fmla="*/ 212 w 544"/>
                <a:gd name="T61" fmla="*/ 10 h 538"/>
                <a:gd name="T62" fmla="*/ 236 w 544"/>
                <a:gd name="T63" fmla="*/ 0 h 538"/>
                <a:gd name="T64" fmla="*/ 268 w 544"/>
                <a:gd name="T65" fmla="*/ 52 h 538"/>
                <a:gd name="T66" fmla="*/ 338 w 544"/>
                <a:gd name="T67" fmla="*/ 88 h 538"/>
                <a:gd name="T68" fmla="*/ 412 w 544"/>
                <a:gd name="T69" fmla="*/ 218 h 538"/>
                <a:gd name="T70" fmla="*/ 424 w 544"/>
                <a:gd name="T71" fmla="*/ 258 h 538"/>
                <a:gd name="T72" fmla="*/ 500 w 544"/>
                <a:gd name="T73" fmla="*/ 312 h 538"/>
                <a:gd name="T74" fmla="*/ 526 w 544"/>
                <a:gd name="T75" fmla="*/ 336 h 538"/>
                <a:gd name="T76" fmla="*/ 470 w 544"/>
                <a:gd name="T77" fmla="*/ 340 h 538"/>
                <a:gd name="T78" fmla="*/ 504 w 544"/>
                <a:gd name="T79" fmla="*/ 374 h 538"/>
                <a:gd name="T80" fmla="*/ 498 w 544"/>
                <a:gd name="T81" fmla="*/ 392 h 538"/>
                <a:gd name="T82" fmla="*/ 540 w 544"/>
                <a:gd name="T83" fmla="*/ 420 h 538"/>
                <a:gd name="T84" fmla="*/ 540 w 544"/>
                <a:gd name="T85" fmla="*/ 440 h 538"/>
                <a:gd name="T86" fmla="*/ 502 w 544"/>
                <a:gd name="T87" fmla="*/ 468 h 538"/>
                <a:gd name="T88" fmla="*/ 498 w 544"/>
                <a:gd name="T89" fmla="*/ 474 h 538"/>
                <a:gd name="T90" fmla="*/ 452 w 544"/>
                <a:gd name="T91" fmla="*/ 514 h 538"/>
                <a:gd name="T92" fmla="*/ 416 w 544"/>
                <a:gd name="T93" fmla="*/ 530 h 538"/>
                <a:gd name="T94" fmla="*/ 342 w 544"/>
                <a:gd name="T95" fmla="*/ 538 h 5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44" h="538">
                  <a:moveTo>
                    <a:pt x="342" y="538"/>
                  </a:moveTo>
                  <a:lnTo>
                    <a:pt x="342" y="538"/>
                  </a:lnTo>
                  <a:lnTo>
                    <a:pt x="330" y="534"/>
                  </a:lnTo>
                  <a:lnTo>
                    <a:pt x="322" y="532"/>
                  </a:lnTo>
                  <a:lnTo>
                    <a:pt x="308" y="532"/>
                  </a:lnTo>
                  <a:lnTo>
                    <a:pt x="308" y="518"/>
                  </a:lnTo>
                  <a:lnTo>
                    <a:pt x="304" y="516"/>
                  </a:lnTo>
                  <a:lnTo>
                    <a:pt x="304" y="514"/>
                  </a:lnTo>
                  <a:lnTo>
                    <a:pt x="304" y="512"/>
                  </a:lnTo>
                  <a:lnTo>
                    <a:pt x="308" y="508"/>
                  </a:lnTo>
                  <a:lnTo>
                    <a:pt x="316" y="506"/>
                  </a:lnTo>
                  <a:lnTo>
                    <a:pt x="344" y="496"/>
                  </a:lnTo>
                  <a:lnTo>
                    <a:pt x="354" y="484"/>
                  </a:lnTo>
                  <a:lnTo>
                    <a:pt x="352" y="468"/>
                  </a:lnTo>
                  <a:lnTo>
                    <a:pt x="348" y="458"/>
                  </a:lnTo>
                  <a:lnTo>
                    <a:pt x="342" y="450"/>
                  </a:lnTo>
                  <a:lnTo>
                    <a:pt x="336" y="446"/>
                  </a:lnTo>
                  <a:lnTo>
                    <a:pt x="326" y="444"/>
                  </a:lnTo>
                  <a:lnTo>
                    <a:pt x="318" y="444"/>
                  </a:lnTo>
                  <a:lnTo>
                    <a:pt x="298" y="444"/>
                  </a:lnTo>
                  <a:lnTo>
                    <a:pt x="286" y="438"/>
                  </a:lnTo>
                  <a:lnTo>
                    <a:pt x="280" y="432"/>
                  </a:lnTo>
                  <a:lnTo>
                    <a:pt x="272" y="420"/>
                  </a:lnTo>
                  <a:lnTo>
                    <a:pt x="258" y="414"/>
                  </a:lnTo>
                  <a:lnTo>
                    <a:pt x="248" y="408"/>
                  </a:lnTo>
                  <a:lnTo>
                    <a:pt x="240" y="400"/>
                  </a:lnTo>
                  <a:lnTo>
                    <a:pt x="234" y="394"/>
                  </a:lnTo>
                  <a:lnTo>
                    <a:pt x="222" y="386"/>
                  </a:lnTo>
                  <a:lnTo>
                    <a:pt x="216" y="380"/>
                  </a:lnTo>
                  <a:lnTo>
                    <a:pt x="214" y="374"/>
                  </a:lnTo>
                  <a:lnTo>
                    <a:pt x="210" y="368"/>
                  </a:lnTo>
                  <a:lnTo>
                    <a:pt x="216" y="364"/>
                  </a:lnTo>
                  <a:lnTo>
                    <a:pt x="220" y="360"/>
                  </a:lnTo>
                  <a:lnTo>
                    <a:pt x="222" y="350"/>
                  </a:lnTo>
                  <a:lnTo>
                    <a:pt x="224" y="334"/>
                  </a:lnTo>
                  <a:lnTo>
                    <a:pt x="230" y="314"/>
                  </a:lnTo>
                  <a:lnTo>
                    <a:pt x="242" y="314"/>
                  </a:lnTo>
                  <a:lnTo>
                    <a:pt x="254" y="314"/>
                  </a:lnTo>
                  <a:lnTo>
                    <a:pt x="266" y="312"/>
                  </a:lnTo>
                  <a:lnTo>
                    <a:pt x="274" y="308"/>
                  </a:lnTo>
                  <a:lnTo>
                    <a:pt x="280" y="304"/>
                  </a:lnTo>
                  <a:lnTo>
                    <a:pt x="278" y="286"/>
                  </a:lnTo>
                  <a:lnTo>
                    <a:pt x="276" y="268"/>
                  </a:lnTo>
                  <a:lnTo>
                    <a:pt x="268" y="256"/>
                  </a:lnTo>
                  <a:lnTo>
                    <a:pt x="264" y="250"/>
                  </a:lnTo>
                  <a:lnTo>
                    <a:pt x="260" y="246"/>
                  </a:lnTo>
                  <a:lnTo>
                    <a:pt x="240" y="248"/>
                  </a:lnTo>
                  <a:lnTo>
                    <a:pt x="228" y="252"/>
                  </a:lnTo>
                  <a:lnTo>
                    <a:pt x="224" y="268"/>
                  </a:lnTo>
                  <a:lnTo>
                    <a:pt x="202" y="272"/>
                  </a:lnTo>
                  <a:lnTo>
                    <a:pt x="198" y="264"/>
                  </a:lnTo>
                  <a:lnTo>
                    <a:pt x="194" y="260"/>
                  </a:lnTo>
                  <a:lnTo>
                    <a:pt x="186" y="256"/>
                  </a:lnTo>
                  <a:lnTo>
                    <a:pt x="172" y="230"/>
                  </a:lnTo>
                  <a:lnTo>
                    <a:pt x="162" y="206"/>
                  </a:lnTo>
                  <a:lnTo>
                    <a:pt x="152" y="186"/>
                  </a:lnTo>
                  <a:lnTo>
                    <a:pt x="140" y="168"/>
                  </a:lnTo>
                  <a:lnTo>
                    <a:pt x="128" y="162"/>
                  </a:lnTo>
                  <a:lnTo>
                    <a:pt x="116" y="158"/>
                  </a:lnTo>
                  <a:lnTo>
                    <a:pt x="96" y="158"/>
                  </a:lnTo>
                  <a:lnTo>
                    <a:pt x="58" y="146"/>
                  </a:lnTo>
                  <a:lnTo>
                    <a:pt x="50" y="136"/>
                  </a:lnTo>
                  <a:lnTo>
                    <a:pt x="40" y="116"/>
                  </a:lnTo>
                  <a:lnTo>
                    <a:pt x="26" y="98"/>
                  </a:lnTo>
                  <a:lnTo>
                    <a:pt x="12" y="80"/>
                  </a:lnTo>
                  <a:lnTo>
                    <a:pt x="0" y="70"/>
                  </a:lnTo>
                  <a:lnTo>
                    <a:pt x="0" y="56"/>
                  </a:lnTo>
                  <a:lnTo>
                    <a:pt x="0" y="42"/>
                  </a:lnTo>
                  <a:lnTo>
                    <a:pt x="0" y="38"/>
                  </a:lnTo>
                  <a:lnTo>
                    <a:pt x="4" y="36"/>
                  </a:lnTo>
                  <a:lnTo>
                    <a:pt x="10" y="36"/>
                  </a:lnTo>
                  <a:lnTo>
                    <a:pt x="18" y="40"/>
                  </a:lnTo>
                  <a:lnTo>
                    <a:pt x="22" y="48"/>
                  </a:lnTo>
                  <a:lnTo>
                    <a:pt x="30" y="52"/>
                  </a:lnTo>
                  <a:lnTo>
                    <a:pt x="30" y="56"/>
                  </a:lnTo>
                  <a:lnTo>
                    <a:pt x="36" y="60"/>
                  </a:lnTo>
                  <a:lnTo>
                    <a:pt x="44" y="68"/>
                  </a:lnTo>
                  <a:lnTo>
                    <a:pt x="50" y="76"/>
                  </a:lnTo>
                  <a:lnTo>
                    <a:pt x="60" y="90"/>
                  </a:lnTo>
                  <a:lnTo>
                    <a:pt x="68" y="92"/>
                  </a:lnTo>
                  <a:lnTo>
                    <a:pt x="80" y="96"/>
                  </a:lnTo>
                  <a:lnTo>
                    <a:pt x="112" y="98"/>
                  </a:lnTo>
                  <a:lnTo>
                    <a:pt x="118" y="94"/>
                  </a:lnTo>
                  <a:lnTo>
                    <a:pt x="124" y="88"/>
                  </a:lnTo>
                  <a:lnTo>
                    <a:pt x="134" y="74"/>
                  </a:lnTo>
                  <a:lnTo>
                    <a:pt x="140" y="68"/>
                  </a:lnTo>
                  <a:lnTo>
                    <a:pt x="146" y="66"/>
                  </a:lnTo>
                  <a:lnTo>
                    <a:pt x="150" y="66"/>
                  </a:lnTo>
                  <a:lnTo>
                    <a:pt x="154" y="68"/>
                  </a:lnTo>
                  <a:lnTo>
                    <a:pt x="160" y="76"/>
                  </a:lnTo>
                  <a:lnTo>
                    <a:pt x="178" y="78"/>
                  </a:lnTo>
                  <a:lnTo>
                    <a:pt x="200" y="50"/>
                  </a:lnTo>
                  <a:lnTo>
                    <a:pt x="202" y="32"/>
                  </a:lnTo>
                  <a:lnTo>
                    <a:pt x="208" y="16"/>
                  </a:lnTo>
                  <a:lnTo>
                    <a:pt x="212" y="10"/>
                  </a:lnTo>
                  <a:lnTo>
                    <a:pt x="218" y="4"/>
                  </a:lnTo>
                  <a:lnTo>
                    <a:pt x="226" y="2"/>
                  </a:lnTo>
                  <a:lnTo>
                    <a:pt x="236" y="0"/>
                  </a:lnTo>
                  <a:lnTo>
                    <a:pt x="236" y="26"/>
                  </a:lnTo>
                  <a:lnTo>
                    <a:pt x="268" y="52"/>
                  </a:lnTo>
                  <a:lnTo>
                    <a:pt x="284" y="58"/>
                  </a:lnTo>
                  <a:lnTo>
                    <a:pt x="300" y="68"/>
                  </a:lnTo>
                  <a:lnTo>
                    <a:pt x="318" y="78"/>
                  </a:lnTo>
                  <a:lnTo>
                    <a:pt x="338" y="88"/>
                  </a:lnTo>
                  <a:lnTo>
                    <a:pt x="372" y="150"/>
                  </a:lnTo>
                  <a:lnTo>
                    <a:pt x="390" y="184"/>
                  </a:lnTo>
                  <a:lnTo>
                    <a:pt x="412" y="218"/>
                  </a:lnTo>
                  <a:lnTo>
                    <a:pt x="414" y="230"/>
                  </a:lnTo>
                  <a:lnTo>
                    <a:pt x="418" y="244"/>
                  </a:lnTo>
                  <a:lnTo>
                    <a:pt x="424" y="258"/>
                  </a:lnTo>
                  <a:lnTo>
                    <a:pt x="432" y="274"/>
                  </a:lnTo>
                  <a:lnTo>
                    <a:pt x="478" y="298"/>
                  </a:lnTo>
                  <a:lnTo>
                    <a:pt x="500" y="312"/>
                  </a:lnTo>
                  <a:lnTo>
                    <a:pt x="526" y="330"/>
                  </a:lnTo>
                  <a:lnTo>
                    <a:pt x="526" y="336"/>
                  </a:lnTo>
                  <a:lnTo>
                    <a:pt x="522" y="340"/>
                  </a:lnTo>
                  <a:lnTo>
                    <a:pt x="514" y="340"/>
                  </a:lnTo>
                  <a:lnTo>
                    <a:pt x="496" y="342"/>
                  </a:lnTo>
                  <a:lnTo>
                    <a:pt x="470" y="340"/>
                  </a:lnTo>
                  <a:lnTo>
                    <a:pt x="470" y="362"/>
                  </a:lnTo>
                  <a:lnTo>
                    <a:pt x="504" y="374"/>
                  </a:lnTo>
                  <a:lnTo>
                    <a:pt x="500" y="380"/>
                  </a:lnTo>
                  <a:lnTo>
                    <a:pt x="498" y="386"/>
                  </a:lnTo>
                  <a:lnTo>
                    <a:pt x="498" y="392"/>
                  </a:lnTo>
                  <a:lnTo>
                    <a:pt x="500" y="400"/>
                  </a:lnTo>
                  <a:lnTo>
                    <a:pt x="540" y="420"/>
                  </a:lnTo>
                  <a:lnTo>
                    <a:pt x="544" y="426"/>
                  </a:lnTo>
                  <a:lnTo>
                    <a:pt x="542" y="434"/>
                  </a:lnTo>
                  <a:lnTo>
                    <a:pt x="540" y="440"/>
                  </a:lnTo>
                  <a:lnTo>
                    <a:pt x="536" y="446"/>
                  </a:lnTo>
                  <a:lnTo>
                    <a:pt x="530" y="450"/>
                  </a:lnTo>
                  <a:lnTo>
                    <a:pt x="516" y="460"/>
                  </a:lnTo>
                  <a:lnTo>
                    <a:pt x="502" y="468"/>
                  </a:lnTo>
                  <a:lnTo>
                    <a:pt x="502" y="472"/>
                  </a:lnTo>
                  <a:lnTo>
                    <a:pt x="498" y="474"/>
                  </a:lnTo>
                  <a:lnTo>
                    <a:pt x="492" y="478"/>
                  </a:lnTo>
                  <a:lnTo>
                    <a:pt x="478" y="490"/>
                  </a:lnTo>
                  <a:lnTo>
                    <a:pt x="452" y="514"/>
                  </a:lnTo>
                  <a:lnTo>
                    <a:pt x="418" y="526"/>
                  </a:lnTo>
                  <a:lnTo>
                    <a:pt x="416" y="530"/>
                  </a:lnTo>
                  <a:lnTo>
                    <a:pt x="366" y="528"/>
                  </a:lnTo>
                  <a:lnTo>
                    <a:pt x="354" y="532"/>
                  </a:lnTo>
                  <a:lnTo>
                    <a:pt x="342" y="538"/>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33" name="Freeform 26">
              <a:extLst>
                <a:ext uri="{FF2B5EF4-FFF2-40B4-BE49-F238E27FC236}">
                  <a16:creationId xmlns:a16="http://schemas.microsoft.com/office/drawing/2014/main" xmlns="" id="{CDED9B03-2BB7-44F7-9EC9-4454B6F969D0}"/>
                </a:ext>
              </a:extLst>
            </p:cNvPr>
            <p:cNvSpPr/>
            <p:nvPr/>
          </p:nvSpPr>
          <p:spPr bwMode="auto">
            <a:xfrm>
              <a:off x="5727700" y="3489326"/>
              <a:ext cx="889000" cy="860425"/>
            </a:xfrm>
            <a:custGeom>
              <a:avLst/>
              <a:gdLst>
                <a:gd name="T0" fmla="*/ 434 w 560"/>
                <a:gd name="T1" fmla="*/ 536 h 542"/>
                <a:gd name="T2" fmla="*/ 400 w 560"/>
                <a:gd name="T3" fmla="*/ 518 h 542"/>
                <a:gd name="T4" fmla="*/ 346 w 560"/>
                <a:gd name="T5" fmla="*/ 512 h 542"/>
                <a:gd name="T6" fmla="*/ 316 w 560"/>
                <a:gd name="T7" fmla="*/ 476 h 542"/>
                <a:gd name="T8" fmla="*/ 282 w 560"/>
                <a:gd name="T9" fmla="*/ 454 h 542"/>
                <a:gd name="T10" fmla="*/ 116 w 560"/>
                <a:gd name="T11" fmla="*/ 434 h 542"/>
                <a:gd name="T12" fmla="*/ 84 w 560"/>
                <a:gd name="T13" fmla="*/ 412 h 542"/>
                <a:gd name="T14" fmla="*/ 68 w 560"/>
                <a:gd name="T15" fmla="*/ 398 h 542"/>
                <a:gd name="T16" fmla="*/ 58 w 560"/>
                <a:gd name="T17" fmla="*/ 370 h 542"/>
                <a:gd name="T18" fmla="*/ 18 w 560"/>
                <a:gd name="T19" fmla="*/ 292 h 542"/>
                <a:gd name="T20" fmla="*/ 2 w 560"/>
                <a:gd name="T21" fmla="*/ 246 h 542"/>
                <a:gd name="T22" fmla="*/ 14 w 560"/>
                <a:gd name="T23" fmla="*/ 206 h 542"/>
                <a:gd name="T24" fmla="*/ 50 w 560"/>
                <a:gd name="T25" fmla="*/ 182 h 542"/>
                <a:gd name="T26" fmla="*/ 68 w 560"/>
                <a:gd name="T27" fmla="*/ 172 h 542"/>
                <a:gd name="T28" fmla="*/ 104 w 560"/>
                <a:gd name="T29" fmla="*/ 164 h 542"/>
                <a:gd name="T30" fmla="*/ 138 w 560"/>
                <a:gd name="T31" fmla="*/ 144 h 542"/>
                <a:gd name="T32" fmla="*/ 208 w 560"/>
                <a:gd name="T33" fmla="*/ 128 h 542"/>
                <a:gd name="T34" fmla="*/ 234 w 560"/>
                <a:gd name="T35" fmla="*/ 106 h 542"/>
                <a:gd name="T36" fmla="*/ 266 w 560"/>
                <a:gd name="T37" fmla="*/ 74 h 542"/>
                <a:gd name="T38" fmla="*/ 280 w 560"/>
                <a:gd name="T39" fmla="*/ 44 h 542"/>
                <a:gd name="T40" fmla="*/ 284 w 560"/>
                <a:gd name="T41" fmla="*/ 0 h 542"/>
                <a:gd name="T42" fmla="*/ 414 w 560"/>
                <a:gd name="T43" fmla="*/ 12 h 542"/>
                <a:gd name="T44" fmla="*/ 428 w 560"/>
                <a:gd name="T45" fmla="*/ 32 h 542"/>
                <a:gd name="T46" fmla="*/ 444 w 560"/>
                <a:gd name="T47" fmla="*/ 58 h 542"/>
                <a:gd name="T48" fmla="*/ 438 w 560"/>
                <a:gd name="T49" fmla="*/ 82 h 542"/>
                <a:gd name="T50" fmla="*/ 418 w 560"/>
                <a:gd name="T51" fmla="*/ 96 h 542"/>
                <a:gd name="T52" fmla="*/ 408 w 560"/>
                <a:gd name="T53" fmla="*/ 118 h 542"/>
                <a:gd name="T54" fmla="*/ 396 w 560"/>
                <a:gd name="T55" fmla="*/ 122 h 542"/>
                <a:gd name="T56" fmla="*/ 432 w 560"/>
                <a:gd name="T57" fmla="*/ 156 h 542"/>
                <a:gd name="T58" fmla="*/ 434 w 560"/>
                <a:gd name="T59" fmla="*/ 162 h 542"/>
                <a:gd name="T60" fmla="*/ 466 w 560"/>
                <a:gd name="T61" fmla="*/ 186 h 542"/>
                <a:gd name="T62" fmla="*/ 498 w 560"/>
                <a:gd name="T63" fmla="*/ 192 h 542"/>
                <a:gd name="T64" fmla="*/ 516 w 560"/>
                <a:gd name="T65" fmla="*/ 188 h 542"/>
                <a:gd name="T66" fmla="*/ 532 w 560"/>
                <a:gd name="T67" fmla="*/ 204 h 542"/>
                <a:gd name="T68" fmla="*/ 558 w 560"/>
                <a:gd name="T69" fmla="*/ 234 h 542"/>
                <a:gd name="T70" fmla="*/ 554 w 560"/>
                <a:gd name="T71" fmla="*/ 244 h 542"/>
                <a:gd name="T72" fmla="*/ 544 w 560"/>
                <a:gd name="T73" fmla="*/ 282 h 542"/>
                <a:gd name="T74" fmla="*/ 528 w 560"/>
                <a:gd name="T75" fmla="*/ 276 h 542"/>
                <a:gd name="T76" fmla="*/ 500 w 560"/>
                <a:gd name="T77" fmla="*/ 234 h 542"/>
                <a:gd name="T78" fmla="*/ 472 w 560"/>
                <a:gd name="T79" fmla="*/ 232 h 542"/>
                <a:gd name="T80" fmla="*/ 474 w 560"/>
                <a:gd name="T81" fmla="*/ 302 h 542"/>
                <a:gd name="T82" fmla="*/ 442 w 560"/>
                <a:gd name="T83" fmla="*/ 344 h 542"/>
                <a:gd name="T84" fmla="*/ 428 w 560"/>
                <a:gd name="T85" fmla="*/ 376 h 542"/>
                <a:gd name="T86" fmla="*/ 450 w 560"/>
                <a:gd name="T87" fmla="*/ 392 h 542"/>
                <a:gd name="T88" fmla="*/ 460 w 560"/>
                <a:gd name="T89" fmla="*/ 430 h 542"/>
                <a:gd name="T90" fmla="*/ 474 w 560"/>
                <a:gd name="T91" fmla="*/ 444 h 542"/>
                <a:gd name="T92" fmla="*/ 486 w 560"/>
                <a:gd name="T93" fmla="*/ 446 h 542"/>
                <a:gd name="T94" fmla="*/ 504 w 560"/>
                <a:gd name="T95" fmla="*/ 434 h 542"/>
                <a:gd name="T96" fmla="*/ 520 w 560"/>
                <a:gd name="T97" fmla="*/ 448 h 542"/>
                <a:gd name="T98" fmla="*/ 530 w 560"/>
                <a:gd name="T99" fmla="*/ 484 h 542"/>
                <a:gd name="T100" fmla="*/ 526 w 560"/>
                <a:gd name="T101" fmla="*/ 502 h 542"/>
                <a:gd name="T102" fmla="*/ 492 w 560"/>
                <a:gd name="T103" fmla="*/ 522 h 542"/>
                <a:gd name="T104" fmla="*/ 478 w 560"/>
                <a:gd name="T105" fmla="*/ 542 h 54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60" h="542">
                  <a:moveTo>
                    <a:pt x="478" y="542"/>
                  </a:moveTo>
                  <a:lnTo>
                    <a:pt x="478" y="542"/>
                  </a:lnTo>
                  <a:lnTo>
                    <a:pt x="434" y="536"/>
                  </a:lnTo>
                  <a:lnTo>
                    <a:pt x="400" y="518"/>
                  </a:lnTo>
                  <a:lnTo>
                    <a:pt x="376" y="518"/>
                  </a:lnTo>
                  <a:lnTo>
                    <a:pt x="360" y="516"/>
                  </a:lnTo>
                  <a:lnTo>
                    <a:pt x="346" y="512"/>
                  </a:lnTo>
                  <a:lnTo>
                    <a:pt x="334" y="502"/>
                  </a:lnTo>
                  <a:lnTo>
                    <a:pt x="316" y="476"/>
                  </a:lnTo>
                  <a:lnTo>
                    <a:pt x="282" y="454"/>
                  </a:lnTo>
                  <a:lnTo>
                    <a:pt x="162" y="452"/>
                  </a:lnTo>
                  <a:lnTo>
                    <a:pt x="116" y="434"/>
                  </a:lnTo>
                  <a:lnTo>
                    <a:pt x="96" y="424"/>
                  </a:lnTo>
                  <a:lnTo>
                    <a:pt x="90" y="418"/>
                  </a:lnTo>
                  <a:lnTo>
                    <a:pt x="84" y="412"/>
                  </a:lnTo>
                  <a:lnTo>
                    <a:pt x="74" y="406"/>
                  </a:lnTo>
                  <a:lnTo>
                    <a:pt x="68" y="398"/>
                  </a:lnTo>
                  <a:lnTo>
                    <a:pt x="60" y="386"/>
                  </a:lnTo>
                  <a:lnTo>
                    <a:pt x="58" y="370"/>
                  </a:lnTo>
                  <a:lnTo>
                    <a:pt x="54" y="356"/>
                  </a:lnTo>
                  <a:lnTo>
                    <a:pt x="42" y="332"/>
                  </a:lnTo>
                  <a:lnTo>
                    <a:pt x="18" y="292"/>
                  </a:lnTo>
                  <a:lnTo>
                    <a:pt x="2" y="246"/>
                  </a:lnTo>
                  <a:lnTo>
                    <a:pt x="0" y="208"/>
                  </a:lnTo>
                  <a:lnTo>
                    <a:pt x="14" y="206"/>
                  </a:lnTo>
                  <a:lnTo>
                    <a:pt x="26" y="198"/>
                  </a:lnTo>
                  <a:lnTo>
                    <a:pt x="40" y="190"/>
                  </a:lnTo>
                  <a:lnTo>
                    <a:pt x="50" y="182"/>
                  </a:lnTo>
                  <a:lnTo>
                    <a:pt x="58" y="176"/>
                  </a:lnTo>
                  <a:lnTo>
                    <a:pt x="68" y="172"/>
                  </a:lnTo>
                  <a:lnTo>
                    <a:pt x="86" y="170"/>
                  </a:lnTo>
                  <a:lnTo>
                    <a:pt x="104" y="164"/>
                  </a:lnTo>
                  <a:lnTo>
                    <a:pt x="120" y="156"/>
                  </a:lnTo>
                  <a:lnTo>
                    <a:pt x="138" y="144"/>
                  </a:lnTo>
                  <a:lnTo>
                    <a:pt x="154" y="142"/>
                  </a:lnTo>
                  <a:lnTo>
                    <a:pt x="172" y="138"/>
                  </a:lnTo>
                  <a:lnTo>
                    <a:pt x="208" y="128"/>
                  </a:lnTo>
                  <a:lnTo>
                    <a:pt x="222" y="118"/>
                  </a:lnTo>
                  <a:lnTo>
                    <a:pt x="234" y="106"/>
                  </a:lnTo>
                  <a:lnTo>
                    <a:pt x="258" y="82"/>
                  </a:lnTo>
                  <a:lnTo>
                    <a:pt x="266" y="74"/>
                  </a:lnTo>
                  <a:lnTo>
                    <a:pt x="274" y="64"/>
                  </a:lnTo>
                  <a:lnTo>
                    <a:pt x="278" y="54"/>
                  </a:lnTo>
                  <a:lnTo>
                    <a:pt x="280" y="44"/>
                  </a:lnTo>
                  <a:lnTo>
                    <a:pt x="284" y="20"/>
                  </a:lnTo>
                  <a:lnTo>
                    <a:pt x="284" y="0"/>
                  </a:lnTo>
                  <a:lnTo>
                    <a:pt x="338" y="12"/>
                  </a:lnTo>
                  <a:lnTo>
                    <a:pt x="414" y="12"/>
                  </a:lnTo>
                  <a:lnTo>
                    <a:pt x="428" y="32"/>
                  </a:lnTo>
                  <a:lnTo>
                    <a:pt x="436" y="38"/>
                  </a:lnTo>
                  <a:lnTo>
                    <a:pt x="442" y="50"/>
                  </a:lnTo>
                  <a:lnTo>
                    <a:pt x="444" y="58"/>
                  </a:lnTo>
                  <a:lnTo>
                    <a:pt x="444" y="66"/>
                  </a:lnTo>
                  <a:lnTo>
                    <a:pt x="442" y="74"/>
                  </a:lnTo>
                  <a:lnTo>
                    <a:pt x="438" y="82"/>
                  </a:lnTo>
                  <a:lnTo>
                    <a:pt x="426" y="88"/>
                  </a:lnTo>
                  <a:lnTo>
                    <a:pt x="418" y="96"/>
                  </a:lnTo>
                  <a:lnTo>
                    <a:pt x="412" y="104"/>
                  </a:lnTo>
                  <a:lnTo>
                    <a:pt x="408" y="118"/>
                  </a:lnTo>
                  <a:lnTo>
                    <a:pt x="402" y="120"/>
                  </a:lnTo>
                  <a:lnTo>
                    <a:pt x="396" y="122"/>
                  </a:lnTo>
                  <a:lnTo>
                    <a:pt x="396" y="130"/>
                  </a:lnTo>
                  <a:lnTo>
                    <a:pt x="432" y="156"/>
                  </a:lnTo>
                  <a:lnTo>
                    <a:pt x="434" y="162"/>
                  </a:lnTo>
                  <a:lnTo>
                    <a:pt x="448" y="174"/>
                  </a:lnTo>
                  <a:lnTo>
                    <a:pt x="456" y="180"/>
                  </a:lnTo>
                  <a:lnTo>
                    <a:pt x="466" y="186"/>
                  </a:lnTo>
                  <a:lnTo>
                    <a:pt x="476" y="192"/>
                  </a:lnTo>
                  <a:lnTo>
                    <a:pt x="488" y="194"/>
                  </a:lnTo>
                  <a:lnTo>
                    <a:pt x="498" y="192"/>
                  </a:lnTo>
                  <a:lnTo>
                    <a:pt x="510" y="186"/>
                  </a:lnTo>
                  <a:lnTo>
                    <a:pt x="516" y="188"/>
                  </a:lnTo>
                  <a:lnTo>
                    <a:pt x="520" y="192"/>
                  </a:lnTo>
                  <a:lnTo>
                    <a:pt x="532" y="204"/>
                  </a:lnTo>
                  <a:lnTo>
                    <a:pt x="560" y="226"/>
                  </a:lnTo>
                  <a:lnTo>
                    <a:pt x="558" y="234"/>
                  </a:lnTo>
                  <a:lnTo>
                    <a:pt x="556" y="240"/>
                  </a:lnTo>
                  <a:lnTo>
                    <a:pt x="554" y="244"/>
                  </a:lnTo>
                  <a:lnTo>
                    <a:pt x="550" y="256"/>
                  </a:lnTo>
                  <a:lnTo>
                    <a:pt x="548" y="270"/>
                  </a:lnTo>
                  <a:lnTo>
                    <a:pt x="544" y="282"/>
                  </a:lnTo>
                  <a:lnTo>
                    <a:pt x="528" y="276"/>
                  </a:lnTo>
                  <a:lnTo>
                    <a:pt x="514" y="256"/>
                  </a:lnTo>
                  <a:lnTo>
                    <a:pt x="504" y="240"/>
                  </a:lnTo>
                  <a:lnTo>
                    <a:pt x="500" y="234"/>
                  </a:lnTo>
                  <a:lnTo>
                    <a:pt x="492" y="232"/>
                  </a:lnTo>
                  <a:lnTo>
                    <a:pt x="484" y="230"/>
                  </a:lnTo>
                  <a:lnTo>
                    <a:pt x="472" y="232"/>
                  </a:lnTo>
                  <a:lnTo>
                    <a:pt x="474" y="302"/>
                  </a:lnTo>
                  <a:lnTo>
                    <a:pt x="466" y="316"/>
                  </a:lnTo>
                  <a:lnTo>
                    <a:pt x="454" y="330"/>
                  </a:lnTo>
                  <a:lnTo>
                    <a:pt x="442" y="344"/>
                  </a:lnTo>
                  <a:lnTo>
                    <a:pt x="428" y="354"/>
                  </a:lnTo>
                  <a:lnTo>
                    <a:pt x="428" y="376"/>
                  </a:lnTo>
                  <a:lnTo>
                    <a:pt x="436" y="384"/>
                  </a:lnTo>
                  <a:lnTo>
                    <a:pt x="450" y="392"/>
                  </a:lnTo>
                  <a:lnTo>
                    <a:pt x="460" y="430"/>
                  </a:lnTo>
                  <a:lnTo>
                    <a:pt x="462" y="434"/>
                  </a:lnTo>
                  <a:lnTo>
                    <a:pt x="466" y="438"/>
                  </a:lnTo>
                  <a:lnTo>
                    <a:pt x="474" y="444"/>
                  </a:lnTo>
                  <a:lnTo>
                    <a:pt x="480" y="446"/>
                  </a:lnTo>
                  <a:lnTo>
                    <a:pt x="486" y="446"/>
                  </a:lnTo>
                  <a:lnTo>
                    <a:pt x="492" y="440"/>
                  </a:lnTo>
                  <a:lnTo>
                    <a:pt x="498" y="436"/>
                  </a:lnTo>
                  <a:lnTo>
                    <a:pt x="504" y="434"/>
                  </a:lnTo>
                  <a:lnTo>
                    <a:pt x="514" y="436"/>
                  </a:lnTo>
                  <a:lnTo>
                    <a:pt x="520" y="448"/>
                  </a:lnTo>
                  <a:lnTo>
                    <a:pt x="526" y="464"/>
                  </a:lnTo>
                  <a:lnTo>
                    <a:pt x="528" y="474"/>
                  </a:lnTo>
                  <a:lnTo>
                    <a:pt x="530" y="484"/>
                  </a:lnTo>
                  <a:lnTo>
                    <a:pt x="530" y="492"/>
                  </a:lnTo>
                  <a:lnTo>
                    <a:pt x="526" y="502"/>
                  </a:lnTo>
                  <a:lnTo>
                    <a:pt x="516" y="504"/>
                  </a:lnTo>
                  <a:lnTo>
                    <a:pt x="506" y="510"/>
                  </a:lnTo>
                  <a:lnTo>
                    <a:pt x="492" y="522"/>
                  </a:lnTo>
                  <a:lnTo>
                    <a:pt x="478" y="542"/>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34" name="Freeform 27">
              <a:extLst>
                <a:ext uri="{FF2B5EF4-FFF2-40B4-BE49-F238E27FC236}">
                  <a16:creationId xmlns:a16="http://schemas.microsoft.com/office/drawing/2014/main" xmlns="" id="{AE22BB23-3A91-490A-A089-0F186E50518C}"/>
                </a:ext>
              </a:extLst>
            </p:cNvPr>
            <p:cNvSpPr/>
            <p:nvPr/>
          </p:nvSpPr>
          <p:spPr bwMode="auto">
            <a:xfrm>
              <a:off x="5026025" y="2933701"/>
              <a:ext cx="777875" cy="1409700"/>
            </a:xfrm>
            <a:custGeom>
              <a:avLst/>
              <a:gdLst>
                <a:gd name="T0" fmla="*/ 320 w 490"/>
                <a:gd name="T1" fmla="*/ 878 h 888"/>
                <a:gd name="T2" fmla="*/ 252 w 490"/>
                <a:gd name="T3" fmla="*/ 834 h 888"/>
                <a:gd name="T4" fmla="*/ 196 w 490"/>
                <a:gd name="T5" fmla="*/ 838 h 888"/>
                <a:gd name="T6" fmla="*/ 170 w 490"/>
                <a:gd name="T7" fmla="*/ 842 h 888"/>
                <a:gd name="T8" fmla="*/ 136 w 490"/>
                <a:gd name="T9" fmla="*/ 824 h 888"/>
                <a:gd name="T10" fmla="*/ 106 w 490"/>
                <a:gd name="T11" fmla="*/ 804 h 888"/>
                <a:gd name="T12" fmla="*/ 56 w 490"/>
                <a:gd name="T13" fmla="*/ 800 h 888"/>
                <a:gd name="T14" fmla="*/ 12 w 490"/>
                <a:gd name="T15" fmla="*/ 776 h 888"/>
                <a:gd name="T16" fmla="*/ 20 w 490"/>
                <a:gd name="T17" fmla="*/ 744 h 888"/>
                <a:gd name="T18" fmla="*/ 8 w 490"/>
                <a:gd name="T19" fmla="*/ 726 h 888"/>
                <a:gd name="T20" fmla="*/ 0 w 490"/>
                <a:gd name="T21" fmla="*/ 706 h 888"/>
                <a:gd name="T22" fmla="*/ 62 w 490"/>
                <a:gd name="T23" fmla="*/ 696 h 888"/>
                <a:gd name="T24" fmla="*/ 66 w 490"/>
                <a:gd name="T25" fmla="*/ 648 h 888"/>
                <a:gd name="T26" fmla="*/ 52 w 490"/>
                <a:gd name="T27" fmla="*/ 602 h 888"/>
                <a:gd name="T28" fmla="*/ 56 w 490"/>
                <a:gd name="T29" fmla="*/ 536 h 888"/>
                <a:gd name="T30" fmla="*/ 104 w 490"/>
                <a:gd name="T31" fmla="*/ 530 h 888"/>
                <a:gd name="T32" fmla="*/ 168 w 490"/>
                <a:gd name="T33" fmla="*/ 548 h 888"/>
                <a:gd name="T34" fmla="*/ 172 w 490"/>
                <a:gd name="T35" fmla="*/ 504 h 888"/>
                <a:gd name="T36" fmla="*/ 190 w 490"/>
                <a:gd name="T37" fmla="*/ 494 h 888"/>
                <a:gd name="T38" fmla="*/ 214 w 490"/>
                <a:gd name="T39" fmla="*/ 500 h 888"/>
                <a:gd name="T40" fmla="*/ 248 w 490"/>
                <a:gd name="T41" fmla="*/ 478 h 888"/>
                <a:gd name="T42" fmla="*/ 246 w 490"/>
                <a:gd name="T43" fmla="*/ 416 h 888"/>
                <a:gd name="T44" fmla="*/ 256 w 490"/>
                <a:gd name="T45" fmla="*/ 384 h 888"/>
                <a:gd name="T46" fmla="*/ 240 w 490"/>
                <a:gd name="T47" fmla="*/ 362 h 888"/>
                <a:gd name="T48" fmla="*/ 196 w 490"/>
                <a:gd name="T49" fmla="*/ 334 h 888"/>
                <a:gd name="T50" fmla="*/ 152 w 490"/>
                <a:gd name="T51" fmla="*/ 318 h 888"/>
                <a:gd name="T52" fmla="*/ 126 w 490"/>
                <a:gd name="T53" fmla="*/ 296 h 888"/>
                <a:gd name="T54" fmla="*/ 130 w 490"/>
                <a:gd name="T55" fmla="*/ 244 h 888"/>
                <a:gd name="T56" fmla="*/ 148 w 490"/>
                <a:gd name="T57" fmla="*/ 222 h 888"/>
                <a:gd name="T58" fmla="*/ 184 w 490"/>
                <a:gd name="T59" fmla="*/ 226 h 888"/>
                <a:gd name="T60" fmla="*/ 270 w 490"/>
                <a:gd name="T61" fmla="*/ 220 h 888"/>
                <a:gd name="T62" fmla="*/ 278 w 490"/>
                <a:gd name="T63" fmla="*/ 162 h 888"/>
                <a:gd name="T64" fmla="*/ 280 w 490"/>
                <a:gd name="T65" fmla="*/ 130 h 888"/>
                <a:gd name="T66" fmla="*/ 304 w 490"/>
                <a:gd name="T67" fmla="*/ 104 h 888"/>
                <a:gd name="T68" fmla="*/ 364 w 490"/>
                <a:gd name="T69" fmla="*/ 38 h 888"/>
                <a:gd name="T70" fmla="*/ 404 w 490"/>
                <a:gd name="T71" fmla="*/ 28 h 888"/>
                <a:gd name="T72" fmla="*/ 416 w 490"/>
                <a:gd name="T73" fmla="*/ 22 h 888"/>
                <a:gd name="T74" fmla="*/ 440 w 490"/>
                <a:gd name="T75" fmla="*/ 2 h 888"/>
                <a:gd name="T76" fmla="*/ 462 w 490"/>
                <a:gd name="T77" fmla="*/ 20 h 888"/>
                <a:gd name="T78" fmla="*/ 452 w 490"/>
                <a:gd name="T79" fmla="*/ 52 h 888"/>
                <a:gd name="T80" fmla="*/ 438 w 490"/>
                <a:gd name="T81" fmla="*/ 108 h 888"/>
                <a:gd name="T82" fmla="*/ 422 w 490"/>
                <a:gd name="T83" fmla="*/ 138 h 888"/>
                <a:gd name="T84" fmla="*/ 430 w 490"/>
                <a:gd name="T85" fmla="*/ 228 h 888"/>
                <a:gd name="T86" fmla="*/ 408 w 490"/>
                <a:gd name="T87" fmla="*/ 284 h 888"/>
                <a:gd name="T88" fmla="*/ 398 w 490"/>
                <a:gd name="T89" fmla="*/ 384 h 888"/>
                <a:gd name="T90" fmla="*/ 418 w 490"/>
                <a:gd name="T91" fmla="*/ 454 h 888"/>
                <a:gd name="T92" fmla="*/ 412 w 490"/>
                <a:gd name="T93" fmla="*/ 526 h 888"/>
                <a:gd name="T94" fmla="*/ 428 w 490"/>
                <a:gd name="T95" fmla="*/ 556 h 888"/>
                <a:gd name="T96" fmla="*/ 432 w 490"/>
                <a:gd name="T97" fmla="*/ 600 h 888"/>
                <a:gd name="T98" fmla="*/ 476 w 490"/>
                <a:gd name="T99" fmla="*/ 690 h 888"/>
                <a:gd name="T100" fmla="*/ 462 w 490"/>
                <a:gd name="T101" fmla="*/ 726 h 888"/>
                <a:gd name="T102" fmla="*/ 362 w 490"/>
                <a:gd name="T103" fmla="*/ 728 h 888"/>
                <a:gd name="T104" fmla="*/ 354 w 490"/>
                <a:gd name="T105" fmla="*/ 744 h 888"/>
                <a:gd name="T106" fmla="*/ 398 w 490"/>
                <a:gd name="T107" fmla="*/ 792 h 888"/>
                <a:gd name="T108" fmla="*/ 350 w 490"/>
                <a:gd name="T109" fmla="*/ 828 h 888"/>
                <a:gd name="T110" fmla="*/ 344 w 490"/>
                <a:gd name="T111" fmla="*/ 888 h 8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90" h="888">
                  <a:moveTo>
                    <a:pt x="344" y="888"/>
                  </a:moveTo>
                  <a:lnTo>
                    <a:pt x="344" y="888"/>
                  </a:lnTo>
                  <a:lnTo>
                    <a:pt x="330" y="884"/>
                  </a:lnTo>
                  <a:lnTo>
                    <a:pt x="320" y="878"/>
                  </a:lnTo>
                  <a:lnTo>
                    <a:pt x="304" y="866"/>
                  </a:lnTo>
                  <a:lnTo>
                    <a:pt x="278" y="842"/>
                  </a:lnTo>
                  <a:lnTo>
                    <a:pt x="252" y="834"/>
                  </a:lnTo>
                  <a:lnTo>
                    <a:pt x="232" y="834"/>
                  </a:lnTo>
                  <a:lnTo>
                    <a:pt x="214" y="834"/>
                  </a:lnTo>
                  <a:lnTo>
                    <a:pt x="196" y="838"/>
                  </a:lnTo>
                  <a:lnTo>
                    <a:pt x="188" y="840"/>
                  </a:lnTo>
                  <a:lnTo>
                    <a:pt x="180" y="844"/>
                  </a:lnTo>
                  <a:lnTo>
                    <a:pt x="170" y="842"/>
                  </a:lnTo>
                  <a:lnTo>
                    <a:pt x="160" y="836"/>
                  </a:lnTo>
                  <a:lnTo>
                    <a:pt x="146" y="826"/>
                  </a:lnTo>
                  <a:lnTo>
                    <a:pt x="136" y="824"/>
                  </a:lnTo>
                  <a:lnTo>
                    <a:pt x="128" y="822"/>
                  </a:lnTo>
                  <a:lnTo>
                    <a:pt x="120" y="818"/>
                  </a:lnTo>
                  <a:lnTo>
                    <a:pt x="114" y="814"/>
                  </a:lnTo>
                  <a:lnTo>
                    <a:pt x="106" y="804"/>
                  </a:lnTo>
                  <a:lnTo>
                    <a:pt x="102" y="802"/>
                  </a:lnTo>
                  <a:lnTo>
                    <a:pt x="98" y="800"/>
                  </a:lnTo>
                  <a:lnTo>
                    <a:pt x="56" y="800"/>
                  </a:lnTo>
                  <a:lnTo>
                    <a:pt x="12" y="784"/>
                  </a:lnTo>
                  <a:lnTo>
                    <a:pt x="12" y="776"/>
                  </a:lnTo>
                  <a:lnTo>
                    <a:pt x="14" y="770"/>
                  </a:lnTo>
                  <a:lnTo>
                    <a:pt x="20" y="758"/>
                  </a:lnTo>
                  <a:lnTo>
                    <a:pt x="20" y="744"/>
                  </a:lnTo>
                  <a:lnTo>
                    <a:pt x="18" y="734"/>
                  </a:lnTo>
                  <a:lnTo>
                    <a:pt x="14" y="728"/>
                  </a:lnTo>
                  <a:lnTo>
                    <a:pt x="8" y="726"/>
                  </a:lnTo>
                  <a:lnTo>
                    <a:pt x="2" y="718"/>
                  </a:lnTo>
                  <a:lnTo>
                    <a:pt x="0" y="714"/>
                  </a:lnTo>
                  <a:lnTo>
                    <a:pt x="0" y="708"/>
                  </a:lnTo>
                  <a:lnTo>
                    <a:pt x="0" y="706"/>
                  </a:lnTo>
                  <a:lnTo>
                    <a:pt x="58" y="704"/>
                  </a:lnTo>
                  <a:lnTo>
                    <a:pt x="62" y="696"/>
                  </a:lnTo>
                  <a:lnTo>
                    <a:pt x="66" y="686"/>
                  </a:lnTo>
                  <a:lnTo>
                    <a:pt x="66" y="676"/>
                  </a:lnTo>
                  <a:lnTo>
                    <a:pt x="68" y="666"/>
                  </a:lnTo>
                  <a:lnTo>
                    <a:pt x="66" y="648"/>
                  </a:lnTo>
                  <a:lnTo>
                    <a:pt x="64" y="632"/>
                  </a:lnTo>
                  <a:lnTo>
                    <a:pt x="52" y="602"/>
                  </a:lnTo>
                  <a:lnTo>
                    <a:pt x="46" y="564"/>
                  </a:lnTo>
                  <a:lnTo>
                    <a:pt x="46" y="550"/>
                  </a:lnTo>
                  <a:lnTo>
                    <a:pt x="50" y="542"/>
                  </a:lnTo>
                  <a:lnTo>
                    <a:pt x="56" y="536"/>
                  </a:lnTo>
                  <a:lnTo>
                    <a:pt x="68" y="532"/>
                  </a:lnTo>
                  <a:lnTo>
                    <a:pt x="84" y="530"/>
                  </a:lnTo>
                  <a:lnTo>
                    <a:pt x="104" y="530"/>
                  </a:lnTo>
                  <a:lnTo>
                    <a:pt x="150" y="552"/>
                  </a:lnTo>
                  <a:lnTo>
                    <a:pt x="162" y="550"/>
                  </a:lnTo>
                  <a:lnTo>
                    <a:pt x="168" y="548"/>
                  </a:lnTo>
                  <a:lnTo>
                    <a:pt x="172" y="546"/>
                  </a:lnTo>
                  <a:lnTo>
                    <a:pt x="172" y="504"/>
                  </a:lnTo>
                  <a:lnTo>
                    <a:pt x="174" y="500"/>
                  </a:lnTo>
                  <a:lnTo>
                    <a:pt x="178" y="496"/>
                  </a:lnTo>
                  <a:lnTo>
                    <a:pt x="182" y="494"/>
                  </a:lnTo>
                  <a:lnTo>
                    <a:pt x="190" y="494"/>
                  </a:lnTo>
                  <a:lnTo>
                    <a:pt x="204" y="494"/>
                  </a:lnTo>
                  <a:lnTo>
                    <a:pt x="210" y="496"/>
                  </a:lnTo>
                  <a:lnTo>
                    <a:pt x="214" y="500"/>
                  </a:lnTo>
                  <a:lnTo>
                    <a:pt x="242" y="500"/>
                  </a:lnTo>
                  <a:lnTo>
                    <a:pt x="246" y="490"/>
                  </a:lnTo>
                  <a:lnTo>
                    <a:pt x="248" y="478"/>
                  </a:lnTo>
                  <a:lnTo>
                    <a:pt x="250" y="454"/>
                  </a:lnTo>
                  <a:lnTo>
                    <a:pt x="250" y="432"/>
                  </a:lnTo>
                  <a:lnTo>
                    <a:pt x="248" y="424"/>
                  </a:lnTo>
                  <a:lnTo>
                    <a:pt x="246" y="416"/>
                  </a:lnTo>
                  <a:lnTo>
                    <a:pt x="248" y="404"/>
                  </a:lnTo>
                  <a:lnTo>
                    <a:pt x="250" y="396"/>
                  </a:lnTo>
                  <a:lnTo>
                    <a:pt x="256" y="384"/>
                  </a:lnTo>
                  <a:lnTo>
                    <a:pt x="256" y="364"/>
                  </a:lnTo>
                  <a:lnTo>
                    <a:pt x="240" y="362"/>
                  </a:lnTo>
                  <a:lnTo>
                    <a:pt x="224" y="352"/>
                  </a:lnTo>
                  <a:lnTo>
                    <a:pt x="210" y="342"/>
                  </a:lnTo>
                  <a:lnTo>
                    <a:pt x="196" y="334"/>
                  </a:lnTo>
                  <a:lnTo>
                    <a:pt x="188" y="328"/>
                  </a:lnTo>
                  <a:lnTo>
                    <a:pt x="170" y="324"/>
                  </a:lnTo>
                  <a:lnTo>
                    <a:pt x="152" y="318"/>
                  </a:lnTo>
                  <a:lnTo>
                    <a:pt x="136" y="312"/>
                  </a:lnTo>
                  <a:lnTo>
                    <a:pt x="126" y="306"/>
                  </a:lnTo>
                  <a:lnTo>
                    <a:pt x="126" y="296"/>
                  </a:lnTo>
                  <a:lnTo>
                    <a:pt x="128" y="290"/>
                  </a:lnTo>
                  <a:lnTo>
                    <a:pt x="136" y="280"/>
                  </a:lnTo>
                  <a:lnTo>
                    <a:pt x="130" y="244"/>
                  </a:lnTo>
                  <a:lnTo>
                    <a:pt x="134" y="242"/>
                  </a:lnTo>
                  <a:lnTo>
                    <a:pt x="140" y="236"/>
                  </a:lnTo>
                  <a:lnTo>
                    <a:pt x="148" y="222"/>
                  </a:lnTo>
                  <a:lnTo>
                    <a:pt x="162" y="222"/>
                  </a:lnTo>
                  <a:lnTo>
                    <a:pt x="172" y="222"/>
                  </a:lnTo>
                  <a:lnTo>
                    <a:pt x="184" y="226"/>
                  </a:lnTo>
                  <a:lnTo>
                    <a:pt x="264" y="230"/>
                  </a:lnTo>
                  <a:lnTo>
                    <a:pt x="270" y="220"/>
                  </a:lnTo>
                  <a:lnTo>
                    <a:pt x="276" y="210"/>
                  </a:lnTo>
                  <a:lnTo>
                    <a:pt x="278" y="198"/>
                  </a:lnTo>
                  <a:lnTo>
                    <a:pt x="280" y="186"/>
                  </a:lnTo>
                  <a:lnTo>
                    <a:pt x="278" y="162"/>
                  </a:lnTo>
                  <a:lnTo>
                    <a:pt x="278" y="144"/>
                  </a:lnTo>
                  <a:lnTo>
                    <a:pt x="278" y="136"/>
                  </a:lnTo>
                  <a:lnTo>
                    <a:pt x="280" y="130"/>
                  </a:lnTo>
                  <a:lnTo>
                    <a:pt x="282" y="124"/>
                  </a:lnTo>
                  <a:lnTo>
                    <a:pt x="286" y="120"/>
                  </a:lnTo>
                  <a:lnTo>
                    <a:pt x="294" y="114"/>
                  </a:lnTo>
                  <a:lnTo>
                    <a:pt x="304" y="104"/>
                  </a:lnTo>
                  <a:lnTo>
                    <a:pt x="334" y="60"/>
                  </a:lnTo>
                  <a:lnTo>
                    <a:pt x="364" y="38"/>
                  </a:lnTo>
                  <a:lnTo>
                    <a:pt x="382" y="12"/>
                  </a:lnTo>
                  <a:lnTo>
                    <a:pt x="404" y="28"/>
                  </a:lnTo>
                  <a:lnTo>
                    <a:pt x="410" y="28"/>
                  </a:lnTo>
                  <a:lnTo>
                    <a:pt x="416" y="22"/>
                  </a:lnTo>
                  <a:lnTo>
                    <a:pt x="422" y="16"/>
                  </a:lnTo>
                  <a:lnTo>
                    <a:pt x="430" y="0"/>
                  </a:lnTo>
                  <a:lnTo>
                    <a:pt x="440" y="2"/>
                  </a:lnTo>
                  <a:lnTo>
                    <a:pt x="450" y="4"/>
                  </a:lnTo>
                  <a:lnTo>
                    <a:pt x="456" y="8"/>
                  </a:lnTo>
                  <a:lnTo>
                    <a:pt x="460" y="12"/>
                  </a:lnTo>
                  <a:lnTo>
                    <a:pt x="462" y="20"/>
                  </a:lnTo>
                  <a:lnTo>
                    <a:pt x="464" y="28"/>
                  </a:lnTo>
                  <a:lnTo>
                    <a:pt x="452" y="52"/>
                  </a:lnTo>
                  <a:lnTo>
                    <a:pt x="450" y="72"/>
                  </a:lnTo>
                  <a:lnTo>
                    <a:pt x="446" y="90"/>
                  </a:lnTo>
                  <a:lnTo>
                    <a:pt x="444" y="100"/>
                  </a:lnTo>
                  <a:lnTo>
                    <a:pt x="438" y="108"/>
                  </a:lnTo>
                  <a:lnTo>
                    <a:pt x="432" y="118"/>
                  </a:lnTo>
                  <a:lnTo>
                    <a:pt x="424" y="126"/>
                  </a:lnTo>
                  <a:lnTo>
                    <a:pt x="422" y="138"/>
                  </a:lnTo>
                  <a:lnTo>
                    <a:pt x="420" y="150"/>
                  </a:lnTo>
                  <a:lnTo>
                    <a:pt x="422" y="174"/>
                  </a:lnTo>
                  <a:lnTo>
                    <a:pt x="430" y="228"/>
                  </a:lnTo>
                  <a:lnTo>
                    <a:pt x="430" y="238"/>
                  </a:lnTo>
                  <a:lnTo>
                    <a:pt x="428" y="246"/>
                  </a:lnTo>
                  <a:lnTo>
                    <a:pt x="420" y="266"/>
                  </a:lnTo>
                  <a:lnTo>
                    <a:pt x="408" y="284"/>
                  </a:lnTo>
                  <a:lnTo>
                    <a:pt x="398" y="300"/>
                  </a:lnTo>
                  <a:lnTo>
                    <a:pt x="398" y="384"/>
                  </a:lnTo>
                  <a:lnTo>
                    <a:pt x="412" y="416"/>
                  </a:lnTo>
                  <a:lnTo>
                    <a:pt x="416" y="434"/>
                  </a:lnTo>
                  <a:lnTo>
                    <a:pt x="418" y="454"/>
                  </a:lnTo>
                  <a:lnTo>
                    <a:pt x="414" y="472"/>
                  </a:lnTo>
                  <a:lnTo>
                    <a:pt x="410" y="492"/>
                  </a:lnTo>
                  <a:lnTo>
                    <a:pt x="410" y="514"/>
                  </a:lnTo>
                  <a:lnTo>
                    <a:pt x="412" y="526"/>
                  </a:lnTo>
                  <a:lnTo>
                    <a:pt x="414" y="538"/>
                  </a:lnTo>
                  <a:lnTo>
                    <a:pt x="422" y="548"/>
                  </a:lnTo>
                  <a:lnTo>
                    <a:pt x="428" y="556"/>
                  </a:lnTo>
                  <a:lnTo>
                    <a:pt x="434" y="568"/>
                  </a:lnTo>
                  <a:lnTo>
                    <a:pt x="432" y="600"/>
                  </a:lnTo>
                  <a:lnTo>
                    <a:pt x="456" y="660"/>
                  </a:lnTo>
                  <a:lnTo>
                    <a:pt x="466" y="674"/>
                  </a:lnTo>
                  <a:lnTo>
                    <a:pt x="476" y="690"/>
                  </a:lnTo>
                  <a:lnTo>
                    <a:pt x="484" y="710"/>
                  </a:lnTo>
                  <a:lnTo>
                    <a:pt x="490" y="732"/>
                  </a:lnTo>
                  <a:lnTo>
                    <a:pt x="462" y="726"/>
                  </a:lnTo>
                  <a:lnTo>
                    <a:pt x="404" y="726"/>
                  </a:lnTo>
                  <a:lnTo>
                    <a:pt x="372" y="728"/>
                  </a:lnTo>
                  <a:lnTo>
                    <a:pt x="362" y="728"/>
                  </a:lnTo>
                  <a:lnTo>
                    <a:pt x="356" y="732"/>
                  </a:lnTo>
                  <a:lnTo>
                    <a:pt x="354" y="744"/>
                  </a:lnTo>
                  <a:lnTo>
                    <a:pt x="394" y="776"/>
                  </a:lnTo>
                  <a:lnTo>
                    <a:pt x="398" y="792"/>
                  </a:lnTo>
                  <a:lnTo>
                    <a:pt x="382" y="798"/>
                  </a:lnTo>
                  <a:lnTo>
                    <a:pt x="370" y="806"/>
                  </a:lnTo>
                  <a:lnTo>
                    <a:pt x="360" y="816"/>
                  </a:lnTo>
                  <a:lnTo>
                    <a:pt x="350" y="828"/>
                  </a:lnTo>
                  <a:lnTo>
                    <a:pt x="350" y="888"/>
                  </a:lnTo>
                  <a:lnTo>
                    <a:pt x="344" y="888"/>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35" name="Freeform 28">
              <a:extLst>
                <a:ext uri="{FF2B5EF4-FFF2-40B4-BE49-F238E27FC236}">
                  <a16:creationId xmlns:a16="http://schemas.microsoft.com/office/drawing/2014/main" xmlns="" id="{C8DB21B9-0250-48C0-B5DF-8CE52598D6A7}"/>
                </a:ext>
              </a:extLst>
            </p:cNvPr>
            <p:cNvSpPr/>
            <p:nvPr/>
          </p:nvSpPr>
          <p:spPr bwMode="auto">
            <a:xfrm>
              <a:off x="2630488" y="2922588"/>
              <a:ext cx="1962150" cy="1428750"/>
            </a:xfrm>
            <a:custGeom>
              <a:avLst/>
              <a:gdLst>
                <a:gd name="T0" fmla="*/ 494 w 1236"/>
                <a:gd name="T1" fmla="*/ 798 h 900"/>
                <a:gd name="T2" fmla="*/ 430 w 1236"/>
                <a:gd name="T3" fmla="*/ 762 h 900"/>
                <a:gd name="T4" fmla="*/ 278 w 1236"/>
                <a:gd name="T5" fmla="*/ 748 h 900"/>
                <a:gd name="T6" fmla="*/ 176 w 1236"/>
                <a:gd name="T7" fmla="*/ 704 h 900"/>
                <a:gd name="T8" fmla="*/ 148 w 1236"/>
                <a:gd name="T9" fmla="*/ 670 h 900"/>
                <a:gd name="T10" fmla="*/ 70 w 1236"/>
                <a:gd name="T11" fmla="*/ 640 h 900"/>
                <a:gd name="T12" fmla="*/ 24 w 1236"/>
                <a:gd name="T13" fmla="*/ 596 h 900"/>
                <a:gd name="T14" fmla="*/ 0 w 1236"/>
                <a:gd name="T15" fmla="*/ 412 h 900"/>
                <a:gd name="T16" fmla="*/ 16 w 1236"/>
                <a:gd name="T17" fmla="*/ 340 h 900"/>
                <a:gd name="T18" fmla="*/ 26 w 1236"/>
                <a:gd name="T19" fmla="*/ 328 h 900"/>
                <a:gd name="T20" fmla="*/ 52 w 1236"/>
                <a:gd name="T21" fmla="*/ 314 h 900"/>
                <a:gd name="T22" fmla="*/ 98 w 1236"/>
                <a:gd name="T23" fmla="*/ 336 h 900"/>
                <a:gd name="T24" fmla="*/ 150 w 1236"/>
                <a:gd name="T25" fmla="*/ 336 h 900"/>
                <a:gd name="T26" fmla="*/ 138 w 1236"/>
                <a:gd name="T27" fmla="*/ 274 h 900"/>
                <a:gd name="T28" fmla="*/ 168 w 1236"/>
                <a:gd name="T29" fmla="*/ 236 h 900"/>
                <a:gd name="T30" fmla="*/ 186 w 1236"/>
                <a:gd name="T31" fmla="*/ 192 h 900"/>
                <a:gd name="T32" fmla="*/ 152 w 1236"/>
                <a:gd name="T33" fmla="*/ 150 h 900"/>
                <a:gd name="T34" fmla="*/ 120 w 1236"/>
                <a:gd name="T35" fmla="*/ 120 h 900"/>
                <a:gd name="T36" fmla="*/ 118 w 1236"/>
                <a:gd name="T37" fmla="*/ 92 h 900"/>
                <a:gd name="T38" fmla="*/ 104 w 1236"/>
                <a:gd name="T39" fmla="*/ 58 h 900"/>
                <a:gd name="T40" fmla="*/ 234 w 1236"/>
                <a:gd name="T41" fmla="*/ 42 h 900"/>
                <a:gd name="T42" fmla="*/ 340 w 1236"/>
                <a:gd name="T43" fmla="*/ 4 h 900"/>
                <a:gd name="T44" fmla="*/ 430 w 1236"/>
                <a:gd name="T45" fmla="*/ 8 h 900"/>
                <a:gd name="T46" fmla="*/ 526 w 1236"/>
                <a:gd name="T47" fmla="*/ 22 h 900"/>
                <a:gd name="T48" fmla="*/ 654 w 1236"/>
                <a:gd name="T49" fmla="*/ 114 h 900"/>
                <a:gd name="T50" fmla="*/ 720 w 1236"/>
                <a:gd name="T51" fmla="*/ 110 h 900"/>
                <a:gd name="T52" fmla="*/ 720 w 1236"/>
                <a:gd name="T53" fmla="*/ 56 h 900"/>
                <a:gd name="T54" fmla="*/ 792 w 1236"/>
                <a:gd name="T55" fmla="*/ 72 h 900"/>
                <a:gd name="T56" fmla="*/ 930 w 1236"/>
                <a:gd name="T57" fmla="*/ 128 h 900"/>
                <a:gd name="T58" fmla="*/ 952 w 1236"/>
                <a:gd name="T59" fmla="*/ 142 h 900"/>
                <a:gd name="T60" fmla="*/ 1088 w 1236"/>
                <a:gd name="T61" fmla="*/ 224 h 900"/>
                <a:gd name="T62" fmla="*/ 1174 w 1236"/>
                <a:gd name="T63" fmla="*/ 250 h 900"/>
                <a:gd name="T64" fmla="*/ 1216 w 1236"/>
                <a:gd name="T65" fmla="*/ 368 h 900"/>
                <a:gd name="T66" fmla="*/ 1236 w 1236"/>
                <a:gd name="T67" fmla="*/ 452 h 900"/>
                <a:gd name="T68" fmla="*/ 1184 w 1236"/>
                <a:gd name="T69" fmla="*/ 496 h 900"/>
                <a:gd name="T70" fmla="*/ 1120 w 1236"/>
                <a:gd name="T71" fmla="*/ 584 h 900"/>
                <a:gd name="T72" fmla="*/ 1144 w 1236"/>
                <a:gd name="T73" fmla="*/ 626 h 900"/>
                <a:gd name="T74" fmla="*/ 1086 w 1236"/>
                <a:gd name="T75" fmla="*/ 606 h 900"/>
                <a:gd name="T76" fmla="*/ 1030 w 1236"/>
                <a:gd name="T77" fmla="*/ 642 h 900"/>
                <a:gd name="T78" fmla="*/ 1064 w 1236"/>
                <a:gd name="T79" fmla="*/ 694 h 900"/>
                <a:gd name="T80" fmla="*/ 1076 w 1236"/>
                <a:gd name="T81" fmla="*/ 792 h 900"/>
                <a:gd name="T82" fmla="*/ 1034 w 1236"/>
                <a:gd name="T83" fmla="*/ 804 h 900"/>
                <a:gd name="T84" fmla="*/ 996 w 1236"/>
                <a:gd name="T85" fmla="*/ 806 h 900"/>
                <a:gd name="T86" fmla="*/ 956 w 1236"/>
                <a:gd name="T87" fmla="*/ 788 h 900"/>
                <a:gd name="T88" fmla="*/ 920 w 1236"/>
                <a:gd name="T89" fmla="*/ 800 h 900"/>
                <a:gd name="T90" fmla="*/ 878 w 1236"/>
                <a:gd name="T91" fmla="*/ 780 h 900"/>
                <a:gd name="T92" fmla="*/ 828 w 1236"/>
                <a:gd name="T93" fmla="*/ 698 h 900"/>
                <a:gd name="T94" fmla="*/ 778 w 1236"/>
                <a:gd name="T95" fmla="*/ 654 h 900"/>
                <a:gd name="T96" fmla="*/ 700 w 1236"/>
                <a:gd name="T97" fmla="*/ 662 h 900"/>
                <a:gd name="T98" fmla="*/ 722 w 1236"/>
                <a:gd name="T99" fmla="*/ 746 h 900"/>
                <a:gd name="T100" fmla="*/ 694 w 1236"/>
                <a:gd name="T101" fmla="*/ 796 h 900"/>
                <a:gd name="T102" fmla="*/ 664 w 1236"/>
                <a:gd name="T103" fmla="*/ 862 h 900"/>
                <a:gd name="T104" fmla="*/ 634 w 1236"/>
                <a:gd name="T105" fmla="*/ 886 h 900"/>
                <a:gd name="T106" fmla="*/ 604 w 1236"/>
                <a:gd name="T107" fmla="*/ 884 h 900"/>
                <a:gd name="T108" fmla="*/ 568 w 1236"/>
                <a:gd name="T109" fmla="*/ 880 h 9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36" h="900">
                  <a:moveTo>
                    <a:pt x="552" y="900"/>
                  </a:moveTo>
                  <a:lnTo>
                    <a:pt x="552" y="900"/>
                  </a:lnTo>
                  <a:lnTo>
                    <a:pt x="522" y="874"/>
                  </a:lnTo>
                  <a:lnTo>
                    <a:pt x="510" y="834"/>
                  </a:lnTo>
                  <a:lnTo>
                    <a:pt x="494" y="798"/>
                  </a:lnTo>
                  <a:lnTo>
                    <a:pt x="486" y="790"/>
                  </a:lnTo>
                  <a:lnTo>
                    <a:pt x="478" y="782"/>
                  </a:lnTo>
                  <a:lnTo>
                    <a:pt x="460" y="772"/>
                  </a:lnTo>
                  <a:lnTo>
                    <a:pt x="444" y="766"/>
                  </a:lnTo>
                  <a:lnTo>
                    <a:pt x="430" y="762"/>
                  </a:lnTo>
                  <a:lnTo>
                    <a:pt x="322" y="764"/>
                  </a:lnTo>
                  <a:lnTo>
                    <a:pt x="310" y="762"/>
                  </a:lnTo>
                  <a:lnTo>
                    <a:pt x="298" y="758"/>
                  </a:lnTo>
                  <a:lnTo>
                    <a:pt x="278" y="748"/>
                  </a:lnTo>
                  <a:lnTo>
                    <a:pt x="262" y="736"/>
                  </a:lnTo>
                  <a:lnTo>
                    <a:pt x="248" y="724"/>
                  </a:lnTo>
                  <a:lnTo>
                    <a:pt x="220" y="720"/>
                  </a:lnTo>
                  <a:lnTo>
                    <a:pt x="198" y="712"/>
                  </a:lnTo>
                  <a:lnTo>
                    <a:pt x="176" y="704"/>
                  </a:lnTo>
                  <a:lnTo>
                    <a:pt x="158" y="692"/>
                  </a:lnTo>
                  <a:lnTo>
                    <a:pt x="156" y="686"/>
                  </a:lnTo>
                  <a:lnTo>
                    <a:pt x="154" y="680"/>
                  </a:lnTo>
                  <a:lnTo>
                    <a:pt x="148" y="670"/>
                  </a:lnTo>
                  <a:lnTo>
                    <a:pt x="138" y="662"/>
                  </a:lnTo>
                  <a:lnTo>
                    <a:pt x="118" y="658"/>
                  </a:lnTo>
                  <a:lnTo>
                    <a:pt x="100" y="654"/>
                  </a:lnTo>
                  <a:lnTo>
                    <a:pt x="84" y="648"/>
                  </a:lnTo>
                  <a:lnTo>
                    <a:pt x="70" y="640"/>
                  </a:lnTo>
                  <a:lnTo>
                    <a:pt x="62" y="638"/>
                  </a:lnTo>
                  <a:lnTo>
                    <a:pt x="54" y="634"/>
                  </a:lnTo>
                  <a:lnTo>
                    <a:pt x="42" y="624"/>
                  </a:lnTo>
                  <a:lnTo>
                    <a:pt x="32" y="610"/>
                  </a:lnTo>
                  <a:lnTo>
                    <a:pt x="24" y="596"/>
                  </a:lnTo>
                  <a:lnTo>
                    <a:pt x="18" y="580"/>
                  </a:lnTo>
                  <a:lnTo>
                    <a:pt x="12" y="566"/>
                  </a:lnTo>
                  <a:lnTo>
                    <a:pt x="6" y="542"/>
                  </a:lnTo>
                  <a:lnTo>
                    <a:pt x="0" y="412"/>
                  </a:lnTo>
                  <a:lnTo>
                    <a:pt x="14" y="388"/>
                  </a:lnTo>
                  <a:lnTo>
                    <a:pt x="18" y="376"/>
                  </a:lnTo>
                  <a:lnTo>
                    <a:pt x="22" y="366"/>
                  </a:lnTo>
                  <a:lnTo>
                    <a:pt x="20" y="352"/>
                  </a:lnTo>
                  <a:lnTo>
                    <a:pt x="16" y="340"/>
                  </a:lnTo>
                  <a:lnTo>
                    <a:pt x="12" y="332"/>
                  </a:lnTo>
                  <a:lnTo>
                    <a:pt x="10" y="328"/>
                  </a:lnTo>
                  <a:lnTo>
                    <a:pt x="22" y="326"/>
                  </a:lnTo>
                  <a:lnTo>
                    <a:pt x="26" y="328"/>
                  </a:lnTo>
                  <a:lnTo>
                    <a:pt x="32" y="330"/>
                  </a:lnTo>
                  <a:lnTo>
                    <a:pt x="42" y="330"/>
                  </a:lnTo>
                  <a:lnTo>
                    <a:pt x="50" y="320"/>
                  </a:lnTo>
                  <a:lnTo>
                    <a:pt x="52" y="314"/>
                  </a:lnTo>
                  <a:lnTo>
                    <a:pt x="60" y="312"/>
                  </a:lnTo>
                  <a:lnTo>
                    <a:pt x="66" y="312"/>
                  </a:lnTo>
                  <a:lnTo>
                    <a:pt x="72" y="316"/>
                  </a:lnTo>
                  <a:lnTo>
                    <a:pt x="78" y="320"/>
                  </a:lnTo>
                  <a:lnTo>
                    <a:pt x="90" y="330"/>
                  </a:lnTo>
                  <a:lnTo>
                    <a:pt x="98" y="336"/>
                  </a:lnTo>
                  <a:lnTo>
                    <a:pt x="108" y="342"/>
                  </a:lnTo>
                  <a:lnTo>
                    <a:pt x="128" y="342"/>
                  </a:lnTo>
                  <a:lnTo>
                    <a:pt x="140" y="340"/>
                  </a:lnTo>
                  <a:lnTo>
                    <a:pt x="150" y="336"/>
                  </a:lnTo>
                  <a:lnTo>
                    <a:pt x="158" y="326"/>
                  </a:lnTo>
                  <a:lnTo>
                    <a:pt x="158" y="300"/>
                  </a:lnTo>
                  <a:lnTo>
                    <a:pt x="148" y="286"/>
                  </a:lnTo>
                  <a:lnTo>
                    <a:pt x="138" y="274"/>
                  </a:lnTo>
                  <a:lnTo>
                    <a:pt x="136" y="270"/>
                  </a:lnTo>
                  <a:lnTo>
                    <a:pt x="136" y="264"/>
                  </a:lnTo>
                  <a:lnTo>
                    <a:pt x="136" y="258"/>
                  </a:lnTo>
                  <a:lnTo>
                    <a:pt x="140" y="252"/>
                  </a:lnTo>
                  <a:lnTo>
                    <a:pt x="168" y="236"/>
                  </a:lnTo>
                  <a:lnTo>
                    <a:pt x="180" y="224"/>
                  </a:lnTo>
                  <a:lnTo>
                    <a:pt x="184" y="212"/>
                  </a:lnTo>
                  <a:lnTo>
                    <a:pt x="188" y="200"/>
                  </a:lnTo>
                  <a:lnTo>
                    <a:pt x="186" y="192"/>
                  </a:lnTo>
                  <a:lnTo>
                    <a:pt x="184" y="184"/>
                  </a:lnTo>
                  <a:lnTo>
                    <a:pt x="178" y="178"/>
                  </a:lnTo>
                  <a:lnTo>
                    <a:pt x="172" y="174"/>
                  </a:lnTo>
                  <a:lnTo>
                    <a:pt x="160" y="164"/>
                  </a:lnTo>
                  <a:lnTo>
                    <a:pt x="152" y="150"/>
                  </a:lnTo>
                  <a:lnTo>
                    <a:pt x="142" y="138"/>
                  </a:lnTo>
                  <a:lnTo>
                    <a:pt x="132" y="128"/>
                  </a:lnTo>
                  <a:lnTo>
                    <a:pt x="126" y="126"/>
                  </a:lnTo>
                  <a:lnTo>
                    <a:pt x="122" y="126"/>
                  </a:lnTo>
                  <a:lnTo>
                    <a:pt x="120" y="120"/>
                  </a:lnTo>
                  <a:lnTo>
                    <a:pt x="116" y="114"/>
                  </a:lnTo>
                  <a:lnTo>
                    <a:pt x="114" y="110"/>
                  </a:lnTo>
                  <a:lnTo>
                    <a:pt x="114" y="104"/>
                  </a:lnTo>
                  <a:lnTo>
                    <a:pt x="118" y="98"/>
                  </a:lnTo>
                  <a:lnTo>
                    <a:pt x="118" y="92"/>
                  </a:lnTo>
                  <a:lnTo>
                    <a:pt x="118" y="86"/>
                  </a:lnTo>
                  <a:lnTo>
                    <a:pt x="116" y="80"/>
                  </a:lnTo>
                  <a:lnTo>
                    <a:pt x="110" y="70"/>
                  </a:lnTo>
                  <a:lnTo>
                    <a:pt x="104" y="66"/>
                  </a:lnTo>
                  <a:lnTo>
                    <a:pt x="104" y="58"/>
                  </a:lnTo>
                  <a:lnTo>
                    <a:pt x="120" y="56"/>
                  </a:lnTo>
                  <a:lnTo>
                    <a:pt x="138" y="52"/>
                  </a:lnTo>
                  <a:lnTo>
                    <a:pt x="176" y="50"/>
                  </a:lnTo>
                  <a:lnTo>
                    <a:pt x="214" y="46"/>
                  </a:lnTo>
                  <a:lnTo>
                    <a:pt x="234" y="42"/>
                  </a:lnTo>
                  <a:lnTo>
                    <a:pt x="252" y="38"/>
                  </a:lnTo>
                  <a:lnTo>
                    <a:pt x="280" y="24"/>
                  </a:lnTo>
                  <a:lnTo>
                    <a:pt x="310" y="12"/>
                  </a:lnTo>
                  <a:lnTo>
                    <a:pt x="324" y="6"/>
                  </a:lnTo>
                  <a:lnTo>
                    <a:pt x="340" y="4"/>
                  </a:lnTo>
                  <a:lnTo>
                    <a:pt x="358" y="0"/>
                  </a:lnTo>
                  <a:lnTo>
                    <a:pt x="378" y="0"/>
                  </a:lnTo>
                  <a:lnTo>
                    <a:pt x="400" y="10"/>
                  </a:lnTo>
                  <a:lnTo>
                    <a:pt x="430" y="8"/>
                  </a:lnTo>
                  <a:lnTo>
                    <a:pt x="462" y="10"/>
                  </a:lnTo>
                  <a:lnTo>
                    <a:pt x="478" y="10"/>
                  </a:lnTo>
                  <a:lnTo>
                    <a:pt x="494" y="12"/>
                  </a:lnTo>
                  <a:lnTo>
                    <a:pt x="510" y="16"/>
                  </a:lnTo>
                  <a:lnTo>
                    <a:pt x="526" y="22"/>
                  </a:lnTo>
                  <a:lnTo>
                    <a:pt x="604" y="72"/>
                  </a:lnTo>
                  <a:lnTo>
                    <a:pt x="612" y="84"/>
                  </a:lnTo>
                  <a:lnTo>
                    <a:pt x="638" y="104"/>
                  </a:lnTo>
                  <a:lnTo>
                    <a:pt x="654" y="114"/>
                  </a:lnTo>
                  <a:lnTo>
                    <a:pt x="676" y="122"/>
                  </a:lnTo>
                  <a:lnTo>
                    <a:pt x="706" y="122"/>
                  </a:lnTo>
                  <a:lnTo>
                    <a:pt x="720" y="110"/>
                  </a:lnTo>
                  <a:lnTo>
                    <a:pt x="722" y="94"/>
                  </a:lnTo>
                  <a:lnTo>
                    <a:pt x="720" y="80"/>
                  </a:lnTo>
                  <a:lnTo>
                    <a:pt x="718" y="68"/>
                  </a:lnTo>
                  <a:lnTo>
                    <a:pt x="716" y="58"/>
                  </a:lnTo>
                  <a:lnTo>
                    <a:pt x="720" y="56"/>
                  </a:lnTo>
                  <a:lnTo>
                    <a:pt x="724" y="54"/>
                  </a:lnTo>
                  <a:lnTo>
                    <a:pt x="736" y="52"/>
                  </a:lnTo>
                  <a:lnTo>
                    <a:pt x="762" y="52"/>
                  </a:lnTo>
                  <a:lnTo>
                    <a:pt x="792" y="72"/>
                  </a:lnTo>
                  <a:lnTo>
                    <a:pt x="822" y="80"/>
                  </a:lnTo>
                  <a:lnTo>
                    <a:pt x="858" y="84"/>
                  </a:lnTo>
                  <a:lnTo>
                    <a:pt x="898" y="104"/>
                  </a:lnTo>
                  <a:lnTo>
                    <a:pt x="930" y="128"/>
                  </a:lnTo>
                  <a:lnTo>
                    <a:pt x="930" y="132"/>
                  </a:lnTo>
                  <a:lnTo>
                    <a:pt x="940" y="140"/>
                  </a:lnTo>
                  <a:lnTo>
                    <a:pt x="952" y="142"/>
                  </a:lnTo>
                  <a:lnTo>
                    <a:pt x="964" y="140"/>
                  </a:lnTo>
                  <a:lnTo>
                    <a:pt x="992" y="136"/>
                  </a:lnTo>
                  <a:lnTo>
                    <a:pt x="1032" y="184"/>
                  </a:lnTo>
                  <a:lnTo>
                    <a:pt x="1088" y="224"/>
                  </a:lnTo>
                  <a:lnTo>
                    <a:pt x="1116" y="238"/>
                  </a:lnTo>
                  <a:lnTo>
                    <a:pt x="1166" y="238"/>
                  </a:lnTo>
                  <a:lnTo>
                    <a:pt x="1174" y="250"/>
                  </a:lnTo>
                  <a:lnTo>
                    <a:pt x="1182" y="272"/>
                  </a:lnTo>
                  <a:lnTo>
                    <a:pt x="1188" y="294"/>
                  </a:lnTo>
                  <a:lnTo>
                    <a:pt x="1194" y="316"/>
                  </a:lnTo>
                  <a:lnTo>
                    <a:pt x="1216" y="368"/>
                  </a:lnTo>
                  <a:lnTo>
                    <a:pt x="1220" y="412"/>
                  </a:lnTo>
                  <a:lnTo>
                    <a:pt x="1228" y="422"/>
                  </a:lnTo>
                  <a:lnTo>
                    <a:pt x="1234" y="436"/>
                  </a:lnTo>
                  <a:lnTo>
                    <a:pt x="1236" y="444"/>
                  </a:lnTo>
                  <a:lnTo>
                    <a:pt x="1236" y="452"/>
                  </a:lnTo>
                  <a:lnTo>
                    <a:pt x="1232" y="458"/>
                  </a:lnTo>
                  <a:lnTo>
                    <a:pt x="1226" y="466"/>
                  </a:lnTo>
                  <a:lnTo>
                    <a:pt x="1200" y="482"/>
                  </a:lnTo>
                  <a:lnTo>
                    <a:pt x="1192" y="488"/>
                  </a:lnTo>
                  <a:lnTo>
                    <a:pt x="1184" y="496"/>
                  </a:lnTo>
                  <a:lnTo>
                    <a:pt x="1172" y="514"/>
                  </a:lnTo>
                  <a:lnTo>
                    <a:pt x="1156" y="542"/>
                  </a:lnTo>
                  <a:lnTo>
                    <a:pt x="1120" y="568"/>
                  </a:lnTo>
                  <a:lnTo>
                    <a:pt x="1120" y="584"/>
                  </a:lnTo>
                  <a:lnTo>
                    <a:pt x="1154" y="614"/>
                  </a:lnTo>
                  <a:lnTo>
                    <a:pt x="1152" y="620"/>
                  </a:lnTo>
                  <a:lnTo>
                    <a:pt x="1148" y="624"/>
                  </a:lnTo>
                  <a:lnTo>
                    <a:pt x="1144" y="626"/>
                  </a:lnTo>
                  <a:lnTo>
                    <a:pt x="1138" y="628"/>
                  </a:lnTo>
                  <a:lnTo>
                    <a:pt x="1128" y="628"/>
                  </a:lnTo>
                  <a:lnTo>
                    <a:pt x="1120" y="628"/>
                  </a:lnTo>
                  <a:lnTo>
                    <a:pt x="1086" y="606"/>
                  </a:lnTo>
                  <a:lnTo>
                    <a:pt x="1052" y="604"/>
                  </a:lnTo>
                  <a:lnTo>
                    <a:pt x="1038" y="606"/>
                  </a:lnTo>
                  <a:lnTo>
                    <a:pt x="1030" y="608"/>
                  </a:lnTo>
                  <a:lnTo>
                    <a:pt x="1030" y="632"/>
                  </a:lnTo>
                  <a:lnTo>
                    <a:pt x="1030" y="642"/>
                  </a:lnTo>
                  <a:lnTo>
                    <a:pt x="1032" y="652"/>
                  </a:lnTo>
                  <a:lnTo>
                    <a:pt x="1036" y="662"/>
                  </a:lnTo>
                  <a:lnTo>
                    <a:pt x="1042" y="672"/>
                  </a:lnTo>
                  <a:lnTo>
                    <a:pt x="1052" y="682"/>
                  </a:lnTo>
                  <a:lnTo>
                    <a:pt x="1064" y="694"/>
                  </a:lnTo>
                  <a:lnTo>
                    <a:pt x="1064" y="730"/>
                  </a:lnTo>
                  <a:lnTo>
                    <a:pt x="1080" y="780"/>
                  </a:lnTo>
                  <a:lnTo>
                    <a:pt x="1078" y="788"/>
                  </a:lnTo>
                  <a:lnTo>
                    <a:pt x="1076" y="792"/>
                  </a:lnTo>
                  <a:lnTo>
                    <a:pt x="1074" y="796"/>
                  </a:lnTo>
                  <a:lnTo>
                    <a:pt x="1068" y="798"/>
                  </a:lnTo>
                  <a:lnTo>
                    <a:pt x="1058" y="800"/>
                  </a:lnTo>
                  <a:lnTo>
                    <a:pt x="1046" y="800"/>
                  </a:lnTo>
                  <a:lnTo>
                    <a:pt x="1034" y="804"/>
                  </a:lnTo>
                  <a:lnTo>
                    <a:pt x="1028" y="808"/>
                  </a:lnTo>
                  <a:lnTo>
                    <a:pt x="1014" y="818"/>
                  </a:lnTo>
                  <a:lnTo>
                    <a:pt x="1004" y="818"/>
                  </a:lnTo>
                  <a:lnTo>
                    <a:pt x="996" y="806"/>
                  </a:lnTo>
                  <a:lnTo>
                    <a:pt x="968" y="804"/>
                  </a:lnTo>
                  <a:lnTo>
                    <a:pt x="968" y="798"/>
                  </a:lnTo>
                  <a:lnTo>
                    <a:pt x="964" y="794"/>
                  </a:lnTo>
                  <a:lnTo>
                    <a:pt x="956" y="788"/>
                  </a:lnTo>
                  <a:lnTo>
                    <a:pt x="936" y="786"/>
                  </a:lnTo>
                  <a:lnTo>
                    <a:pt x="934" y="792"/>
                  </a:lnTo>
                  <a:lnTo>
                    <a:pt x="926" y="796"/>
                  </a:lnTo>
                  <a:lnTo>
                    <a:pt x="920" y="800"/>
                  </a:lnTo>
                  <a:lnTo>
                    <a:pt x="914" y="800"/>
                  </a:lnTo>
                  <a:lnTo>
                    <a:pt x="908" y="786"/>
                  </a:lnTo>
                  <a:lnTo>
                    <a:pt x="878" y="780"/>
                  </a:lnTo>
                  <a:lnTo>
                    <a:pt x="836" y="732"/>
                  </a:lnTo>
                  <a:lnTo>
                    <a:pt x="830" y="722"/>
                  </a:lnTo>
                  <a:lnTo>
                    <a:pt x="830" y="710"/>
                  </a:lnTo>
                  <a:lnTo>
                    <a:pt x="828" y="698"/>
                  </a:lnTo>
                  <a:lnTo>
                    <a:pt x="824" y="690"/>
                  </a:lnTo>
                  <a:lnTo>
                    <a:pt x="820" y="682"/>
                  </a:lnTo>
                  <a:lnTo>
                    <a:pt x="808" y="670"/>
                  </a:lnTo>
                  <a:lnTo>
                    <a:pt x="796" y="658"/>
                  </a:lnTo>
                  <a:lnTo>
                    <a:pt x="778" y="654"/>
                  </a:lnTo>
                  <a:lnTo>
                    <a:pt x="758" y="652"/>
                  </a:lnTo>
                  <a:lnTo>
                    <a:pt x="724" y="654"/>
                  </a:lnTo>
                  <a:lnTo>
                    <a:pt x="706" y="656"/>
                  </a:lnTo>
                  <a:lnTo>
                    <a:pt x="702" y="660"/>
                  </a:lnTo>
                  <a:lnTo>
                    <a:pt x="700" y="662"/>
                  </a:lnTo>
                  <a:lnTo>
                    <a:pt x="698" y="674"/>
                  </a:lnTo>
                  <a:lnTo>
                    <a:pt x="698" y="694"/>
                  </a:lnTo>
                  <a:lnTo>
                    <a:pt x="722" y="726"/>
                  </a:lnTo>
                  <a:lnTo>
                    <a:pt x="722" y="746"/>
                  </a:lnTo>
                  <a:lnTo>
                    <a:pt x="712" y="758"/>
                  </a:lnTo>
                  <a:lnTo>
                    <a:pt x="700" y="772"/>
                  </a:lnTo>
                  <a:lnTo>
                    <a:pt x="696" y="778"/>
                  </a:lnTo>
                  <a:lnTo>
                    <a:pt x="694" y="786"/>
                  </a:lnTo>
                  <a:lnTo>
                    <a:pt x="694" y="796"/>
                  </a:lnTo>
                  <a:lnTo>
                    <a:pt x="698" y="804"/>
                  </a:lnTo>
                  <a:lnTo>
                    <a:pt x="698" y="810"/>
                  </a:lnTo>
                  <a:lnTo>
                    <a:pt x="694" y="818"/>
                  </a:lnTo>
                  <a:lnTo>
                    <a:pt x="684" y="834"/>
                  </a:lnTo>
                  <a:lnTo>
                    <a:pt x="664" y="862"/>
                  </a:lnTo>
                  <a:lnTo>
                    <a:pt x="658" y="870"/>
                  </a:lnTo>
                  <a:lnTo>
                    <a:pt x="652" y="878"/>
                  </a:lnTo>
                  <a:lnTo>
                    <a:pt x="644" y="882"/>
                  </a:lnTo>
                  <a:lnTo>
                    <a:pt x="634" y="886"/>
                  </a:lnTo>
                  <a:lnTo>
                    <a:pt x="624" y="898"/>
                  </a:lnTo>
                  <a:lnTo>
                    <a:pt x="618" y="896"/>
                  </a:lnTo>
                  <a:lnTo>
                    <a:pt x="612" y="896"/>
                  </a:lnTo>
                  <a:lnTo>
                    <a:pt x="608" y="890"/>
                  </a:lnTo>
                  <a:lnTo>
                    <a:pt x="604" y="884"/>
                  </a:lnTo>
                  <a:lnTo>
                    <a:pt x="604" y="880"/>
                  </a:lnTo>
                  <a:lnTo>
                    <a:pt x="598" y="878"/>
                  </a:lnTo>
                  <a:lnTo>
                    <a:pt x="594" y="876"/>
                  </a:lnTo>
                  <a:lnTo>
                    <a:pt x="582" y="876"/>
                  </a:lnTo>
                  <a:lnTo>
                    <a:pt x="568" y="880"/>
                  </a:lnTo>
                  <a:lnTo>
                    <a:pt x="560" y="892"/>
                  </a:lnTo>
                  <a:lnTo>
                    <a:pt x="556" y="896"/>
                  </a:lnTo>
                  <a:lnTo>
                    <a:pt x="552" y="900"/>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36" name="Freeform 29">
              <a:extLst>
                <a:ext uri="{FF2B5EF4-FFF2-40B4-BE49-F238E27FC236}">
                  <a16:creationId xmlns:a16="http://schemas.microsoft.com/office/drawing/2014/main" xmlns="" id="{5BD6C13C-D6A1-4519-865E-9AC980489A8B}"/>
                </a:ext>
              </a:extLst>
            </p:cNvPr>
            <p:cNvSpPr/>
            <p:nvPr/>
          </p:nvSpPr>
          <p:spPr bwMode="auto">
            <a:xfrm>
              <a:off x="5676900" y="2717801"/>
              <a:ext cx="539750" cy="1085850"/>
            </a:xfrm>
            <a:custGeom>
              <a:avLst/>
              <a:gdLst>
                <a:gd name="T0" fmla="*/ 24 w 340"/>
                <a:gd name="T1" fmla="*/ 676 h 684"/>
                <a:gd name="T2" fmla="*/ 10 w 340"/>
                <a:gd name="T3" fmla="*/ 654 h 684"/>
                <a:gd name="T4" fmla="*/ 10 w 340"/>
                <a:gd name="T5" fmla="*/ 624 h 684"/>
                <a:gd name="T6" fmla="*/ 18 w 340"/>
                <a:gd name="T7" fmla="*/ 560 h 684"/>
                <a:gd name="T8" fmla="*/ 0 w 340"/>
                <a:gd name="T9" fmla="*/ 514 h 684"/>
                <a:gd name="T10" fmla="*/ 8 w 340"/>
                <a:gd name="T11" fmla="*/ 426 h 684"/>
                <a:gd name="T12" fmla="*/ 30 w 340"/>
                <a:gd name="T13" fmla="*/ 386 h 684"/>
                <a:gd name="T14" fmla="*/ 24 w 340"/>
                <a:gd name="T15" fmla="*/ 326 h 684"/>
                <a:gd name="T16" fmla="*/ 22 w 340"/>
                <a:gd name="T17" fmla="*/ 282 h 684"/>
                <a:gd name="T18" fmla="*/ 44 w 340"/>
                <a:gd name="T19" fmla="*/ 248 h 684"/>
                <a:gd name="T20" fmla="*/ 50 w 340"/>
                <a:gd name="T21" fmla="*/ 218 h 684"/>
                <a:gd name="T22" fmla="*/ 64 w 340"/>
                <a:gd name="T23" fmla="*/ 170 h 684"/>
                <a:gd name="T24" fmla="*/ 70 w 340"/>
                <a:gd name="T25" fmla="*/ 150 h 684"/>
                <a:gd name="T26" fmla="*/ 94 w 340"/>
                <a:gd name="T27" fmla="*/ 122 h 684"/>
                <a:gd name="T28" fmla="*/ 128 w 340"/>
                <a:gd name="T29" fmla="*/ 82 h 684"/>
                <a:gd name="T30" fmla="*/ 152 w 340"/>
                <a:gd name="T31" fmla="*/ 58 h 684"/>
                <a:gd name="T32" fmla="*/ 170 w 340"/>
                <a:gd name="T33" fmla="*/ 40 h 684"/>
                <a:gd name="T34" fmla="*/ 224 w 340"/>
                <a:gd name="T35" fmla="*/ 40 h 684"/>
                <a:gd name="T36" fmla="*/ 238 w 340"/>
                <a:gd name="T37" fmla="*/ 32 h 684"/>
                <a:gd name="T38" fmla="*/ 270 w 340"/>
                <a:gd name="T39" fmla="*/ 20 h 684"/>
                <a:gd name="T40" fmla="*/ 290 w 340"/>
                <a:gd name="T41" fmla="*/ 0 h 684"/>
                <a:gd name="T42" fmla="*/ 308 w 340"/>
                <a:gd name="T43" fmla="*/ 12 h 684"/>
                <a:gd name="T44" fmla="*/ 290 w 340"/>
                <a:gd name="T45" fmla="*/ 34 h 684"/>
                <a:gd name="T46" fmla="*/ 276 w 340"/>
                <a:gd name="T47" fmla="*/ 54 h 684"/>
                <a:gd name="T48" fmla="*/ 286 w 340"/>
                <a:gd name="T49" fmla="*/ 64 h 684"/>
                <a:gd name="T50" fmla="*/ 310 w 340"/>
                <a:gd name="T51" fmla="*/ 82 h 684"/>
                <a:gd name="T52" fmla="*/ 340 w 340"/>
                <a:gd name="T53" fmla="*/ 124 h 684"/>
                <a:gd name="T54" fmla="*/ 328 w 340"/>
                <a:gd name="T55" fmla="*/ 158 h 684"/>
                <a:gd name="T56" fmla="*/ 290 w 340"/>
                <a:gd name="T57" fmla="*/ 186 h 684"/>
                <a:gd name="T58" fmla="*/ 268 w 340"/>
                <a:gd name="T59" fmla="*/ 228 h 684"/>
                <a:gd name="T60" fmla="*/ 274 w 340"/>
                <a:gd name="T61" fmla="*/ 256 h 684"/>
                <a:gd name="T62" fmla="*/ 300 w 340"/>
                <a:gd name="T63" fmla="*/ 278 h 684"/>
                <a:gd name="T64" fmla="*/ 320 w 340"/>
                <a:gd name="T65" fmla="*/ 312 h 684"/>
                <a:gd name="T66" fmla="*/ 328 w 340"/>
                <a:gd name="T67" fmla="*/ 344 h 684"/>
                <a:gd name="T68" fmla="*/ 316 w 340"/>
                <a:gd name="T69" fmla="*/ 384 h 684"/>
                <a:gd name="T70" fmla="*/ 298 w 340"/>
                <a:gd name="T71" fmla="*/ 412 h 684"/>
                <a:gd name="T72" fmla="*/ 276 w 340"/>
                <a:gd name="T73" fmla="*/ 436 h 684"/>
                <a:gd name="T74" fmla="*/ 298 w 340"/>
                <a:gd name="T75" fmla="*/ 474 h 684"/>
                <a:gd name="T76" fmla="*/ 302 w 340"/>
                <a:gd name="T77" fmla="*/ 506 h 684"/>
                <a:gd name="T78" fmla="*/ 296 w 340"/>
                <a:gd name="T79" fmla="*/ 544 h 684"/>
                <a:gd name="T80" fmla="*/ 236 w 340"/>
                <a:gd name="T81" fmla="*/ 602 h 684"/>
                <a:gd name="T82" fmla="*/ 164 w 340"/>
                <a:gd name="T83" fmla="*/ 620 h 684"/>
                <a:gd name="T84" fmla="*/ 112 w 340"/>
                <a:gd name="T85" fmla="*/ 644 h 684"/>
                <a:gd name="T86" fmla="*/ 66 w 340"/>
                <a:gd name="T87" fmla="*/ 664 h 684"/>
                <a:gd name="T88" fmla="*/ 48 w 340"/>
                <a:gd name="T89" fmla="*/ 678 h 68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40" h="684">
                  <a:moveTo>
                    <a:pt x="32" y="684"/>
                  </a:moveTo>
                  <a:lnTo>
                    <a:pt x="32" y="684"/>
                  </a:lnTo>
                  <a:lnTo>
                    <a:pt x="24" y="676"/>
                  </a:lnTo>
                  <a:lnTo>
                    <a:pt x="16" y="668"/>
                  </a:lnTo>
                  <a:lnTo>
                    <a:pt x="12" y="662"/>
                  </a:lnTo>
                  <a:lnTo>
                    <a:pt x="10" y="654"/>
                  </a:lnTo>
                  <a:lnTo>
                    <a:pt x="10" y="638"/>
                  </a:lnTo>
                  <a:lnTo>
                    <a:pt x="10" y="624"/>
                  </a:lnTo>
                  <a:lnTo>
                    <a:pt x="20" y="594"/>
                  </a:lnTo>
                  <a:lnTo>
                    <a:pt x="18" y="560"/>
                  </a:lnTo>
                  <a:lnTo>
                    <a:pt x="0" y="514"/>
                  </a:lnTo>
                  <a:lnTo>
                    <a:pt x="0" y="440"/>
                  </a:lnTo>
                  <a:lnTo>
                    <a:pt x="8" y="426"/>
                  </a:lnTo>
                  <a:lnTo>
                    <a:pt x="16" y="412"/>
                  </a:lnTo>
                  <a:lnTo>
                    <a:pt x="30" y="386"/>
                  </a:lnTo>
                  <a:lnTo>
                    <a:pt x="30" y="358"/>
                  </a:lnTo>
                  <a:lnTo>
                    <a:pt x="24" y="326"/>
                  </a:lnTo>
                  <a:lnTo>
                    <a:pt x="22" y="310"/>
                  </a:lnTo>
                  <a:lnTo>
                    <a:pt x="20" y="296"/>
                  </a:lnTo>
                  <a:lnTo>
                    <a:pt x="22" y="282"/>
                  </a:lnTo>
                  <a:lnTo>
                    <a:pt x="24" y="270"/>
                  </a:lnTo>
                  <a:lnTo>
                    <a:pt x="32" y="258"/>
                  </a:lnTo>
                  <a:lnTo>
                    <a:pt x="44" y="248"/>
                  </a:lnTo>
                  <a:lnTo>
                    <a:pt x="48" y="232"/>
                  </a:lnTo>
                  <a:lnTo>
                    <a:pt x="50" y="218"/>
                  </a:lnTo>
                  <a:lnTo>
                    <a:pt x="52" y="192"/>
                  </a:lnTo>
                  <a:lnTo>
                    <a:pt x="64" y="170"/>
                  </a:lnTo>
                  <a:lnTo>
                    <a:pt x="66" y="158"/>
                  </a:lnTo>
                  <a:lnTo>
                    <a:pt x="70" y="150"/>
                  </a:lnTo>
                  <a:lnTo>
                    <a:pt x="74" y="142"/>
                  </a:lnTo>
                  <a:lnTo>
                    <a:pt x="80" y="134"/>
                  </a:lnTo>
                  <a:lnTo>
                    <a:pt x="94" y="122"/>
                  </a:lnTo>
                  <a:lnTo>
                    <a:pt x="110" y="110"/>
                  </a:lnTo>
                  <a:lnTo>
                    <a:pt x="128" y="82"/>
                  </a:lnTo>
                  <a:lnTo>
                    <a:pt x="140" y="68"/>
                  </a:lnTo>
                  <a:lnTo>
                    <a:pt x="146" y="62"/>
                  </a:lnTo>
                  <a:lnTo>
                    <a:pt x="152" y="58"/>
                  </a:lnTo>
                  <a:lnTo>
                    <a:pt x="170" y="40"/>
                  </a:lnTo>
                  <a:lnTo>
                    <a:pt x="204" y="42"/>
                  </a:lnTo>
                  <a:lnTo>
                    <a:pt x="214" y="42"/>
                  </a:lnTo>
                  <a:lnTo>
                    <a:pt x="224" y="40"/>
                  </a:lnTo>
                  <a:lnTo>
                    <a:pt x="232" y="38"/>
                  </a:lnTo>
                  <a:lnTo>
                    <a:pt x="238" y="32"/>
                  </a:lnTo>
                  <a:lnTo>
                    <a:pt x="250" y="30"/>
                  </a:lnTo>
                  <a:lnTo>
                    <a:pt x="260" y="26"/>
                  </a:lnTo>
                  <a:lnTo>
                    <a:pt x="270" y="20"/>
                  </a:lnTo>
                  <a:lnTo>
                    <a:pt x="282" y="10"/>
                  </a:lnTo>
                  <a:lnTo>
                    <a:pt x="290" y="0"/>
                  </a:lnTo>
                  <a:lnTo>
                    <a:pt x="308" y="12"/>
                  </a:lnTo>
                  <a:lnTo>
                    <a:pt x="306" y="18"/>
                  </a:lnTo>
                  <a:lnTo>
                    <a:pt x="302" y="24"/>
                  </a:lnTo>
                  <a:lnTo>
                    <a:pt x="290" y="34"/>
                  </a:lnTo>
                  <a:lnTo>
                    <a:pt x="284" y="40"/>
                  </a:lnTo>
                  <a:lnTo>
                    <a:pt x="280" y="46"/>
                  </a:lnTo>
                  <a:lnTo>
                    <a:pt x="276" y="54"/>
                  </a:lnTo>
                  <a:lnTo>
                    <a:pt x="278" y="62"/>
                  </a:lnTo>
                  <a:lnTo>
                    <a:pt x="286" y="64"/>
                  </a:lnTo>
                  <a:lnTo>
                    <a:pt x="296" y="68"/>
                  </a:lnTo>
                  <a:lnTo>
                    <a:pt x="302" y="74"/>
                  </a:lnTo>
                  <a:lnTo>
                    <a:pt x="310" y="82"/>
                  </a:lnTo>
                  <a:lnTo>
                    <a:pt x="324" y="100"/>
                  </a:lnTo>
                  <a:lnTo>
                    <a:pt x="340" y="124"/>
                  </a:lnTo>
                  <a:lnTo>
                    <a:pt x="340" y="142"/>
                  </a:lnTo>
                  <a:lnTo>
                    <a:pt x="328" y="158"/>
                  </a:lnTo>
                  <a:lnTo>
                    <a:pt x="318" y="168"/>
                  </a:lnTo>
                  <a:lnTo>
                    <a:pt x="290" y="186"/>
                  </a:lnTo>
                  <a:lnTo>
                    <a:pt x="280" y="202"/>
                  </a:lnTo>
                  <a:lnTo>
                    <a:pt x="272" y="218"/>
                  </a:lnTo>
                  <a:lnTo>
                    <a:pt x="268" y="228"/>
                  </a:lnTo>
                  <a:lnTo>
                    <a:pt x="268" y="238"/>
                  </a:lnTo>
                  <a:lnTo>
                    <a:pt x="268" y="248"/>
                  </a:lnTo>
                  <a:lnTo>
                    <a:pt x="274" y="256"/>
                  </a:lnTo>
                  <a:lnTo>
                    <a:pt x="300" y="278"/>
                  </a:lnTo>
                  <a:lnTo>
                    <a:pt x="308" y="290"/>
                  </a:lnTo>
                  <a:lnTo>
                    <a:pt x="316" y="302"/>
                  </a:lnTo>
                  <a:lnTo>
                    <a:pt x="320" y="312"/>
                  </a:lnTo>
                  <a:lnTo>
                    <a:pt x="324" y="320"/>
                  </a:lnTo>
                  <a:lnTo>
                    <a:pt x="326" y="332"/>
                  </a:lnTo>
                  <a:lnTo>
                    <a:pt x="328" y="344"/>
                  </a:lnTo>
                  <a:lnTo>
                    <a:pt x="322" y="364"/>
                  </a:lnTo>
                  <a:lnTo>
                    <a:pt x="316" y="384"/>
                  </a:lnTo>
                  <a:lnTo>
                    <a:pt x="308" y="398"/>
                  </a:lnTo>
                  <a:lnTo>
                    <a:pt x="298" y="412"/>
                  </a:lnTo>
                  <a:lnTo>
                    <a:pt x="286" y="426"/>
                  </a:lnTo>
                  <a:lnTo>
                    <a:pt x="276" y="436"/>
                  </a:lnTo>
                  <a:lnTo>
                    <a:pt x="274" y="448"/>
                  </a:lnTo>
                  <a:lnTo>
                    <a:pt x="298" y="474"/>
                  </a:lnTo>
                  <a:lnTo>
                    <a:pt x="302" y="488"/>
                  </a:lnTo>
                  <a:lnTo>
                    <a:pt x="302" y="506"/>
                  </a:lnTo>
                  <a:lnTo>
                    <a:pt x="300" y="524"/>
                  </a:lnTo>
                  <a:lnTo>
                    <a:pt x="296" y="544"/>
                  </a:lnTo>
                  <a:lnTo>
                    <a:pt x="282" y="560"/>
                  </a:lnTo>
                  <a:lnTo>
                    <a:pt x="268" y="574"/>
                  </a:lnTo>
                  <a:lnTo>
                    <a:pt x="236" y="602"/>
                  </a:lnTo>
                  <a:lnTo>
                    <a:pt x="164" y="620"/>
                  </a:lnTo>
                  <a:lnTo>
                    <a:pt x="146" y="632"/>
                  </a:lnTo>
                  <a:lnTo>
                    <a:pt x="128" y="640"/>
                  </a:lnTo>
                  <a:lnTo>
                    <a:pt x="112" y="644"/>
                  </a:lnTo>
                  <a:lnTo>
                    <a:pt x="92" y="648"/>
                  </a:lnTo>
                  <a:lnTo>
                    <a:pt x="66" y="664"/>
                  </a:lnTo>
                  <a:lnTo>
                    <a:pt x="56" y="672"/>
                  </a:lnTo>
                  <a:lnTo>
                    <a:pt x="48" y="678"/>
                  </a:lnTo>
                  <a:lnTo>
                    <a:pt x="32" y="684"/>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37" name="Freeform 30">
              <a:extLst>
                <a:ext uri="{FF2B5EF4-FFF2-40B4-BE49-F238E27FC236}">
                  <a16:creationId xmlns:a16="http://schemas.microsoft.com/office/drawing/2014/main" xmlns="" id="{1ED7BE28-C16F-4431-90F3-AB51A158954F}"/>
                </a:ext>
              </a:extLst>
            </p:cNvPr>
            <p:cNvSpPr/>
            <p:nvPr/>
          </p:nvSpPr>
          <p:spPr bwMode="auto">
            <a:xfrm>
              <a:off x="6384925" y="3101976"/>
              <a:ext cx="1016000" cy="679450"/>
            </a:xfrm>
            <a:custGeom>
              <a:avLst/>
              <a:gdLst>
                <a:gd name="T0" fmla="*/ 42 w 640"/>
                <a:gd name="T1" fmla="*/ 410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20 w 640"/>
                <a:gd name="T13" fmla="*/ 174 h 428"/>
                <a:gd name="T14" fmla="*/ 42 w 640"/>
                <a:gd name="T15" fmla="*/ 144 h 428"/>
                <a:gd name="T16" fmla="*/ 76 w 640"/>
                <a:gd name="T17" fmla="*/ 106 h 428"/>
                <a:gd name="T18" fmla="*/ 104 w 640"/>
                <a:gd name="T19" fmla="*/ 80 h 428"/>
                <a:gd name="T20" fmla="*/ 150 w 640"/>
                <a:gd name="T21" fmla="*/ 52 h 428"/>
                <a:gd name="T22" fmla="*/ 210 w 640"/>
                <a:gd name="T23" fmla="*/ 38 h 428"/>
                <a:gd name="T24" fmla="*/ 236 w 640"/>
                <a:gd name="T25" fmla="*/ 38 h 428"/>
                <a:gd name="T26" fmla="*/ 268 w 640"/>
                <a:gd name="T27" fmla="*/ 16 h 428"/>
                <a:gd name="T28" fmla="*/ 294 w 640"/>
                <a:gd name="T29" fmla="*/ 12 h 428"/>
                <a:gd name="T30" fmla="*/ 308 w 640"/>
                <a:gd name="T31" fmla="*/ 36 h 428"/>
                <a:gd name="T32" fmla="*/ 308 w 640"/>
                <a:gd name="T33" fmla="*/ 80 h 428"/>
                <a:gd name="T34" fmla="*/ 360 w 640"/>
                <a:gd name="T35" fmla="*/ 108 h 428"/>
                <a:gd name="T36" fmla="*/ 384 w 640"/>
                <a:gd name="T37" fmla="*/ 110 h 428"/>
                <a:gd name="T38" fmla="*/ 432 w 640"/>
                <a:gd name="T39" fmla="*/ 38 h 428"/>
                <a:gd name="T40" fmla="*/ 452 w 640"/>
                <a:gd name="T41" fmla="*/ 24 h 428"/>
                <a:gd name="T42" fmla="*/ 492 w 640"/>
                <a:gd name="T43" fmla="*/ 16 h 428"/>
                <a:gd name="T44" fmla="*/ 536 w 640"/>
                <a:gd name="T45" fmla="*/ 34 h 428"/>
                <a:gd name="T46" fmla="*/ 640 w 640"/>
                <a:gd name="T47" fmla="*/ 36 h 428"/>
                <a:gd name="T48" fmla="*/ 636 w 640"/>
                <a:gd name="T49" fmla="*/ 46 h 428"/>
                <a:gd name="T50" fmla="*/ 632 w 640"/>
                <a:gd name="T51" fmla="*/ 76 h 428"/>
                <a:gd name="T52" fmla="*/ 570 w 640"/>
                <a:gd name="T53" fmla="*/ 96 h 428"/>
                <a:gd name="T54" fmla="*/ 514 w 640"/>
                <a:gd name="T55" fmla="*/ 136 h 428"/>
                <a:gd name="T56" fmla="*/ 500 w 640"/>
                <a:gd name="T57" fmla="*/ 160 h 428"/>
                <a:gd name="T58" fmla="*/ 472 w 640"/>
                <a:gd name="T59" fmla="*/ 178 h 428"/>
                <a:gd name="T60" fmla="*/ 446 w 640"/>
                <a:gd name="T61" fmla="*/ 188 h 428"/>
                <a:gd name="T62" fmla="*/ 438 w 640"/>
                <a:gd name="T63" fmla="*/ 228 h 428"/>
                <a:gd name="T64" fmla="*/ 418 w 640"/>
                <a:gd name="T65" fmla="*/ 252 h 428"/>
                <a:gd name="T66" fmla="*/ 400 w 640"/>
                <a:gd name="T67" fmla="*/ 276 h 428"/>
                <a:gd name="T68" fmla="*/ 390 w 640"/>
                <a:gd name="T69" fmla="*/ 324 h 428"/>
                <a:gd name="T70" fmla="*/ 374 w 640"/>
                <a:gd name="T71" fmla="*/ 326 h 428"/>
                <a:gd name="T72" fmla="*/ 350 w 640"/>
                <a:gd name="T73" fmla="*/ 342 h 428"/>
                <a:gd name="T74" fmla="*/ 338 w 640"/>
                <a:gd name="T75" fmla="*/ 366 h 428"/>
                <a:gd name="T76" fmla="*/ 322 w 640"/>
                <a:gd name="T77" fmla="*/ 400 h 428"/>
                <a:gd name="T78" fmla="*/ 314 w 640"/>
                <a:gd name="T79" fmla="*/ 400 h 428"/>
                <a:gd name="T80" fmla="*/ 304 w 640"/>
                <a:gd name="T81" fmla="*/ 392 h 428"/>
                <a:gd name="T82" fmla="*/ 274 w 640"/>
                <a:gd name="T83" fmla="*/ 404 h 428"/>
                <a:gd name="T84" fmla="*/ 250 w 640"/>
                <a:gd name="T85" fmla="*/ 422 h 428"/>
                <a:gd name="T86" fmla="*/ 214 w 640"/>
                <a:gd name="T87" fmla="*/ 416 h 428"/>
                <a:gd name="T88" fmla="*/ 208 w 640"/>
                <a:gd name="T89" fmla="*/ 404 h 428"/>
                <a:gd name="T90" fmla="*/ 142 w 640"/>
                <a:gd name="T91" fmla="*/ 362 h 428"/>
                <a:gd name="T92" fmla="*/ 138 w 640"/>
                <a:gd name="T93" fmla="*/ 380 h 428"/>
                <a:gd name="T94" fmla="*/ 126 w 640"/>
                <a:gd name="T95" fmla="*/ 406 h 428"/>
                <a:gd name="T96" fmla="*/ 108 w 640"/>
                <a:gd name="T97" fmla="*/ 418 h 428"/>
                <a:gd name="T98" fmla="*/ 86 w 640"/>
                <a:gd name="T99" fmla="*/ 422 h 4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40" h="428">
                  <a:moveTo>
                    <a:pt x="70" y="428"/>
                  </a:moveTo>
                  <a:lnTo>
                    <a:pt x="70" y="428"/>
                  </a:lnTo>
                  <a:lnTo>
                    <a:pt x="42" y="410"/>
                  </a:lnTo>
                  <a:lnTo>
                    <a:pt x="0" y="372"/>
                  </a:lnTo>
                  <a:lnTo>
                    <a:pt x="10" y="352"/>
                  </a:lnTo>
                  <a:lnTo>
                    <a:pt x="26" y="338"/>
                  </a:lnTo>
                  <a:lnTo>
                    <a:pt x="32" y="330"/>
                  </a:lnTo>
                  <a:lnTo>
                    <a:pt x="38" y="322"/>
                  </a:lnTo>
                  <a:lnTo>
                    <a:pt x="38" y="288"/>
                  </a:lnTo>
                  <a:lnTo>
                    <a:pt x="26" y="244"/>
                  </a:lnTo>
                  <a:lnTo>
                    <a:pt x="18" y="220"/>
                  </a:lnTo>
                  <a:lnTo>
                    <a:pt x="12" y="208"/>
                  </a:lnTo>
                  <a:lnTo>
                    <a:pt x="12" y="186"/>
                  </a:lnTo>
                  <a:lnTo>
                    <a:pt x="14" y="180"/>
                  </a:lnTo>
                  <a:lnTo>
                    <a:pt x="20" y="174"/>
                  </a:lnTo>
                  <a:lnTo>
                    <a:pt x="30" y="156"/>
                  </a:lnTo>
                  <a:lnTo>
                    <a:pt x="42" y="144"/>
                  </a:lnTo>
                  <a:lnTo>
                    <a:pt x="68" y="118"/>
                  </a:lnTo>
                  <a:lnTo>
                    <a:pt x="76" y="106"/>
                  </a:lnTo>
                  <a:lnTo>
                    <a:pt x="84" y="96"/>
                  </a:lnTo>
                  <a:lnTo>
                    <a:pt x="92" y="88"/>
                  </a:lnTo>
                  <a:lnTo>
                    <a:pt x="104" y="80"/>
                  </a:lnTo>
                  <a:lnTo>
                    <a:pt x="126" y="66"/>
                  </a:lnTo>
                  <a:lnTo>
                    <a:pt x="150" y="52"/>
                  </a:lnTo>
                  <a:lnTo>
                    <a:pt x="202" y="0"/>
                  </a:lnTo>
                  <a:lnTo>
                    <a:pt x="210" y="38"/>
                  </a:lnTo>
                  <a:lnTo>
                    <a:pt x="236" y="38"/>
                  </a:lnTo>
                  <a:lnTo>
                    <a:pt x="248" y="16"/>
                  </a:lnTo>
                  <a:lnTo>
                    <a:pt x="268" y="16"/>
                  </a:lnTo>
                  <a:lnTo>
                    <a:pt x="282" y="16"/>
                  </a:lnTo>
                  <a:lnTo>
                    <a:pt x="294" y="12"/>
                  </a:lnTo>
                  <a:lnTo>
                    <a:pt x="294" y="16"/>
                  </a:lnTo>
                  <a:lnTo>
                    <a:pt x="298" y="22"/>
                  </a:lnTo>
                  <a:lnTo>
                    <a:pt x="308" y="36"/>
                  </a:lnTo>
                  <a:lnTo>
                    <a:pt x="308" y="80"/>
                  </a:lnTo>
                  <a:lnTo>
                    <a:pt x="322" y="90"/>
                  </a:lnTo>
                  <a:lnTo>
                    <a:pt x="340" y="100"/>
                  </a:lnTo>
                  <a:lnTo>
                    <a:pt x="360" y="108"/>
                  </a:lnTo>
                  <a:lnTo>
                    <a:pt x="372" y="110"/>
                  </a:lnTo>
                  <a:lnTo>
                    <a:pt x="384" y="110"/>
                  </a:lnTo>
                  <a:lnTo>
                    <a:pt x="424" y="48"/>
                  </a:lnTo>
                  <a:lnTo>
                    <a:pt x="432" y="38"/>
                  </a:lnTo>
                  <a:lnTo>
                    <a:pt x="440" y="30"/>
                  </a:lnTo>
                  <a:lnTo>
                    <a:pt x="452" y="24"/>
                  </a:lnTo>
                  <a:lnTo>
                    <a:pt x="462" y="18"/>
                  </a:lnTo>
                  <a:lnTo>
                    <a:pt x="476" y="16"/>
                  </a:lnTo>
                  <a:lnTo>
                    <a:pt x="492" y="16"/>
                  </a:lnTo>
                  <a:lnTo>
                    <a:pt x="536" y="34"/>
                  </a:lnTo>
                  <a:lnTo>
                    <a:pt x="632" y="32"/>
                  </a:lnTo>
                  <a:lnTo>
                    <a:pt x="640" y="36"/>
                  </a:lnTo>
                  <a:lnTo>
                    <a:pt x="636" y="40"/>
                  </a:lnTo>
                  <a:lnTo>
                    <a:pt x="636" y="46"/>
                  </a:lnTo>
                  <a:lnTo>
                    <a:pt x="632" y="76"/>
                  </a:lnTo>
                  <a:lnTo>
                    <a:pt x="598" y="80"/>
                  </a:lnTo>
                  <a:lnTo>
                    <a:pt x="570" y="96"/>
                  </a:lnTo>
                  <a:lnTo>
                    <a:pt x="540" y="114"/>
                  </a:lnTo>
                  <a:lnTo>
                    <a:pt x="526" y="124"/>
                  </a:lnTo>
                  <a:lnTo>
                    <a:pt x="514" y="136"/>
                  </a:lnTo>
                  <a:lnTo>
                    <a:pt x="506" y="148"/>
                  </a:lnTo>
                  <a:lnTo>
                    <a:pt x="500" y="160"/>
                  </a:lnTo>
                  <a:lnTo>
                    <a:pt x="478" y="170"/>
                  </a:lnTo>
                  <a:lnTo>
                    <a:pt x="472" y="178"/>
                  </a:lnTo>
                  <a:lnTo>
                    <a:pt x="464" y="182"/>
                  </a:lnTo>
                  <a:lnTo>
                    <a:pt x="446" y="188"/>
                  </a:lnTo>
                  <a:lnTo>
                    <a:pt x="440" y="194"/>
                  </a:lnTo>
                  <a:lnTo>
                    <a:pt x="438" y="228"/>
                  </a:lnTo>
                  <a:lnTo>
                    <a:pt x="430" y="240"/>
                  </a:lnTo>
                  <a:lnTo>
                    <a:pt x="418" y="252"/>
                  </a:lnTo>
                  <a:lnTo>
                    <a:pt x="408" y="264"/>
                  </a:lnTo>
                  <a:lnTo>
                    <a:pt x="400" y="276"/>
                  </a:lnTo>
                  <a:lnTo>
                    <a:pt x="400" y="298"/>
                  </a:lnTo>
                  <a:lnTo>
                    <a:pt x="396" y="312"/>
                  </a:lnTo>
                  <a:lnTo>
                    <a:pt x="390" y="324"/>
                  </a:lnTo>
                  <a:lnTo>
                    <a:pt x="382" y="324"/>
                  </a:lnTo>
                  <a:lnTo>
                    <a:pt x="374" y="326"/>
                  </a:lnTo>
                  <a:lnTo>
                    <a:pt x="366" y="328"/>
                  </a:lnTo>
                  <a:lnTo>
                    <a:pt x="360" y="332"/>
                  </a:lnTo>
                  <a:lnTo>
                    <a:pt x="350" y="342"/>
                  </a:lnTo>
                  <a:lnTo>
                    <a:pt x="342" y="352"/>
                  </a:lnTo>
                  <a:lnTo>
                    <a:pt x="338" y="366"/>
                  </a:lnTo>
                  <a:lnTo>
                    <a:pt x="334" y="380"/>
                  </a:lnTo>
                  <a:lnTo>
                    <a:pt x="326" y="394"/>
                  </a:lnTo>
                  <a:lnTo>
                    <a:pt x="322" y="400"/>
                  </a:lnTo>
                  <a:lnTo>
                    <a:pt x="314" y="404"/>
                  </a:lnTo>
                  <a:lnTo>
                    <a:pt x="314" y="400"/>
                  </a:lnTo>
                  <a:lnTo>
                    <a:pt x="304" y="392"/>
                  </a:lnTo>
                  <a:lnTo>
                    <a:pt x="286" y="390"/>
                  </a:lnTo>
                  <a:lnTo>
                    <a:pt x="274" y="404"/>
                  </a:lnTo>
                  <a:lnTo>
                    <a:pt x="262" y="420"/>
                  </a:lnTo>
                  <a:lnTo>
                    <a:pt x="250" y="422"/>
                  </a:lnTo>
                  <a:lnTo>
                    <a:pt x="236" y="422"/>
                  </a:lnTo>
                  <a:lnTo>
                    <a:pt x="222" y="420"/>
                  </a:lnTo>
                  <a:lnTo>
                    <a:pt x="214" y="416"/>
                  </a:lnTo>
                  <a:lnTo>
                    <a:pt x="208" y="404"/>
                  </a:lnTo>
                  <a:lnTo>
                    <a:pt x="168" y="364"/>
                  </a:lnTo>
                  <a:lnTo>
                    <a:pt x="142" y="362"/>
                  </a:lnTo>
                  <a:lnTo>
                    <a:pt x="140" y="370"/>
                  </a:lnTo>
                  <a:lnTo>
                    <a:pt x="138" y="380"/>
                  </a:lnTo>
                  <a:lnTo>
                    <a:pt x="136" y="404"/>
                  </a:lnTo>
                  <a:lnTo>
                    <a:pt x="126" y="406"/>
                  </a:lnTo>
                  <a:lnTo>
                    <a:pt x="118" y="410"/>
                  </a:lnTo>
                  <a:lnTo>
                    <a:pt x="112" y="414"/>
                  </a:lnTo>
                  <a:lnTo>
                    <a:pt x="108" y="418"/>
                  </a:lnTo>
                  <a:lnTo>
                    <a:pt x="96" y="420"/>
                  </a:lnTo>
                  <a:lnTo>
                    <a:pt x="86" y="422"/>
                  </a:lnTo>
                  <a:lnTo>
                    <a:pt x="70" y="428"/>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38" name="Freeform 31">
              <a:extLst>
                <a:ext uri="{FF2B5EF4-FFF2-40B4-BE49-F238E27FC236}">
                  <a16:creationId xmlns:a16="http://schemas.microsoft.com/office/drawing/2014/main" xmlns="" id="{7686F590-BDF7-4F2B-AF34-0FF601345240}"/>
                </a:ext>
              </a:extLst>
            </p:cNvPr>
            <p:cNvSpPr/>
            <p:nvPr/>
          </p:nvSpPr>
          <p:spPr bwMode="auto">
            <a:xfrm>
              <a:off x="4806950" y="3000376"/>
              <a:ext cx="438150" cy="682625"/>
            </a:xfrm>
            <a:custGeom>
              <a:avLst/>
              <a:gdLst>
                <a:gd name="T0" fmla="*/ 106 w 276"/>
                <a:gd name="T1" fmla="*/ 398 h 430"/>
                <a:gd name="T2" fmla="*/ 98 w 276"/>
                <a:gd name="T3" fmla="*/ 364 h 430"/>
                <a:gd name="T4" fmla="*/ 92 w 276"/>
                <a:gd name="T5" fmla="*/ 318 h 430"/>
                <a:gd name="T6" fmla="*/ 86 w 276"/>
                <a:gd name="T7" fmla="*/ 280 h 430"/>
                <a:gd name="T8" fmla="*/ 52 w 276"/>
                <a:gd name="T9" fmla="*/ 240 h 430"/>
                <a:gd name="T10" fmla="*/ 26 w 276"/>
                <a:gd name="T11" fmla="*/ 214 h 430"/>
                <a:gd name="T12" fmla="*/ 0 w 276"/>
                <a:gd name="T13" fmla="*/ 200 h 430"/>
                <a:gd name="T14" fmla="*/ 4 w 276"/>
                <a:gd name="T15" fmla="*/ 196 h 430"/>
                <a:gd name="T16" fmla="*/ 28 w 276"/>
                <a:gd name="T17" fmla="*/ 186 h 430"/>
                <a:gd name="T18" fmla="*/ 68 w 276"/>
                <a:gd name="T19" fmla="*/ 180 h 430"/>
                <a:gd name="T20" fmla="*/ 84 w 276"/>
                <a:gd name="T21" fmla="*/ 166 h 430"/>
                <a:gd name="T22" fmla="*/ 112 w 276"/>
                <a:gd name="T23" fmla="*/ 160 h 430"/>
                <a:gd name="T24" fmla="*/ 130 w 276"/>
                <a:gd name="T25" fmla="*/ 138 h 430"/>
                <a:gd name="T26" fmla="*/ 128 w 276"/>
                <a:gd name="T27" fmla="*/ 98 h 430"/>
                <a:gd name="T28" fmla="*/ 158 w 276"/>
                <a:gd name="T29" fmla="*/ 42 h 430"/>
                <a:gd name="T30" fmla="*/ 162 w 276"/>
                <a:gd name="T31" fmla="*/ 12 h 430"/>
                <a:gd name="T32" fmla="*/ 170 w 276"/>
                <a:gd name="T33" fmla="*/ 10 h 430"/>
                <a:gd name="T34" fmla="*/ 190 w 276"/>
                <a:gd name="T35" fmla="*/ 2 h 430"/>
                <a:gd name="T36" fmla="*/ 204 w 276"/>
                <a:gd name="T37" fmla="*/ 0 h 430"/>
                <a:gd name="T38" fmla="*/ 220 w 276"/>
                <a:gd name="T39" fmla="*/ 6 h 430"/>
                <a:gd name="T40" fmla="*/ 226 w 276"/>
                <a:gd name="T41" fmla="*/ 22 h 430"/>
                <a:gd name="T42" fmla="*/ 218 w 276"/>
                <a:gd name="T43" fmla="*/ 40 h 430"/>
                <a:gd name="T44" fmla="*/ 212 w 276"/>
                <a:gd name="T45" fmla="*/ 58 h 430"/>
                <a:gd name="T46" fmla="*/ 196 w 276"/>
                <a:gd name="T47" fmla="*/ 82 h 430"/>
                <a:gd name="T48" fmla="*/ 192 w 276"/>
                <a:gd name="T49" fmla="*/ 108 h 430"/>
                <a:gd name="T50" fmla="*/ 194 w 276"/>
                <a:gd name="T51" fmla="*/ 132 h 430"/>
                <a:gd name="T52" fmla="*/ 232 w 276"/>
                <a:gd name="T53" fmla="*/ 138 h 430"/>
                <a:gd name="T54" fmla="*/ 248 w 276"/>
                <a:gd name="T55" fmla="*/ 154 h 430"/>
                <a:gd name="T56" fmla="*/ 268 w 276"/>
                <a:gd name="T57" fmla="*/ 168 h 430"/>
                <a:gd name="T58" fmla="*/ 276 w 276"/>
                <a:gd name="T59" fmla="*/ 170 h 430"/>
                <a:gd name="T60" fmla="*/ 270 w 276"/>
                <a:gd name="T61" fmla="*/ 184 h 430"/>
                <a:gd name="T62" fmla="*/ 258 w 276"/>
                <a:gd name="T63" fmla="*/ 198 h 430"/>
                <a:gd name="T64" fmla="*/ 252 w 276"/>
                <a:gd name="T65" fmla="*/ 206 h 430"/>
                <a:gd name="T66" fmla="*/ 228 w 276"/>
                <a:gd name="T67" fmla="*/ 226 h 430"/>
                <a:gd name="T68" fmla="*/ 216 w 276"/>
                <a:gd name="T69" fmla="*/ 228 h 430"/>
                <a:gd name="T70" fmla="*/ 202 w 276"/>
                <a:gd name="T71" fmla="*/ 232 h 430"/>
                <a:gd name="T72" fmla="*/ 202 w 276"/>
                <a:gd name="T73" fmla="*/ 248 h 430"/>
                <a:gd name="T74" fmla="*/ 198 w 276"/>
                <a:gd name="T75" fmla="*/ 270 h 430"/>
                <a:gd name="T76" fmla="*/ 188 w 276"/>
                <a:gd name="T77" fmla="*/ 284 h 430"/>
                <a:gd name="T78" fmla="*/ 180 w 276"/>
                <a:gd name="T79" fmla="*/ 308 h 430"/>
                <a:gd name="T80" fmla="*/ 178 w 276"/>
                <a:gd name="T81" fmla="*/ 332 h 430"/>
                <a:gd name="T82" fmla="*/ 194 w 276"/>
                <a:gd name="T83" fmla="*/ 346 h 430"/>
                <a:gd name="T84" fmla="*/ 214 w 276"/>
                <a:gd name="T85" fmla="*/ 352 h 430"/>
                <a:gd name="T86" fmla="*/ 222 w 276"/>
                <a:gd name="T87" fmla="*/ 364 h 430"/>
                <a:gd name="T88" fmla="*/ 222 w 276"/>
                <a:gd name="T89" fmla="*/ 382 h 430"/>
                <a:gd name="T90" fmla="*/ 216 w 276"/>
                <a:gd name="T91" fmla="*/ 394 h 430"/>
                <a:gd name="T92" fmla="*/ 198 w 276"/>
                <a:gd name="T93" fmla="*/ 400 h 430"/>
                <a:gd name="T94" fmla="*/ 184 w 276"/>
                <a:gd name="T95" fmla="*/ 406 h 430"/>
                <a:gd name="T96" fmla="*/ 154 w 276"/>
                <a:gd name="T97" fmla="*/ 430 h 430"/>
                <a:gd name="T98" fmla="*/ 142 w 276"/>
                <a:gd name="T99" fmla="*/ 428 h 430"/>
                <a:gd name="T100" fmla="*/ 106 w 276"/>
                <a:gd name="T101" fmla="*/ 398 h 43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76" h="430">
                  <a:moveTo>
                    <a:pt x="106" y="398"/>
                  </a:moveTo>
                  <a:lnTo>
                    <a:pt x="106" y="398"/>
                  </a:lnTo>
                  <a:lnTo>
                    <a:pt x="98" y="364"/>
                  </a:lnTo>
                  <a:lnTo>
                    <a:pt x="96" y="340"/>
                  </a:lnTo>
                  <a:lnTo>
                    <a:pt x="92" y="318"/>
                  </a:lnTo>
                  <a:lnTo>
                    <a:pt x="86" y="280"/>
                  </a:lnTo>
                  <a:lnTo>
                    <a:pt x="68" y="258"/>
                  </a:lnTo>
                  <a:lnTo>
                    <a:pt x="52" y="240"/>
                  </a:lnTo>
                  <a:lnTo>
                    <a:pt x="36" y="226"/>
                  </a:lnTo>
                  <a:lnTo>
                    <a:pt x="26" y="214"/>
                  </a:lnTo>
                  <a:lnTo>
                    <a:pt x="0" y="200"/>
                  </a:lnTo>
                  <a:lnTo>
                    <a:pt x="4" y="196"/>
                  </a:lnTo>
                  <a:lnTo>
                    <a:pt x="10" y="192"/>
                  </a:lnTo>
                  <a:lnTo>
                    <a:pt x="28" y="186"/>
                  </a:lnTo>
                  <a:lnTo>
                    <a:pt x="68" y="180"/>
                  </a:lnTo>
                  <a:lnTo>
                    <a:pt x="78" y="170"/>
                  </a:lnTo>
                  <a:lnTo>
                    <a:pt x="84" y="166"/>
                  </a:lnTo>
                  <a:lnTo>
                    <a:pt x="94" y="162"/>
                  </a:lnTo>
                  <a:lnTo>
                    <a:pt x="112" y="160"/>
                  </a:lnTo>
                  <a:lnTo>
                    <a:pt x="130" y="138"/>
                  </a:lnTo>
                  <a:lnTo>
                    <a:pt x="128" y="98"/>
                  </a:lnTo>
                  <a:lnTo>
                    <a:pt x="158" y="42"/>
                  </a:lnTo>
                  <a:lnTo>
                    <a:pt x="162" y="12"/>
                  </a:lnTo>
                  <a:lnTo>
                    <a:pt x="170" y="10"/>
                  </a:lnTo>
                  <a:lnTo>
                    <a:pt x="176" y="8"/>
                  </a:lnTo>
                  <a:lnTo>
                    <a:pt x="190" y="2"/>
                  </a:lnTo>
                  <a:lnTo>
                    <a:pt x="198" y="0"/>
                  </a:lnTo>
                  <a:lnTo>
                    <a:pt x="204" y="0"/>
                  </a:lnTo>
                  <a:lnTo>
                    <a:pt x="212" y="2"/>
                  </a:lnTo>
                  <a:lnTo>
                    <a:pt x="220" y="6"/>
                  </a:lnTo>
                  <a:lnTo>
                    <a:pt x="226" y="22"/>
                  </a:lnTo>
                  <a:lnTo>
                    <a:pt x="218" y="40"/>
                  </a:lnTo>
                  <a:lnTo>
                    <a:pt x="212" y="58"/>
                  </a:lnTo>
                  <a:lnTo>
                    <a:pt x="198" y="74"/>
                  </a:lnTo>
                  <a:lnTo>
                    <a:pt x="196" y="82"/>
                  </a:lnTo>
                  <a:lnTo>
                    <a:pt x="192" y="90"/>
                  </a:lnTo>
                  <a:lnTo>
                    <a:pt x="192" y="108"/>
                  </a:lnTo>
                  <a:lnTo>
                    <a:pt x="194" y="132"/>
                  </a:lnTo>
                  <a:lnTo>
                    <a:pt x="232" y="138"/>
                  </a:lnTo>
                  <a:lnTo>
                    <a:pt x="238" y="146"/>
                  </a:lnTo>
                  <a:lnTo>
                    <a:pt x="248" y="154"/>
                  </a:lnTo>
                  <a:lnTo>
                    <a:pt x="260" y="164"/>
                  </a:lnTo>
                  <a:lnTo>
                    <a:pt x="268" y="168"/>
                  </a:lnTo>
                  <a:lnTo>
                    <a:pt x="276" y="170"/>
                  </a:lnTo>
                  <a:lnTo>
                    <a:pt x="274" y="176"/>
                  </a:lnTo>
                  <a:lnTo>
                    <a:pt x="270" y="184"/>
                  </a:lnTo>
                  <a:lnTo>
                    <a:pt x="264" y="192"/>
                  </a:lnTo>
                  <a:lnTo>
                    <a:pt x="258" y="198"/>
                  </a:lnTo>
                  <a:lnTo>
                    <a:pt x="252" y="206"/>
                  </a:lnTo>
                  <a:lnTo>
                    <a:pt x="244" y="214"/>
                  </a:lnTo>
                  <a:lnTo>
                    <a:pt x="228" y="226"/>
                  </a:lnTo>
                  <a:lnTo>
                    <a:pt x="216" y="228"/>
                  </a:lnTo>
                  <a:lnTo>
                    <a:pt x="206" y="228"/>
                  </a:lnTo>
                  <a:lnTo>
                    <a:pt x="202" y="232"/>
                  </a:lnTo>
                  <a:lnTo>
                    <a:pt x="200" y="236"/>
                  </a:lnTo>
                  <a:lnTo>
                    <a:pt x="202" y="248"/>
                  </a:lnTo>
                  <a:lnTo>
                    <a:pt x="200" y="258"/>
                  </a:lnTo>
                  <a:lnTo>
                    <a:pt x="198" y="270"/>
                  </a:lnTo>
                  <a:lnTo>
                    <a:pt x="188" y="284"/>
                  </a:lnTo>
                  <a:lnTo>
                    <a:pt x="182" y="296"/>
                  </a:lnTo>
                  <a:lnTo>
                    <a:pt x="180" y="308"/>
                  </a:lnTo>
                  <a:lnTo>
                    <a:pt x="178" y="332"/>
                  </a:lnTo>
                  <a:lnTo>
                    <a:pt x="194" y="346"/>
                  </a:lnTo>
                  <a:lnTo>
                    <a:pt x="202" y="348"/>
                  </a:lnTo>
                  <a:lnTo>
                    <a:pt x="214" y="352"/>
                  </a:lnTo>
                  <a:lnTo>
                    <a:pt x="218" y="358"/>
                  </a:lnTo>
                  <a:lnTo>
                    <a:pt x="222" y="364"/>
                  </a:lnTo>
                  <a:lnTo>
                    <a:pt x="224" y="372"/>
                  </a:lnTo>
                  <a:lnTo>
                    <a:pt x="222" y="382"/>
                  </a:lnTo>
                  <a:lnTo>
                    <a:pt x="216" y="394"/>
                  </a:lnTo>
                  <a:lnTo>
                    <a:pt x="198" y="400"/>
                  </a:lnTo>
                  <a:lnTo>
                    <a:pt x="184" y="406"/>
                  </a:lnTo>
                  <a:lnTo>
                    <a:pt x="160" y="426"/>
                  </a:lnTo>
                  <a:lnTo>
                    <a:pt x="154" y="430"/>
                  </a:lnTo>
                  <a:lnTo>
                    <a:pt x="148" y="430"/>
                  </a:lnTo>
                  <a:lnTo>
                    <a:pt x="142" y="428"/>
                  </a:lnTo>
                  <a:lnTo>
                    <a:pt x="134" y="422"/>
                  </a:lnTo>
                  <a:lnTo>
                    <a:pt x="106" y="398"/>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39" name="Freeform 32">
              <a:extLst>
                <a:ext uri="{FF2B5EF4-FFF2-40B4-BE49-F238E27FC236}">
                  <a16:creationId xmlns:a16="http://schemas.microsoft.com/office/drawing/2014/main" xmlns="" id="{58340548-83DD-423A-BFB9-D5C13DBD07C2}"/>
                </a:ext>
              </a:extLst>
            </p:cNvPr>
            <p:cNvSpPr/>
            <p:nvPr/>
          </p:nvSpPr>
          <p:spPr bwMode="auto">
            <a:xfrm>
              <a:off x="6108700" y="2295526"/>
              <a:ext cx="850900" cy="1219200"/>
            </a:xfrm>
            <a:custGeom>
              <a:avLst/>
              <a:gdLst>
                <a:gd name="T0" fmla="*/ 108 w 536"/>
                <a:gd name="T1" fmla="*/ 754 h 768"/>
                <a:gd name="T2" fmla="*/ 22 w 536"/>
                <a:gd name="T3" fmla="*/ 720 h 768"/>
                <a:gd name="T4" fmla="*/ 52 w 536"/>
                <a:gd name="T5" fmla="*/ 664 h 768"/>
                <a:gd name="T6" fmla="*/ 58 w 536"/>
                <a:gd name="T7" fmla="*/ 572 h 768"/>
                <a:gd name="T8" fmla="*/ 6 w 536"/>
                <a:gd name="T9" fmla="*/ 508 h 768"/>
                <a:gd name="T10" fmla="*/ 32 w 536"/>
                <a:gd name="T11" fmla="*/ 458 h 768"/>
                <a:gd name="T12" fmla="*/ 78 w 536"/>
                <a:gd name="T13" fmla="*/ 412 h 768"/>
                <a:gd name="T14" fmla="*/ 40 w 536"/>
                <a:gd name="T15" fmla="*/ 334 h 768"/>
                <a:gd name="T16" fmla="*/ 18 w 536"/>
                <a:gd name="T17" fmla="*/ 316 h 768"/>
                <a:gd name="T18" fmla="*/ 46 w 536"/>
                <a:gd name="T19" fmla="*/ 282 h 768"/>
                <a:gd name="T20" fmla="*/ 24 w 536"/>
                <a:gd name="T21" fmla="*/ 236 h 768"/>
                <a:gd name="T22" fmla="*/ 0 w 536"/>
                <a:gd name="T23" fmla="*/ 164 h 768"/>
                <a:gd name="T24" fmla="*/ 28 w 536"/>
                <a:gd name="T25" fmla="*/ 142 h 768"/>
                <a:gd name="T26" fmla="*/ 44 w 536"/>
                <a:gd name="T27" fmla="*/ 84 h 768"/>
                <a:gd name="T28" fmla="*/ 70 w 536"/>
                <a:gd name="T29" fmla="*/ 88 h 768"/>
                <a:gd name="T30" fmla="*/ 72 w 536"/>
                <a:gd name="T31" fmla="*/ 118 h 768"/>
                <a:gd name="T32" fmla="*/ 82 w 536"/>
                <a:gd name="T33" fmla="*/ 150 h 768"/>
                <a:gd name="T34" fmla="*/ 124 w 536"/>
                <a:gd name="T35" fmla="*/ 154 h 768"/>
                <a:gd name="T36" fmla="*/ 136 w 536"/>
                <a:gd name="T37" fmla="*/ 134 h 768"/>
                <a:gd name="T38" fmla="*/ 180 w 536"/>
                <a:gd name="T39" fmla="*/ 106 h 768"/>
                <a:gd name="T40" fmla="*/ 252 w 536"/>
                <a:gd name="T41" fmla="*/ 92 h 768"/>
                <a:gd name="T42" fmla="*/ 266 w 536"/>
                <a:gd name="T43" fmla="*/ 22 h 768"/>
                <a:gd name="T44" fmla="*/ 310 w 536"/>
                <a:gd name="T45" fmla="*/ 0 h 768"/>
                <a:gd name="T46" fmla="*/ 332 w 536"/>
                <a:gd name="T47" fmla="*/ 40 h 768"/>
                <a:gd name="T48" fmla="*/ 378 w 536"/>
                <a:gd name="T49" fmla="*/ 128 h 768"/>
                <a:gd name="T50" fmla="*/ 424 w 536"/>
                <a:gd name="T51" fmla="*/ 138 h 768"/>
                <a:gd name="T52" fmla="*/ 444 w 536"/>
                <a:gd name="T53" fmla="*/ 152 h 768"/>
                <a:gd name="T54" fmla="*/ 430 w 536"/>
                <a:gd name="T55" fmla="*/ 188 h 768"/>
                <a:gd name="T56" fmla="*/ 448 w 536"/>
                <a:gd name="T57" fmla="*/ 210 h 768"/>
                <a:gd name="T58" fmla="*/ 520 w 536"/>
                <a:gd name="T59" fmla="*/ 250 h 768"/>
                <a:gd name="T60" fmla="*/ 488 w 536"/>
                <a:gd name="T61" fmla="*/ 330 h 768"/>
                <a:gd name="T62" fmla="*/ 450 w 536"/>
                <a:gd name="T63" fmla="*/ 370 h 768"/>
                <a:gd name="T64" fmla="*/ 398 w 536"/>
                <a:gd name="T65" fmla="*/ 384 h 768"/>
                <a:gd name="T66" fmla="*/ 350 w 536"/>
                <a:gd name="T67" fmla="*/ 340 h 768"/>
                <a:gd name="T68" fmla="*/ 344 w 536"/>
                <a:gd name="T69" fmla="*/ 288 h 768"/>
                <a:gd name="T70" fmla="*/ 310 w 536"/>
                <a:gd name="T71" fmla="*/ 252 h 768"/>
                <a:gd name="T72" fmla="*/ 294 w 536"/>
                <a:gd name="T73" fmla="*/ 200 h 768"/>
                <a:gd name="T74" fmla="*/ 258 w 536"/>
                <a:gd name="T75" fmla="*/ 184 h 768"/>
                <a:gd name="T76" fmla="*/ 226 w 536"/>
                <a:gd name="T77" fmla="*/ 190 h 768"/>
                <a:gd name="T78" fmla="*/ 194 w 536"/>
                <a:gd name="T79" fmla="*/ 228 h 768"/>
                <a:gd name="T80" fmla="*/ 178 w 536"/>
                <a:gd name="T81" fmla="*/ 266 h 768"/>
                <a:gd name="T82" fmla="*/ 172 w 536"/>
                <a:gd name="T83" fmla="*/ 298 h 768"/>
                <a:gd name="T84" fmla="*/ 142 w 536"/>
                <a:gd name="T85" fmla="*/ 314 h 768"/>
                <a:gd name="T86" fmla="*/ 142 w 536"/>
                <a:gd name="T87" fmla="*/ 360 h 768"/>
                <a:gd name="T88" fmla="*/ 222 w 536"/>
                <a:gd name="T89" fmla="*/ 346 h 768"/>
                <a:gd name="T90" fmla="*/ 252 w 536"/>
                <a:gd name="T91" fmla="*/ 342 h 768"/>
                <a:gd name="T92" fmla="*/ 274 w 536"/>
                <a:gd name="T93" fmla="*/ 360 h 768"/>
                <a:gd name="T94" fmla="*/ 300 w 536"/>
                <a:gd name="T95" fmla="*/ 436 h 768"/>
                <a:gd name="T96" fmla="*/ 352 w 536"/>
                <a:gd name="T97" fmla="*/ 468 h 768"/>
                <a:gd name="T98" fmla="*/ 354 w 536"/>
                <a:gd name="T99" fmla="*/ 512 h 768"/>
                <a:gd name="T100" fmla="*/ 328 w 536"/>
                <a:gd name="T101" fmla="*/ 540 h 768"/>
                <a:gd name="T102" fmla="*/ 266 w 536"/>
                <a:gd name="T103" fmla="*/ 582 h 768"/>
                <a:gd name="T104" fmla="*/ 202 w 536"/>
                <a:gd name="T105" fmla="*/ 650 h 768"/>
                <a:gd name="T106" fmla="*/ 180 w 536"/>
                <a:gd name="T107" fmla="*/ 730 h 76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36" h="768">
                  <a:moveTo>
                    <a:pt x="192" y="768"/>
                  </a:moveTo>
                  <a:lnTo>
                    <a:pt x="192" y="768"/>
                  </a:lnTo>
                  <a:lnTo>
                    <a:pt x="178" y="754"/>
                  </a:lnTo>
                  <a:lnTo>
                    <a:pt x="108" y="754"/>
                  </a:lnTo>
                  <a:lnTo>
                    <a:pt x="44" y="740"/>
                  </a:lnTo>
                  <a:lnTo>
                    <a:pt x="32" y="730"/>
                  </a:lnTo>
                  <a:lnTo>
                    <a:pt x="22" y="720"/>
                  </a:lnTo>
                  <a:lnTo>
                    <a:pt x="16" y="712"/>
                  </a:lnTo>
                  <a:lnTo>
                    <a:pt x="14" y="708"/>
                  </a:lnTo>
                  <a:lnTo>
                    <a:pt x="52" y="664"/>
                  </a:lnTo>
                  <a:lnTo>
                    <a:pt x="62" y="630"/>
                  </a:lnTo>
                  <a:lnTo>
                    <a:pt x="66" y="608"/>
                  </a:lnTo>
                  <a:lnTo>
                    <a:pt x="64" y="588"/>
                  </a:lnTo>
                  <a:lnTo>
                    <a:pt x="58" y="572"/>
                  </a:lnTo>
                  <a:lnTo>
                    <a:pt x="50" y="558"/>
                  </a:lnTo>
                  <a:lnTo>
                    <a:pt x="42" y="544"/>
                  </a:lnTo>
                  <a:lnTo>
                    <a:pt x="30" y="532"/>
                  </a:lnTo>
                  <a:lnTo>
                    <a:pt x="6" y="508"/>
                  </a:lnTo>
                  <a:lnTo>
                    <a:pt x="6" y="494"/>
                  </a:lnTo>
                  <a:lnTo>
                    <a:pt x="10" y="482"/>
                  </a:lnTo>
                  <a:lnTo>
                    <a:pt x="16" y="474"/>
                  </a:lnTo>
                  <a:lnTo>
                    <a:pt x="22" y="464"/>
                  </a:lnTo>
                  <a:lnTo>
                    <a:pt x="32" y="458"/>
                  </a:lnTo>
                  <a:lnTo>
                    <a:pt x="40" y="450"/>
                  </a:lnTo>
                  <a:lnTo>
                    <a:pt x="62" y="438"/>
                  </a:lnTo>
                  <a:lnTo>
                    <a:pt x="78" y="412"/>
                  </a:lnTo>
                  <a:lnTo>
                    <a:pt x="78" y="382"/>
                  </a:lnTo>
                  <a:lnTo>
                    <a:pt x="64" y="362"/>
                  </a:lnTo>
                  <a:lnTo>
                    <a:pt x="52" y="346"/>
                  </a:lnTo>
                  <a:lnTo>
                    <a:pt x="40" y="334"/>
                  </a:lnTo>
                  <a:lnTo>
                    <a:pt x="26" y="322"/>
                  </a:lnTo>
                  <a:lnTo>
                    <a:pt x="18" y="320"/>
                  </a:lnTo>
                  <a:lnTo>
                    <a:pt x="18" y="316"/>
                  </a:lnTo>
                  <a:lnTo>
                    <a:pt x="38" y="300"/>
                  </a:lnTo>
                  <a:lnTo>
                    <a:pt x="44" y="288"/>
                  </a:lnTo>
                  <a:lnTo>
                    <a:pt x="46" y="282"/>
                  </a:lnTo>
                  <a:lnTo>
                    <a:pt x="48" y="276"/>
                  </a:lnTo>
                  <a:lnTo>
                    <a:pt x="24" y="256"/>
                  </a:lnTo>
                  <a:lnTo>
                    <a:pt x="24" y="236"/>
                  </a:lnTo>
                  <a:lnTo>
                    <a:pt x="10" y="220"/>
                  </a:lnTo>
                  <a:lnTo>
                    <a:pt x="0" y="208"/>
                  </a:lnTo>
                  <a:lnTo>
                    <a:pt x="0" y="164"/>
                  </a:lnTo>
                  <a:lnTo>
                    <a:pt x="16" y="146"/>
                  </a:lnTo>
                  <a:lnTo>
                    <a:pt x="22" y="144"/>
                  </a:lnTo>
                  <a:lnTo>
                    <a:pt x="28" y="142"/>
                  </a:lnTo>
                  <a:lnTo>
                    <a:pt x="34" y="140"/>
                  </a:lnTo>
                  <a:lnTo>
                    <a:pt x="34" y="94"/>
                  </a:lnTo>
                  <a:lnTo>
                    <a:pt x="44" y="84"/>
                  </a:lnTo>
                  <a:lnTo>
                    <a:pt x="50" y="80"/>
                  </a:lnTo>
                  <a:lnTo>
                    <a:pt x="58" y="78"/>
                  </a:lnTo>
                  <a:lnTo>
                    <a:pt x="64" y="82"/>
                  </a:lnTo>
                  <a:lnTo>
                    <a:pt x="70" y="88"/>
                  </a:lnTo>
                  <a:lnTo>
                    <a:pt x="76" y="98"/>
                  </a:lnTo>
                  <a:lnTo>
                    <a:pt x="78" y="104"/>
                  </a:lnTo>
                  <a:lnTo>
                    <a:pt x="80" y="112"/>
                  </a:lnTo>
                  <a:lnTo>
                    <a:pt x="72" y="118"/>
                  </a:lnTo>
                  <a:lnTo>
                    <a:pt x="68" y="124"/>
                  </a:lnTo>
                  <a:lnTo>
                    <a:pt x="68" y="130"/>
                  </a:lnTo>
                  <a:lnTo>
                    <a:pt x="70" y="136"/>
                  </a:lnTo>
                  <a:lnTo>
                    <a:pt x="76" y="142"/>
                  </a:lnTo>
                  <a:lnTo>
                    <a:pt x="82" y="150"/>
                  </a:lnTo>
                  <a:lnTo>
                    <a:pt x="98" y="164"/>
                  </a:lnTo>
                  <a:lnTo>
                    <a:pt x="108" y="164"/>
                  </a:lnTo>
                  <a:lnTo>
                    <a:pt x="124" y="154"/>
                  </a:lnTo>
                  <a:lnTo>
                    <a:pt x="124" y="148"/>
                  </a:lnTo>
                  <a:lnTo>
                    <a:pt x="128" y="142"/>
                  </a:lnTo>
                  <a:lnTo>
                    <a:pt x="132" y="138"/>
                  </a:lnTo>
                  <a:lnTo>
                    <a:pt x="136" y="134"/>
                  </a:lnTo>
                  <a:lnTo>
                    <a:pt x="148" y="126"/>
                  </a:lnTo>
                  <a:lnTo>
                    <a:pt x="162" y="120"/>
                  </a:lnTo>
                  <a:lnTo>
                    <a:pt x="170" y="110"/>
                  </a:lnTo>
                  <a:lnTo>
                    <a:pt x="180" y="106"/>
                  </a:lnTo>
                  <a:lnTo>
                    <a:pt x="190" y="104"/>
                  </a:lnTo>
                  <a:lnTo>
                    <a:pt x="202" y="102"/>
                  </a:lnTo>
                  <a:lnTo>
                    <a:pt x="228" y="100"/>
                  </a:lnTo>
                  <a:lnTo>
                    <a:pt x="240" y="98"/>
                  </a:lnTo>
                  <a:lnTo>
                    <a:pt x="252" y="92"/>
                  </a:lnTo>
                  <a:lnTo>
                    <a:pt x="250" y="40"/>
                  </a:lnTo>
                  <a:lnTo>
                    <a:pt x="258" y="30"/>
                  </a:lnTo>
                  <a:lnTo>
                    <a:pt x="266" y="22"/>
                  </a:lnTo>
                  <a:lnTo>
                    <a:pt x="288" y="8"/>
                  </a:lnTo>
                  <a:lnTo>
                    <a:pt x="296" y="2"/>
                  </a:lnTo>
                  <a:lnTo>
                    <a:pt x="304" y="0"/>
                  </a:lnTo>
                  <a:lnTo>
                    <a:pt x="310" y="0"/>
                  </a:lnTo>
                  <a:lnTo>
                    <a:pt x="314" y="4"/>
                  </a:lnTo>
                  <a:lnTo>
                    <a:pt x="318" y="10"/>
                  </a:lnTo>
                  <a:lnTo>
                    <a:pt x="322" y="18"/>
                  </a:lnTo>
                  <a:lnTo>
                    <a:pt x="332" y="40"/>
                  </a:lnTo>
                  <a:lnTo>
                    <a:pt x="370" y="100"/>
                  </a:lnTo>
                  <a:lnTo>
                    <a:pt x="372" y="112"/>
                  </a:lnTo>
                  <a:lnTo>
                    <a:pt x="374" y="122"/>
                  </a:lnTo>
                  <a:lnTo>
                    <a:pt x="378" y="128"/>
                  </a:lnTo>
                  <a:lnTo>
                    <a:pt x="382" y="132"/>
                  </a:lnTo>
                  <a:lnTo>
                    <a:pt x="388" y="136"/>
                  </a:lnTo>
                  <a:lnTo>
                    <a:pt x="398" y="140"/>
                  </a:lnTo>
                  <a:lnTo>
                    <a:pt x="424" y="138"/>
                  </a:lnTo>
                  <a:lnTo>
                    <a:pt x="442" y="138"/>
                  </a:lnTo>
                  <a:lnTo>
                    <a:pt x="458" y="140"/>
                  </a:lnTo>
                  <a:lnTo>
                    <a:pt x="450" y="146"/>
                  </a:lnTo>
                  <a:lnTo>
                    <a:pt x="444" y="152"/>
                  </a:lnTo>
                  <a:lnTo>
                    <a:pt x="436" y="158"/>
                  </a:lnTo>
                  <a:lnTo>
                    <a:pt x="430" y="166"/>
                  </a:lnTo>
                  <a:lnTo>
                    <a:pt x="430" y="178"/>
                  </a:lnTo>
                  <a:lnTo>
                    <a:pt x="430" y="188"/>
                  </a:lnTo>
                  <a:lnTo>
                    <a:pt x="432" y="192"/>
                  </a:lnTo>
                  <a:lnTo>
                    <a:pt x="436" y="198"/>
                  </a:lnTo>
                  <a:lnTo>
                    <a:pt x="440" y="204"/>
                  </a:lnTo>
                  <a:lnTo>
                    <a:pt x="448" y="210"/>
                  </a:lnTo>
                  <a:lnTo>
                    <a:pt x="458" y="212"/>
                  </a:lnTo>
                  <a:lnTo>
                    <a:pt x="466" y="216"/>
                  </a:lnTo>
                  <a:lnTo>
                    <a:pt x="482" y="226"/>
                  </a:lnTo>
                  <a:lnTo>
                    <a:pt x="500" y="238"/>
                  </a:lnTo>
                  <a:lnTo>
                    <a:pt x="520" y="250"/>
                  </a:lnTo>
                  <a:lnTo>
                    <a:pt x="536" y="264"/>
                  </a:lnTo>
                  <a:lnTo>
                    <a:pt x="488" y="330"/>
                  </a:lnTo>
                  <a:lnTo>
                    <a:pt x="486" y="336"/>
                  </a:lnTo>
                  <a:lnTo>
                    <a:pt x="482" y="344"/>
                  </a:lnTo>
                  <a:lnTo>
                    <a:pt x="476" y="352"/>
                  </a:lnTo>
                  <a:lnTo>
                    <a:pt x="468" y="358"/>
                  </a:lnTo>
                  <a:lnTo>
                    <a:pt x="450" y="370"/>
                  </a:lnTo>
                  <a:lnTo>
                    <a:pt x="436" y="376"/>
                  </a:lnTo>
                  <a:lnTo>
                    <a:pt x="416" y="380"/>
                  </a:lnTo>
                  <a:lnTo>
                    <a:pt x="398" y="384"/>
                  </a:lnTo>
                  <a:lnTo>
                    <a:pt x="382" y="372"/>
                  </a:lnTo>
                  <a:lnTo>
                    <a:pt x="370" y="360"/>
                  </a:lnTo>
                  <a:lnTo>
                    <a:pt x="360" y="348"/>
                  </a:lnTo>
                  <a:lnTo>
                    <a:pt x="350" y="340"/>
                  </a:lnTo>
                  <a:lnTo>
                    <a:pt x="346" y="332"/>
                  </a:lnTo>
                  <a:lnTo>
                    <a:pt x="346" y="324"/>
                  </a:lnTo>
                  <a:lnTo>
                    <a:pt x="346" y="308"/>
                  </a:lnTo>
                  <a:lnTo>
                    <a:pt x="344" y="294"/>
                  </a:lnTo>
                  <a:lnTo>
                    <a:pt x="344" y="288"/>
                  </a:lnTo>
                  <a:lnTo>
                    <a:pt x="342" y="284"/>
                  </a:lnTo>
                  <a:lnTo>
                    <a:pt x="310" y="272"/>
                  </a:lnTo>
                  <a:lnTo>
                    <a:pt x="310" y="252"/>
                  </a:lnTo>
                  <a:lnTo>
                    <a:pt x="312" y="232"/>
                  </a:lnTo>
                  <a:lnTo>
                    <a:pt x="314" y="214"/>
                  </a:lnTo>
                  <a:lnTo>
                    <a:pt x="314" y="202"/>
                  </a:lnTo>
                  <a:lnTo>
                    <a:pt x="294" y="200"/>
                  </a:lnTo>
                  <a:lnTo>
                    <a:pt x="278" y="198"/>
                  </a:lnTo>
                  <a:lnTo>
                    <a:pt x="270" y="196"/>
                  </a:lnTo>
                  <a:lnTo>
                    <a:pt x="264" y="192"/>
                  </a:lnTo>
                  <a:lnTo>
                    <a:pt x="260" y="188"/>
                  </a:lnTo>
                  <a:lnTo>
                    <a:pt x="258" y="184"/>
                  </a:lnTo>
                  <a:lnTo>
                    <a:pt x="238" y="184"/>
                  </a:lnTo>
                  <a:lnTo>
                    <a:pt x="232" y="184"/>
                  </a:lnTo>
                  <a:lnTo>
                    <a:pt x="228" y="186"/>
                  </a:lnTo>
                  <a:lnTo>
                    <a:pt x="226" y="190"/>
                  </a:lnTo>
                  <a:lnTo>
                    <a:pt x="224" y="196"/>
                  </a:lnTo>
                  <a:lnTo>
                    <a:pt x="220" y="214"/>
                  </a:lnTo>
                  <a:lnTo>
                    <a:pt x="206" y="220"/>
                  </a:lnTo>
                  <a:lnTo>
                    <a:pt x="194" y="228"/>
                  </a:lnTo>
                  <a:lnTo>
                    <a:pt x="172" y="244"/>
                  </a:lnTo>
                  <a:lnTo>
                    <a:pt x="172" y="250"/>
                  </a:lnTo>
                  <a:lnTo>
                    <a:pt x="174" y="258"/>
                  </a:lnTo>
                  <a:lnTo>
                    <a:pt x="178" y="266"/>
                  </a:lnTo>
                  <a:lnTo>
                    <a:pt x="184" y="278"/>
                  </a:lnTo>
                  <a:lnTo>
                    <a:pt x="182" y="286"/>
                  </a:lnTo>
                  <a:lnTo>
                    <a:pt x="176" y="292"/>
                  </a:lnTo>
                  <a:lnTo>
                    <a:pt x="172" y="298"/>
                  </a:lnTo>
                  <a:lnTo>
                    <a:pt x="164" y="300"/>
                  </a:lnTo>
                  <a:lnTo>
                    <a:pt x="152" y="306"/>
                  </a:lnTo>
                  <a:lnTo>
                    <a:pt x="146" y="310"/>
                  </a:lnTo>
                  <a:lnTo>
                    <a:pt x="142" y="314"/>
                  </a:lnTo>
                  <a:lnTo>
                    <a:pt x="142" y="326"/>
                  </a:lnTo>
                  <a:lnTo>
                    <a:pt x="140" y="338"/>
                  </a:lnTo>
                  <a:lnTo>
                    <a:pt x="138" y="350"/>
                  </a:lnTo>
                  <a:lnTo>
                    <a:pt x="140" y="356"/>
                  </a:lnTo>
                  <a:lnTo>
                    <a:pt x="142" y="360"/>
                  </a:lnTo>
                  <a:lnTo>
                    <a:pt x="206" y="360"/>
                  </a:lnTo>
                  <a:lnTo>
                    <a:pt x="214" y="352"/>
                  </a:lnTo>
                  <a:lnTo>
                    <a:pt x="222" y="346"/>
                  </a:lnTo>
                  <a:lnTo>
                    <a:pt x="228" y="342"/>
                  </a:lnTo>
                  <a:lnTo>
                    <a:pt x="234" y="342"/>
                  </a:lnTo>
                  <a:lnTo>
                    <a:pt x="242" y="340"/>
                  </a:lnTo>
                  <a:lnTo>
                    <a:pt x="252" y="342"/>
                  </a:lnTo>
                  <a:lnTo>
                    <a:pt x="256" y="348"/>
                  </a:lnTo>
                  <a:lnTo>
                    <a:pt x="260" y="350"/>
                  </a:lnTo>
                  <a:lnTo>
                    <a:pt x="266" y="356"/>
                  </a:lnTo>
                  <a:lnTo>
                    <a:pt x="274" y="360"/>
                  </a:lnTo>
                  <a:lnTo>
                    <a:pt x="282" y="378"/>
                  </a:lnTo>
                  <a:lnTo>
                    <a:pt x="290" y="422"/>
                  </a:lnTo>
                  <a:lnTo>
                    <a:pt x="300" y="436"/>
                  </a:lnTo>
                  <a:lnTo>
                    <a:pt x="314" y="448"/>
                  </a:lnTo>
                  <a:lnTo>
                    <a:pt x="330" y="460"/>
                  </a:lnTo>
                  <a:lnTo>
                    <a:pt x="340" y="464"/>
                  </a:lnTo>
                  <a:lnTo>
                    <a:pt x="352" y="468"/>
                  </a:lnTo>
                  <a:lnTo>
                    <a:pt x="372" y="502"/>
                  </a:lnTo>
                  <a:lnTo>
                    <a:pt x="368" y="502"/>
                  </a:lnTo>
                  <a:lnTo>
                    <a:pt x="362" y="504"/>
                  </a:lnTo>
                  <a:lnTo>
                    <a:pt x="354" y="512"/>
                  </a:lnTo>
                  <a:lnTo>
                    <a:pt x="346" y="520"/>
                  </a:lnTo>
                  <a:lnTo>
                    <a:pt x="340" y="526"/>
                  </a:lnTo>
                  <a:lnTo>
                    <a:pt x="336" y="534"/>
                  </a:lnTo>
                  <a:lnTo>
                    <a:pt x="328" y="540"/>
                  </a:lnTo>
                  <a:lnTo>
                    <a:pt x="312" y="554"/>
                  </a:lnTo>
                  <a:lnTo>
                    <a:pt x="296" y="564"/>
                  </a:lnTo>
                  <a:lnTo>
                    <a:pt x="280" y="570"/>
                  </a:lnTo>
                  <a:lnTo>
                    <a:pt x="266" y="582"/>
                  </a:lnTo>
                  <a:lnTo>
                    <a:pt x="254" y="592"/>
                  </a:lnTo>
                  <a:lnTo>
                    <a:pt x="244" y="606"/>
                  </a:lnTo>
                  <a:lnTo>
                    <a:pt x="234" y="620"/>
                  </a:lnTo>
                  <a:lnTo>
                    <a:pt x="202" y="650"/>
                  </a:lnTo>
                  <a:lnTo>
                    <a:pt x="190" y="662"/>
                  </a:lnTo>
                  <a:lnTo>
                    <a:pt x="182" y="676"/>
                  </a:lnTo>
                  <a:lnTo>
                    <a:pt x="176" y="690"/>
                  </a:lnTo>
                  <a:lnTo>
                    <a:pt x="176" y="708"/>
                  </a:lnTo>
                  <a:lnTo>
                    <a:pt x="180" y="730"/>
                  </a:lnTo>
                  <a:lnTo>
                    <a:pt x="190" y="756"/>
                  </a:lnTo>
                  <a:lnTo>
                    <a:pt x="192" y="768"/>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40" name="Freeform 33">
              <a:extLst>
                <a:ext uri="{FF2B5EF4-FFF2-40B4-BE49-F238E27FC236}">
                  <a16:creationId xmlns:a16="http://schemas.microsoft.com/office/drawing/2014/main" xmlns="" id="{5E7BBD01-D219-45DF-840E-78320BF612B2}"/>
                </a:ext>
              </a:extLst>
            </p:cNvPr>
            <p:cNvSpPr/>
            <p:nvPr/>
          </p:nvSpPr>
          <p:spPr bwMode="auto">
            <a:xfrm>
              <a:off x="555625" y="1035051"/>
              <a:ext cx="3143250" cy="2406650"/>
            </a:xfrm>
            <a:custGeom>
              <a:avLst/>
              <a:gdLst>
                <a:gd name="T0" fmla="*/ 1348 w 1980"/>
                <a:gd name="T1" fmla="*/ 1486 h 1516"/>
                <a:gd name="T2" fmla="*/ 1296 w 1980"/>
                <a:gd name="T3" fmla="*/ 1480 h 1516"/>
                <a:gd name="T4" fmla="*/ 1206 w 1980"/>
                <a:gd name="T5" fmla="*/ 1418 h 1516"/>
                <a:gd name="T6" fmla="*/ 1068 w 1980"/>
                <a:gd name="T7" fmla="*/ 1416 h 1516"/>
                <a:gd name="T8" fmla="*/ 938 w 1980"/>
                <a:gd name="T9" fmla="*/ 1464 h 1516"/>
                <a:gd name="T10" fmla="*/ 842 w 1980"/>
                <a:gd name="T11" fmla="*/ 1464 h 1516"/>
                <a:gd name="T12" fmla="*/ 720 w 1980"/>
                <a:gd name="T13" fmla="*/ 1458 h 1516"/>
                <a:gd name="T14" fmla="*/ 664 w 1980"/>
                <a:gd name="T15" fmla="*/ 1408 h 1516"/>
                <a:gd name="T16" fmla="*/ 580 w 1980"/>
                <a:gd name="T17" fmla="*/ 1446 h 1516"/>
                <a:gd name="T18" fmla="*/ 528 w 1980"/>
                <a:gd name="T19" fmla="*/ 1412 h 1516"/>
                <a:gd name="T20" fmla="*/ 420 w 1980"/>
                <a:gd name="T21" fmla="*/ 1446 h 1516"/>
                <a:gd name="T22" fmla="*/ 332 w 1980"/>
                <a:gd name="T23" fmla="*/ 1490 h 1516"/>
                <a:gd name="T24" fmla="*/ 278 w 1980"/>
                <a:gd name="T25" fmla="*/ 1444 h 1516"/>
                <a:gd name="T26" fmla="*/ 256 w 1980"/>
                <a:gd name="T27" fmla="*/ 1350 h 1516"/>
                <a:gd name="T28" fmla="*/ 190 w 1980"/>
                <a:gd name="T29" fmla="*/ 1318 h 1516"/>
                <a:gd name="T30" fmla="*/ 112 w 1980"/>
                <a:gd name="T31" fmla="*/ 1224 h 1516"/>
                <a:gd name="T32" fmla="*/ 98 w 1980"/>
                <a:gd name="T33" fmla="*/ 1128 h 1516"/>
                <a:gd name="T34" fmla="*/ 36 w 1980"/>
                <a:gd name="T35" fmla="*/ 1054 h 1516"/>
                <a:gd name="T36" fmla="*/ 86 w 1980"/>
                <a:gd name="T37" fmla="*/ 920 h 1516"/>
                <a:gd name="T38" fmla="*/ 20 w 1980"/>
                <a:gd name="T39" fmla="*/ 884 h 1516"/>
                <a:gd name="T40" fmla="*/ 0 w 1980"/>
                <a:gd name="T41" fmla="*/ 864 h 1516"/>
                <a:gd name="T42" fmla="*/ 8 w 1980"/>
                <a:gd name="T43" fmla="*/ 798 h 1516"/>
                <a:gd name="T44" fmla="*/ 106 w 1980"/>
                <a:gd name="T45" fmla="*/ 726 h 1516"/>
                <a:gd name="T46" fmla="*/ 236 w 1980"/>
                <a:gd name="T47" fmla="*/ 732 h 1516"/>
                <a:gd name="T48" fmla="*/ 308 w 1980"/>
                <a:gd name="T49" fmla="*/ 746 h 1516"/>
                <a:gd name="T50" fmla="*/ 418 w 1980"/>
                <a:gd name="T51" fmla="*/ 684 h 1516"/>
                <a:gd name="T52" fmla="*/ 510 w 1980"/>
                <a:gd name="T53" fmla="*/ 688 h 1516"/>
                <a:gd name="T54" fmla="*/ 638 w 1980"/>
                <a:gd name="T55" fmla="*/ 620 h 1516"/>
                <a:gd name="T56" fmla="*/ 708 w 1980"/>
                <a:gd name="T57" fmla="*/ 536 h 1516"/>
                <a:gd name="T58" fmla="*/ 728 w 1980"/>
                <a:gd name="T59" fmla="*/ 392 h 1516"/>
                <a:gd name="T60" fmla="*/ 772 w 1980"/>
                <a:gd name="T61" fmla="*/ 326 h 1516"/>
                <a:gd name="T62" fmla="*/ 904 w 1980"/>
                <a:gd name="T63" fmla="*/ 356 h 1516"/>
                <a:gd name="T64" fmla="*/ 926 w 1980"/>
                <a:gd name="T65" fmla="*/ 302 h 1516"/>
                <a:gd name="T66" fmla="*/ 1008 w 1980"/>
                <a:gd name="T67" fmla="*/ 172 h 1516"/>
                <a:gd name="T68" fmla="*/ 1092 w 1980"/>
                <a:gd name="T69" fmla="*/ 186 h 1516"/>
                <a:gd name="T70" fmla="*/ 1196 w 1980"/>
                <a:gd name="T71" fmla="*/ 202 h 1516"/>
                <a:gd name="T72" fmla="*/ 1246 w 1980"/>
                <a:gd name="T73" fmla="*/ 76 h 1516"/>
                <a:gd name="T74" fmla="*/ 1352 w 1980"/>
                <a:gd name="T75" fmla="*/ 36 h 1516"/>
                <a:gd name="T76" fmla="*/ 1426 w 1980"/>
                <a:gd name="T77" fmla="*/ 22 h 1516"/>
                <a:gd name="T78" fmla="*/ 1568 w 1980"/>
                <a:gd name="T79" fmla="*/ 164 h 1516"/>
                <a:gd name="T80" fmla="*/ 1612 w 1980"/>
                <a:gd name="T81" fmla="*/ 320 h 1516"/>
                <a:gd name="T82" fmla="*/ 1568 w 1980"/>
                <a:gd name="T83" fmla="*/ 390 h 1516"/>
                <a:gd name="T84" fmla="*/ 1614 w 1980"/>
                <a:gd name="T85" fmla="*/ 488 h 1516"/>
                <a:gd name="T86" fmla="*/ 1778 w 1980"/>
                <a:gd name="T87" fmla="*/ 526 h 1516"/>
                <a:gd name="T88" fmla="*/ 1918 w 1980"/>
                <a:gd name="T89" fmla="*/ 628 h 1516"/>
                <a:gd name="T90" fmla="*/ 1974 w 1980"/>
                <a:gd name="T91" fmla="*/ 736 h 1516"/>
                <a:gd name="T92" fmla="*/ 1952 w 1980"/>
                <a:gd name="T93" fmla="*/ 832 h 1516"/>
                <a:gd name="T94" fmla="*/ 1878 w 1980"/>
                <a:gd name="T95" fmla="*/ 908 h 1516"/>
                <a:gd name="T96" fmla="*/ 1774 w 1980"/>
                <a:gd name="T97" fmla="*/ 980 h 1516"/>
                <a:gd name="T98" fmla="*/ 1672 w 1980"/>
                <a:gd name="T99" fmla="*/ 1034 h 1516"/>
                <a:gd name="T100" fmla="*/ 1646 w 1980"/>
                <a:gd name="T101" fmla="*/ 1106 h 1516"/>
                <a:gd name="T102" fmla="*/ 1580 w 1980"/>
                <a:gd name="T103" fmla="*/ 1194 h 1516"/>
                <a:gd name="T104" fmla="*/ 1396 w 1980"/>
                <a:gd name="T105" fmla="*/ 1236 h 1516"/>
                <a:gd name="T106" fmla="*/ 1404 w 1980"/>
                <a:gd name="T107" fmla="*/ 1294 h 1516"/>
                <a:gd name="T108" fmla="*/ 1474 w 1980"/>
                <a:gd name="T109" fmla="*/ 1370 h 1516"/>
                <a:gd name="T110" fmla="*/ 1434 w 1980"/>
                <a:gd name="T111" fmla="*/ 1426 h 1516"/>
                <a:gd name="T112" fmla="*/ 1450 w 1980"/>
                <a:gd name="T113" fmla="*/ 1504 h 151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980" h="1516">
                  <a:moveTo>
                    <a:pt x="1416" y="1516"/>
                  </a:moveTo>
                  <a:lnTo>
                    <a:pt x="1416" y="1516"/>
                  </a:lnTo>
                  <a:lnTo>
                    <a:pt x="1402" y="1508"/>
                  </a:lnTo>
                  <a:lnTo>
                    <a:pt x="1378" y="1484"/>
                  </a:lnTo>
                  <a:lnTo>
                    <a:pt x="1362" y="1484"/>
                  </a:lnTo>
                  <a:lnTo>
                    <a:pt x="1352" y="1484"/>
                  </a:lnTo>
                  <a:lnTo>
                    <a:pt x="1348" y="1486"/>
                  </a:lnTo>
                  <a:lnTo>
                    <a:pt x="1346" y="1488"/>
                  </a:lnTo>
                  <a:lnTo>
                    <a:pt x="1340" y="1502"/>
                  </a:lnTo>
                  <a:lnTo>
                    <a:pt x="1330" y="1498"/>
                  </a:lnTo>
                  <a:lnTo>
                    <a:pt x="1304" y="1500"/>
                  </a:lnTo>
                  <a:lnTo>
                    <a:pt x="1298" y="1490"/>
                  </a:lnTo>
                  <a:lnTo>
                    <a:pt x="1296" y="1480"/>
                  </a:lnTo>
                  <a:lnTo>
                    <a:pt x="1294" y="1466"/>
                  </a:lnTo>
                  <a:lnTo>
                    <a:pt x="1276" y="1458"/>
                  </a:lnTo>
                  <a:lnTo>
                    <a:pt x="1252" y="1438"/>
                  </a:lnTo>
                  <a:lnTo>
                    <a:pt x="1242" y="1430"/>
                  </a:lnTo>
                  <a:lnTo>
                    <a:pt x="1230" y="1424"/>
                  </a:lnTo>
                  <a:lnTo>
                    <a:pt x="1218" y="1420"/>
                  </a:lnTo>
                  <a:lnTo>
                    <a:pt x="1206" y="1418"/>
                  </a:lnTo>
                  <a:lnTo>
                    <a:pt x="1194" y="1418"/>
                  </a:lnTo>
                  <a:lnTo>
                    <a:pt x="1180" y="1422"/>
                  </a:lnTo>
                  <a:lnTo>
                    <a:pt x="1142" y="1428"/>
                  </a:lnTo>
                  <a:lnTo>
                    <a:pt x="1122" y="1428"/>
                  </a:lnTo>
                  <a:lnTo>
                    <a:pt x="1104" y="1428"/>
                  </a:lnTo>
                  <a:lnTo>
                    <a:pt x="1068" y="1416"/>
                  </a:lnTo>
                  <a:lnTo>
                    <a:pt x="1038" y="1416"/>
                  </a:lnTo>
                  <a:lnTo>
                    <a:pt x="1018" y="1426"/>
                  </a:lnTo>
                  <a:lnTo>
                    <a:pt x="1000" y="1436"/>
                  </a:lnTo>
                  <a:lnTo>
                    <a:pt x="984" y="1450"/>
                  </a:lnTo>
                  <a:lnTo>
                    <a:pt x="978" y="1458"/>
                  </a:lnTo>
                  <a:lnTo>
                    <a:pt x="972" y="1466"/>
                  </a:lnTo>
                  <a:lnTo>
                    <a:pt x="938" y="1464"/>
                  </a:lnTo>
                  <a:lnTo>
                    <a:pt x="906" y="1450"/>
                  </a:lnTo>
                  <a:lnTo>
                    <a:pt x="884" y="1450"/>
                  </a:lnTo>
                  <a:lnTo>
                    <a:pt x="876" y="1452"/>
                  </a:lnTo>
                  <a:lnTo>
                    <a:pt x="870" y="1458"/>
                  </a:lnTo>
                  <a:lnTo>
                    <a:pt x="842" y="1464"/>
                  </a:lnTo>
                  <a:lnTo>
                    <a:pt x="826" y="1466"/>
                  </a:lnTo>
                  <a:lnTo>
                    <a:pt x="814" y="1470"/>
                  </a:lnTo>
                  <a:lnTo>
                    <a:pt x="802" y="1476"/>
                  </a:lnTo>
                  <a:lnTo>
                    <a:pt x="788" y="1480"/>
                  </a:lnTo>
                  <a:lnTo>
                    <a:pt x="776" y="1480"/>
                  </a:lnTo>
                  <a:lnTo>
                    <a:pt x="764" y="1476"/>
                  </a:lnTo>
                  <a:lnTo>
                    <a:pt x="740" y="1468"/>
                  </a:lnTo>
                  <a:lnTo>
                    <a:pt x="720" y="1458"/>
                  </a:lnTo>
                  <a:lnTo>
                    <a:pt x="708" y="1448"/>
                  </a:lnTo>
                  <a:lnTo>
                    <a:pt x="706" y="1428"/>
                  </a:lnTo>
                  <a:lnTo>
                    <a:pt x="704" y="1424"/>
                  </a:lnTo>
                  <a:lnTo>
                    <a:pt x="702" y="1420"/>
                  </a:lnTo>
                  <a:lnTo>
                    <a:pt x="694" y="1414"/>
                  </a:lnTo>
                  <a:lnTo>
                    <a:pt x="684" y="1406"/>
                  </a:lnTo>
                  <a:lnTo>
                    <a:pt x="664" y="1408"/>
                  </a:lnTo>
                  <a:lnTo>
                    <a:pt x="658" y="1408"/>
                  </a:lnTo>
                  <a:lnTo>
                    <a:pt x="654" y="1410"/>
                  </a:lnTo>
                  <a:lnTo>
                    <a:pt x="646" y="1418"/>
                  </a:lnTo>
                  <a:lnTo>
                    <a:pt x="634" y="1434"/>
                  </a:lnTo>
                  <a:lnTo>
                    <a:pt x="618" y="1438"/>
                  </a:lnTo>
                  <a:lnTo>
                    <a:pt x="602" y="1440"/>
                  </a:lnTo>
                  <a:lnTo>
                    <a:pt x="586" y="1442"/>
                  </a:lnTo>
                  <a:lnTo>
                    <a:pt x="580" y="1446"/>
                  </a:lnTo>
                  <a:lnTo>
                    <a:pt x="572" y="1448"/>
                  </a:lnTo>
                  <a:lnTo>
                    <a:pt x="566" y="1448"/>
                  </a:lnTo>
                  <a:lnTo>
                    <a:pt x="562" y="1438"/>
                  </a:lnTo>
                  <a:lnTo>
                    <a:pt x="550" y="1428"/>
                  </a:lnTo>
                  <a:lnTo>
                    <a:pt x="540" y="1420"/>
                  </a:lnTo>
                  <a:lnTo>
                    <a:pt x="528" y="1412"/>
                  </a:lnTo>
                  <a:lnTo>
                    <a:pt x="516" y="1406"/>
                  </a:lnTo>
                  <a:lnTo>
                    <a:pt x="504" y="1400"/>
                  </a:lnTo>
                  <a:lnTo>
                    <a:pt x="492" y="1398"/>
                  </a:lnTo>
                  <a:lnTo>
                    <a:pt x="482" y="1396"/>
                  </a:lnTo>
                  <a:lnTo>
                    <a:pt x="470" y="1398"/>
                  </a:lnTo>
                  <a:lnTo>
                    <a:pt x="448" y="1414"/>
                  </a:lnTo>
                  <a:lnTo>
                    <a:pt x="432" y="1428"/>
                  </a:lnTo>
                  <a:lnTo>
                    <a:pt x="420" y="1446"/>
                  </a:lnTo>
                  <a:lnTo>
                    <a:pt x="408" y="1468"/>
                  </a:lnTo>
                  <a:lnTo>
                    <a:pt x="398" y="1480"/>
                  </a:lnTo>
                  <a:lnTo>
                    <a:pt x="388" y="1488"/>
                  </a:lnTo>
                  <a:lnTo>
                    <a:pt x="376" y="1494"/>
                  </a:lnTo>
                  <a:lnTo>
                    <a:pt x="362" y="1498"/>
                  </a:lnTo>
                  <a:lnTo>
                    <a:pt x="332" y="1490"/>
                  </a:lnTo>
                  <a:lnTo>
                    <a:pt x="322" y="1484"/>
                  </a:lnTo>
                  <a:lnTo>
                    <a:pt x="318" y="1482"/>
                  </a:lnTo>
                  <a:lnTo>
                    <a:pt x="312" y="1482"/>
                  </a:lnTo>
                  <a:lnTo>
                    <a:pt x="308" y="1472"/>
                  </a:lnTo>
                  <a:lnTo>
                    <a:pt x="304" y="1464"/>
                  </a:lnTo>
                  <a:lnTo>
                    <a:pt x="298" y="1456"/>
                  </a:lnTo>
                  <a:lnTo>
                    <a:pt x="292" y="1452"/>
                  </a:lnTo>
                  <a:lnTo>
                    <a:pt x="278" y="1444"/>
                  </a:lnTo>
                  <a:lnTo>
                    <a:pt x="264" y="1438"/>
                  </a:lnTo>
                  <a:lnTo>
                    <a:pt x="252" y="1420"/>
                  </a:lnTo>
                  <a:lnTo>
                    <a:pt x="252" y="1378"/>
                  </a:lnTo>
                  <a:lnTo>
                    <a:pt x="256" y="1372"/>
                  </a:lnTo>
                  <a:lnTo>
                    <a:pt x="256" y="1364"/>
                  </a:lnTo>
                  <a:lnTo>
                    <a:pt x="256" y="1350"/>
                  </a:lnTo>
                  <a:lnTo>
                    <a:pt x="250" y="1340"/>
                  </a:lnTo>
                  <a:lnTo>
                    <a:pt x="244" y="1332"/>
                  </a:lnTo>
                  <a:lnTo>
                    <a:pt x="234" y="1326"/>
                  </a:lnTo>
                  <a:lnTo>
                    <a:pt x="226" y="1324"/>
                  </a:lnTo>
                  <a:lnTo>
                    <a:pt x="206" y="1322"/>
                  </a:lnTo>
                  <a:lnTo>
                    <a:pt x="198" y="1320"/>
                  </a:lnTo>
                  <a:lnTo>
                    <a:pt x="190" y="1318"/>
                  </a:lnTo>
                  <a:lnTo>
                    <a:pt x="174" y="1302"/>
                  </a:lnTo>
                  <a:lnTo>
                    <a:pt x="150" y="1258"/>
                  </a:lnTo>
                  <a:lnTo>
                    <a:pt x="114" y="1250"/>
                  </a:lnTo>
                  <a:lnTo>
                    <a:pt x="112" y="1242"/>
                  </a:lnTo>
                  <a:lnTo>
                    <a:pt x="112" y="1232"/>
                  </a:lnTo>
                  <a:lnTo>
                    <a:pt x="112" y="1224"/>
                  </a:lnTo>
                  <a:lnTo>
                    <a:pt x="114" y="1216"/>
                  </a:lnTo>
                  <a:lnTo>
                    <a:pt x="120" y="1200"/>
                  </a:lnTo>
                  <a:lnTo>
                    <a:pt x="126" y="1186"/>
                  </a:lnTo>
                  <a:lnTo>
                    <a:pt x="124" y="1174"/>
                  </a:lnTo>
                  <a:lnTo>
                    <a:pt x="122" y="1162"/>
                  </a:lnTo>
                  <a:lnTo>
                    <a:pt x="118" y="1152"/>
                  </a:lnTo>
                  <a:lnTo>
                    <a:pt x="112" y="1144"/>
                  </a:lnTo>
                  <a:lnTo>
                    <a:pt x="98" y="1128"/>
                  </a:lnTo>
                  <a:lnTo>
                    <a:pt x="84" y="1114"/>
                  </a:lnTo>
                  <a:lnTo>
                    <a:pt x="38" y="1092"/>
                  </a:lnTo>
                  <a:lnTo>
                    <a:pt x="32" y="1084"/>
                  </a:lnTo>
                  <a:lnTo>
                    <a:pt x="32" y="1062"/>
                  </a:lnTo>
                  <a:lnTo>
                    <a:pt x="32" y="1056"/>
                  </a:lnTo>
                  <a:lnTo>
                    <a:pt x="36" y="1054"/>
                  </a:lnTo>
                  <a:lnTo>
                    <a:pt x="40" y="1050"/>
                  </a:lnTo>
                  <a:lnTo>
                    <a:pt x="46" y="1048"/>
                  </a:lnTo>
                  <a:lnTo>
                    <a:pt x="66" y="1038"/>
                  </a:lnTo>
                  <a:lnTo>
                    <a:pt x="78" y="1028"/>
                  </a:lnTo>
                  <a:lnTo>
                    <a:pt x="82" y="1024"/>
                  </a:lnTo>
                  <a:lnTo>
                    <a:pt x="86" y="1018"/>
                  </a:lnTo>
                  <a:lnTo>
                    <a:pt x="86" y="920"/>
                  </a:lnTo>
                  <a:lnTo>
                    <a:pt x="82" y="904"/>
                  </a:lnTo>
                  <a:lnTo>
                    <a:pt x="76" y="894"/>
                  </a:lnTo>
                  <a:lnTo>
                    <a:pt x="68" y="888"/>
                  </a:lnTo>
                  <a:lnTo>
                    <a:pt x="60" y="886"/>
                  </a:lnTo>
                  <a:lnTo>
                    <a:pt x="50" y="884"/>
                  </a:lnTo>
                  <a:lnTo>
                    <a:pt x="40" y="884"/>
                  </a:lnTo>
                  <a:lnTo>
                    <a:pt x="20" y="884"/>
                  </a:lnTo>
                  <a:lnTo>
                    <a:pt x="14" y="888"/>
                  </a:lnTo>
                  <a:lnTo>
                    <a:pt x="10" y="894"/>
                  </a:lnTo>
                  <a:lnTo>
                    <a:pt x="8" y="894"/>
                  </a:lnTo>
                  <a:lnTo>
                    <a:pt x="8" y="898"/>
                  </a:lnTo>
                  <a:lnTo>
                    <a:pt x="2" y="882"/>
                  </a:lnTo>
                  <a:lnTo>
                    <a:pt x="0" y="872"/>
                  </a:lnTo>
                  <a:lnTo>
                    <a:pt x="0" y="864"/>
                  </a:lnTo>
                  <a:lnTo>
                    <a:pt x="2" y="856"/>
                  </a:lnTo>
                  <a:lnTo>
                    <a:pt x="26" y="844"/>
                  </a:lnTo>
                  <a:lnTo>
                    <a:pt x="26" y="820"/>
                  </a:lnTo>
                  <a:lnTo>
                    <a:pt x="18" y="808"/>
                  </a:lnTo>
                  <a:lnTo>
                    <a:pt x="12" y="802"/>
                  </a:lnTo>
                  <a:lnTo>
                    <a:pt x="8" y="798"/>
                  </a:lnTo>
                  <a:lnTo>
                    <a:pt x="8" y="796"/>
                  </a:lnTo>
                  <a:lnTo>
                    <a:pt x="16" y="792"/>
                  </a:lnTo>
                  <a:lnTo>
                    <a:pt x="26" y="786"/>
                  </a:lnTo>
                  <a:lnTo>
                    <a:pt x="40" y="778"/>
                  </a:lnTo>
                  <a:lnTo>
                    <a:pt x="64" y="742"/>
                  </a:lnTo>
                  <a:lnTo>
                    <a:pt x="106" y="726"/>
                  </a:lnTo>
                  <a:lnTo>
                    <a:pt x="136" y="724"/>
                  </a:lnTo>
                  <a:lnTo>
                    <a:pt x="160" y="722"/>
                  </a:lnTo>
                  <a:lnTo>
                    <a:pt x="186" y="716"/>
                  </a:lnTo>
                  <a:lnTo>
                    <a:pt x="214" y="704"/>
                  </a:lnTo>
                  <a:lnTo>
                    <a:pt x="232" y="704"/>
                  </a:lnTo>
                  <a:lnTo>
                    <a:pt x="232" y="716"/>
                  </a:lnTo>
                  <a:lnTo>
                    <a:pt x="236" y="732"/>
                  </a:lnTo>
                  <a:lnTo>
                    <a:pt x="240" y="738"/>
                  </a:lnTo>
                  <a:lnTo>
                    <a:pt x="246" y="746"/>
                  </a:lnTo>
                  <a:lnTo>
                    <a:pt x="254" y="752"/>
                  </a:lnTo>
                  <a:lnTo>
                    <a:pt x="262" y="756"/>
                  </a:lnTo>
                  <a:lnTo>
                    <a:pt x="274" y="756"/>
                  </a:lnTo>
                  <a:lnTo>
                    <a:pt x="284" y="754"/>
                  </a:lnTo>
                  <a:lnTo>
                    <a:pt x="296" y="752"/>
                  </a:lnTo>
                  <a:lnTo>
                    <a:pt x="308" y="746"/>
                  </a:lnTo>
                  <a:lnTo>
                    <a:pt x="338" y="706"/>
                  </a:lnTo>
                  <a:lnTo>
                    <a:pt x="362" y="708"/>
                  </a:lnTo>
                  <a:lnTo>
                    <a:pt x="374" y="708"/>
                  </a:lnTo>
                  <a:lnTo>
                    <a:pt x="388" y="706"/>
                  </a:lnTo>
                  <a:lnTo>
                    <a:pt x="402" y="694"/>
                  </a:lnTo>
                  <a:lnTo>
                    <a:pt x="418" y="684"/>
                  </a:lnTo>
                  <a:lnTo>
                    <a:pt x="436" y="682"/>
                  </a:lnTo>
                  <a:lnTo>
                    <a:pt x="458" y="690"/>
                  </a:lnTo>
                  <a:lnTo>
                    <a:pt x="472" y="694"/>
                  </a:lnTo>
                  <a:lnTo>
                    <a:pt x="488" y="696"/>
                  </a:lnTo>
                  <a:lnTo>
                    <a:pt x="498" y="692"/>
                  </a:lnTo>
                  <a:lnTo>
                    <a:pt x="510" y="688"/>
                  </a:lnTo>
                  <a:lnTo>
                    <a:pt x="536" y="686"/>
                  </a:lnTo>
                  <a:lnTo>
                    <a:pt x="562" y="682"/>
                  </a:lnTo>
                  <a:lnTo>
                    <a:pt x="576" y="678"/>
                  </a:lnTo>
                  <a:lnTo>
                    <a:pt x="588" y="674"/>
                  </a:lnTo>
                  <a:lnTo>
                    <a:pt x="628" y="650"/>
                  </a:lnTo>
                  <a:lnTo>
                    <a:pt x="638" y="620"/>
                  </a:lnTo>
                  <a:lnTo>
                    <a:pt x="648" y="616"/>
                  </a:lnTo>
                  <a:lnTo>
                    <a:pt x="656" y="608"/>
                  </a:lnTo>
                  <a:lnTo>
                    <a:pt x="662" y="600"/>
                  </a:lnTo>
                  <a:lnTo>
                    <a:pt x="668" y="590"/>
                  </a:lnTo>
                  <a:lnTo>
                    <a:pt x="676" y="568"/>
                  </a:lnTo>
                  <a:lnTo>
                    <a:pt x="682" y="550"/>
                  </a:lnTo>
                  <a:lnTo>
                    <a:pt x="700" y="542"/>
                  </a:lnTo>
                  <a:lnTo>
                    <a:pt x="708" y="536"/>
                  </a:lnTo>
                  <a:lnTo>
                    <a:pt x="716" y="528"/>
                  </a:lnTo>
                  <a:lnTo>
                    <a:pt x="730" y="496"/>
                  </a:lnTo>
                  <a:lnTo>
                    <a:pt x="732" y="438"/>
                  </a:lnTo>
                  <a:lnTo>
                    <a:pt x="726" y="414"/>
                  </a:lnTo>
                  <a:lnTo>
                    <a:pt x="728" y="392"/>
                  </a:lnTo>
                  <a:lnTo>
                    <a:pt x="732" y="370"/>
                  </a:lnTo>
                  <a:lnTo>
                    <a:pt x="732" y="358"/>
                  </a:lnTo>
                  <a:lnTo>
                    <a:pt x="732" y="350"/>
                  </a:lnTo>
                  <a:lnTo>
                    <a:pt x="730" y="342"/>
                  </a:lnTo>
                  <a:lnTo>
                    <a:pt x="726" y="334"/>
                  </a:lnTo>
                  <a:lnTo>
                    <a:pt x="722" y="324"/>
                  </a:lnTo>
                  <a:lnTo>
                    <a:pt x="772" y="326"/>
                  </a:lnTo>
                  <a:lnTo>
                    <a:pt x="798" y="328"/>
                  </a:lnTo>
                  <a:lnTo>
                    <a:pt x="824" y="332"/>
                  </a:lnTo>
                  <a:lnTo>
                    <a:pt x="834" y="334"/>
                  </a:lnTo>
                  <a:lnTo>
                    <a:pt x="842" y="338"/>
                  </a:lnTo>
                  <a:lnTo>
                    <a:pt x="860" y="340"/>
                  </a:lnTo>
                  <a:lnTo>
                    <a:pt x="882" y="344"/>
                  </a:lnTo>
                  <a:lnTo>
                    <a:pt x="892" y="350"/>
                  </a:lnTo>
                  <a:lnTo>
                    <a:pt x="904" y="356"/>
                  </a:lnTo>
                  <a:lnTo>
                    <a:pt x="918" y="356"/>
                  </a:lnTo>
                  <a:lnTo>
                    <a:pt x="932" y="342"/>
                  </a:lnTo>
                  <a:lnTo>
                    <a:pt x="932" y="328"/>
                  </a:lnTo>
                  <a:lnTo>
                    <a:pt x="928" y="314"/>
                  </a:lnTo>
                  <a:lnTo>
                    <a:pt x="926" y="302"/>
                  </a:lnTo>
                  <a:lnTo>
                    <a:pt x="930" y="290"/>
                  </a:lnTo>
                  <a:lnTo>
                    <a:pt x="934" y="280"/>
                  </a:lnTo>
                  <a:lnTo>
                    <a:pt x="972" y="234"/>
                  </a:lnTo>
                  <a:lnTo>
                    <a:pt x="978" y="214"/>
                  </a:lnTo>
                  <a:lnTo>
                    <a:pt x="984" y="200"/>
                  </a:lnTo>
                  <a:lnTo>
                    <a:pt x="994" y="186"/>
                  </a:lnTo>
                  <a:lnTo>
                    <a:pt x="1008" y="172"/>
                  </a:lnTo>
                  <a:lnTo>
                    <a:pt x="1012" y="160"/>
                  </a:lnTo>
                  <a:lnTo>
                    <a:pt x="1016" y="154"/>
                  </a:lnTo>
                  <a:lnTo>
                    <a:pt x="1018" y="152"/>
                  </a:lnTo>
                  <a:lnTo>
                    <a:pt x="1022" y="150"/>
                  </a:lnTo>
                  <a:lnTo>
                    <a:pt x="1034" y="150"/>
                  </a:lnTo>
                  <a:lnTo>
                    <a:pt x="1092" y="186"/>
                  </a:lnTo>
                  <a:lnTo>
                    <a:pt x="1104" y="188"/>
                  </a:lnTo>
                  <a:lnTo>
                    <a:pt x="1118" y="190"/>
                  </a:lnTo>
                  <a:lnTo>
                    <a:pt x="1134" y="194"/>
                  </a:lnTo>
                  <a:lnTo>
                    <a:pt x="1142" y="198"/>
                  </a:lnTo>
                  <a:lnTo>
                    <a:pt x="1150" y="204"/>
                  </a:lnTo>
                  <a:lnTo>
                    <a:pt x="1172" y="204"/>
                  </a:lnTo>
                  <a:lnTo>
                    <a:pt x="1184" y="204"/>
                  </a:lnTo>
                  <a:lnTo>
                    <a:pt x="1196" y="202"/>
                  </a:lnTo>
                  <a:lnTo>
                    <a:pt x="1208" y="198"/>
                  </a:lnTo>
                  <a:lnTo>
                    <a:pt x="1218" y="194"/>
                  </a:lnTo>
                  <a:lnTo>
                    <a:pt x="1226" y="186"/>
                  </a:lnTo>
                  <a:lnTo>
                    <a:pt x="1232" y="174"/>
                  </a:lnTo>
                  <a:lnTo>
                    <a:pt x="1226" y="106"/>
                  </a:lnTo>
                  <a:lnTo>
                    <a:pt x="1236" y="88"/>
                  </a:lnTo>
                  <a:lnTo>
                    <a:pt x="1246" y="76"/>
                  </a:lnTo>
                  <a:lnTo>
                    <a:pt x="1258" y="68"/>
                  </a:lnTo>
                  <a:lnTo>
                    <a:pt x="1270" y="62"/>
                  </a:lnTo>
                  <a:lnTo>
                    <a:pt x="1284" y="58"/>
                  </a:lnTo>
                  <a:lnTo>
                    <a:pt x="1298" y="56"/>
                  </a:lnTo>
                  <a:lnTo>
                    <a:pt x="1336" y="52"/>
                  </a:lnTo>
                  <a:lnTo>
                    <a:pt x="1340" y="50"/>
                  </a:lnTo>
                  <a:lnTo>
                    <a:pt x="1344" y="46"/>
                  </a:lnTo>
                  <a:lnTo>
                    <a:pt x="1352" y="36"/>
                  </a:lnTo>
                  <a:lnTo>
                    <a:pt x="1360" y="14"/>
                  </a:lnTo>
                  <a:lnTo>
                    <a:pt x="1374" y="0"/>
                  </a:lnTo>
                  <a:lnTo>
                    <a:pt x="1418" y="0"/>
                  </a:lnTo>
                  <a:lnTo>
                    <a:pt x="1420" y="2"/>
                  </a:lnTo>
                  <a:lnTo>
                    <a:pt x="1424" y="8"/>
                  </a:lnTo>
                  <a:lnTo>
                    <a:pt x="1426" y="22"/>
                  </a:lnTo>
                  <a:lnTo>
                    <a:pt x="1430" y="40"/>
                  </a:lnTo>
                  <a:lnTo>
                    <a:pt x="1436" y="58"/>
                  </a:lnTo>
                  <a:lnTo>
                    <a:pt x="1480" y="124"/>
                  </a:lnTo>
                  <a:lnTo>
                    <a:pt x="1504" y="134"/>
                  </a:lnTo>
                  <a:lnTo>
                    <a:pt x="1538" y="144"/>
                  </a:lnTo>
                  <a:lnTo>
                    <a:pt x="1568" y="164"/>
                  </a:lnTo>
                  <a:lnTo>
                    <a:pt x="1584" y="190"/>
                  </a:lnTo>
                  <a:lnTo>
                    <a:pt x="1590" y="242"/>
                  </a:lnTo>
                  <a:lnTo>
                    <a:pt x="1610" y="280"/>
                  </a:lnTo>
                  <a:lnTo>
                    <a:pt x="1612" y="298"/>
                  </a:lnTo>
                  <a:lnTo>
                    <a:pt x="1612" y="320"/>
                  </a:lnTo>
                  <a:lnTo>
                    <a:pt x="1612" y="332"/>
                  </a:lnTo>
                  <a:lnTo>
                    <a:pt x="1610" y="342"/>
                  </a:lnTo>
                  <a:lnTo>
                    <a:pt x="1606" y="354"/>
                  </a:lnTo>
                  <a:lnTo>
                    <a:pt x="1602" y="364"/>
                  </a:lnTo>
                  <a:lnTo>
                    <a:pt x="1580" y="378"/>
                  </a:lnTo>
                  <a:lnTo>
                    <a:pt x="1574" y="382"/>
                  </a:lnTo>
                  <a:lnTo>
                    <a:pt x="1572" y="386"/>
                  </a:lnTo>
                  <a:lnTo>
                    <a:pt x="1568" y="390"/>
                  </a:lnTo>
                  <a:lnTo>
                    <a:pt x="1568" y="396"/>
                  </a:lnTo>
                  <a:lnTo>
                    <a:pt x="1566" y="420"/>
                  </a:lnTo>
                  <a:lnTo>
                    <a:pt x="1570" y="440"/>
                  </a:lnTo>
                  <a:lnTo>
                    <a:pt x="1574" y="452"/>
                  </a:lnTo>
                  <a:lnTo>
                    <a:pt x="1582" y="466"/>
                  </a:lnTo>
                  <a:lnTo>
                    <a:pt x="1614" y="488"/>
                  </a:lnTo>
                  <a:lnTo>
                    <a:pt x="1662" y="500"/>
                  </a:lnTo>
                  <a:lnTo>
                    <a:pt x="1674" y="506"/>
                  </a:lnTo>
                  <a:lnTo>
                    <a:pt x="1688" y="512"/>
                  </a:lnTo>
                  <a:lnTo>
                    <a:pt x="1700" y="516"/>
                  </a:lnTo>
                  <a:lnTo>
                    <a:pt x="1714" y="520"/>
                  </a:lnTo>
                  <a:lnTo>
                    <a:pt x="1744" y="524"/>
                  </a:lnTo>
                  <a:lnTo>
                    <a:pt x="1778" y="526"/>
                  </a:lnTo>
                  <a:lnTo>
                    <a:pt x="1790" y="534"/>
                  </a:lnTo>
                  <a:lnTo>
                    <a:pt x="1806" y="546"/>
                  </a:lnTo>
                  <a:lnTo>
                    <a:pt x="1836" y="576"/>
                  </a:lnTo>
                  <a:lnTo>
                    <a:pt x="1882" y="614"/>
                  </a:lnTo>
                  <a:lnTo>
                    <a:pt x="1894" y="616"/>
                  </a:lnTo>
                  <a:lnTo>
                    <a:pt x="1906" y="620"/>
                  </a:lnTo>
                  <a:lnTo>
                    <a:pt x="1918" y="628"/>
                  </a:lnTo>
                  <a:lnTo>
                    <a:pt x="1930" y="640"/>
                  </a:lnTo>
                  <a:lnTo>
                    <a:pt x="1938" y="672"/>
                  </a:lnTo>
                  <a:lnTo>
                    <a:pt x="1944" y="690"/>
                  </a:lnTo>
                  <a:lnTo>
                    <a:pt x="1952" y="710"/>
                  </a:lnTo>
                  <a:lnTo>
                    <a:pt x="1964" y="718"/>
                  </a:lnTo>
                  <a:lnTo>
                    <a:pt x="1968" y="724"/>
                  </a:lnTo>
                  <a:lnTo>
                    <a:pt x="1974" y="736"/>
                  </a:lnTo>
                  <a:lnTo>
                    <a:pt x="1972" y="766"/>
                  </a:lnTo>
                  <a:lnTo>
                    <a:pt x="1980" y="788"/>
                  </a:lnTo>
                  <a:lnTo>
                    <a:pt x="1968" y="796"/>
                  </a:lnTo>
                  <a:lnTo>
                    <a:pt x="1960" y="804"/>
                  </a:lnTo>
                  <a:lnTo>
                    <a:pt x="1956" y="814"/>
                  </a:lnTo>
                  <a:lnTo>
                    <a:pt x="1952" y="832"/>
                  </a:lnTo>
                  <a:lnTo>
                    <a:pt x="1952" y="864"/>
                  </a:lnTo>
                  <a:lnTo>
                    <a:pt x="1958" y="902"/>
                  </a:lnTo>
                  <a:lnTo>
                    <a:pt x="1952" y="906"/>
                  </a:lnTo>
                  <a:lnTo>
                    <a:pt x="1878" y="908"/>
                  </a:lnTo>
                  <a:lnTo>
                    <a:pt x="1844" y="914"/>
                  </a:lnTo>
                  <a:lnTo>
                    <a:pt x="1830" y="918"/>
                  </a:lnTo>
                  <a:lnTo>
                    <a:pt x="1818" y="922"/>
                  </a:lnTo>
                  <a:lnTo>
                    <a:pt x="1808" y="930"/>
                  </a:lnTo>
                  <a:lnTo>
                    <a:pt x="1798" y="940"/>
                  </a:lnTo>
                  <a:lnTo>
                    <a:pt x="1792" y="952"/>
                  </a:lnTo>
                  <a:lnTo>
                    <a:pt x="1786" y="968"/>
                  </a:lnTo>
                  <a:lnTo>
                    <a:pt x="1774" y="980"/>
                  </a:lnTo>
                  <a:lnTo>
                    <a:pt x="1766" y="990"/>
                  </a:lnTo>
                  <a:lnTo>
                    <a:pt x="1760" y="1002"/>
                  </a:lnTo>
                  <a:lnTo>
                    <a:pt x="1754" y="1018"/>
                  </a:lnTo>
                  <a:lnTo>
                    <a:pt x="1744" y="1024"/>
                  </a:lnTo>
                  <a:lnTo>
                    <a:pt x="1732" y="1028"/>
                  </a:lnTo>
                  <a:lnTo>
                    <a:pt x="1710" y="1032"/>
                  </a:lnTo>
                  <a:lnTo>
                    <a:pt x="1690" y="1034"/>
                  </a:lnTo>
                  <a:lnTo>
                    <a:pt x="1672" y="1034"/>
                  </a:lnTo>
                  <a:lnTo>
                    <a:pt x="1670" y="1044"/>
                  </a:lnTo>
                  <a:lnTo>
                    <a:pt x="1664" y="1056"/>
                  </a:lnTo>
                  <a:lnTo>
                    <a:pt x="1656" y="1066"/>
                  </a:lnTo>
                  <a:lnTo>
                    <a:pt x="1648" y="1074"/>
                  </a:lnTo>
                  <a:lnTo>
                    <a:pt x="1644" y="1082"/>
                  </a:lnTo>
                  <a:lnTo>
                    <a:pt x="1644" y="1090"/>
                  </a:lnTo>
                  <a:lnTo>
                    <a:pt x="1646" y="1106"/>
                  </a:lnTo>
                  <a:lnTo>
                    <a:pt x="1652" y="1124"/>
                  </a:lnTo>
                  <a:lnTo>
                    <a:pt x="1658" y="1146"/>
                  </a:lnTo>
                  <a:lnTo>
                    <a:pt x="1660" y="1170"/>
                  </a:lnTo>
                  <a:lnTo>
                    <a:pt x="1604" y="1182"/>
                  </a:lnTo>
                  <a:lnTo>
                    <a:pt x="1592" y="1188"/>
                  </a:lnTo>
                  <a:lnTo>
                    <a:pt x="1580" y="1194"/>
                  </a:lnTo>
                  <a:lnTo>
                    <a:pt x="1560" y="1206"/>
                  </a:lnTo>
                  <a:lnTo>
                    <a:pt x="1526" y="1214"/>
                  </a:lnTo>
                  <a:lnTo>
                    <a:pt x="1490" y="1220"/>
                  </a:lnTo>
                  <a:lnTo>
                    <a:pt x="1458" y="1224"/>
                  </a:lnTo>
                  <a:lnTo>
                    <a:pt x="1426" y="1224"/>
                  </a:lnTo>
                  <a:lnTo>
                    <a:pt x="1408" y="1228"/>
                  </a:lnTo>
                  <a:lnTo>
                    <a:pt x="1396" y="1236"/>
                  </a:lnTo>
                  <a:lnTo>
                    <a:pt x="1396" y="1244"/>
                  </a:lnTo>
                  <a:lnTo>
                    <a:pt x="1398" y="1250"/>
                  </a:lnTo>
                  <a:lnTo>
                    <a:pt x="1402" y="1258"/>
                  </a:lnTo>
                  <a:lnTo>
                    <a:pt x="1412" y="1272"/>
                  </a:lnTo>
                  <a:lnTo>
                    <a:pt x="1406" y="1280"/>
                  </a:lnTo>
                  <a:lnTo>
                    <a:pt x="1404" y="1288"/>
                  </a:lnTo>
                  <a:lnTo>
                    <a:pt x="1404" y="1294"/>
                  </a:lnTo>
                  <a:lnTo>
                    <a:pt x="1408" y="1302"/>
                  </a:lnTo>
                  <a:lnTo>
                    <a:pt x="1412" y="1308"/>
                  </a:lnTo>
                  <a:lnTo>
                    <a:pt x="1420" y="1314"/>
                  </a:lnTo>
                  <a:lnTo>
                    <a:pt x="1438" y="1328"/>
                  </a:lnTo>
                  <a:lnTo>
                    <a:pt x="1460" y="1360"/>
                  </a:lnTo>
                  <a:lnTo>
                    <a:pt x="1468" y="1364"/>
                  </a:lnTo>
                  <a:lnTo>
                    <a:pt x="1474" y="1370"/>
                  </a:lnTo>
                  <a:lnTo>
                    <a:pt x="1476" y="1374"/>
                  </a:lnTo>
                  <a:lnTo>
                    <a:pt x="1476" y="1380"/>
                  </a:lnTo>
                  <a:lnTo>
                    <a:pt x="1476" y="1396"/>
                  </a:lnTo>
                  <a:lnTo>
                    <a:pt x="1464" y="1408"/>
                  </a:lnTo>
                  <a:lnTo>
                    <a:pt x="1444" y="1418"/>
                  </a:lnTo>
                  <a:lnTo>
                    <a:pt x="1438" y="1422"/>
                  </a:lnTo>
                  <a:lnTo>
                    <a:pt x="1434" y="1426"/>
                  </a:lnTo>
                  <a:lnTo>
                    <a:pt x="1430" y="1432"/>
                  </a:lnTo>
                  <a:lnTo>
                    <a:pt x="1428" y="1438"/>
                  </a:lnTo>
                  <a:lnTo>
                    <a:pt x="1428" y="1460"/>
                  </a:lnTo>
                  <a:lnTo>
                    <a:pt x="1434" y="1466"/>
                  </a:lnTo>
                  <a:lnTo>
                    <a:pt x="1442" y="1476"/>
                  </a:lnTo>
                  <a:lnTo>
                    <a:pt x="1448" y="1488"/>
                  </a:lnTo>
                  <a:lnTo>
                    <a:pt x="1450" y="1496"/>
                  </a:lnTo>
                  <a:lnTo>
                    <a:pt x="1450" y="1504"/>
                  </a:lnTo>
                  <a:lnTo>
                    <a:pt x="1440" y="1510"/>
                  </a:lnTo>
                  <a:lnTo>
                    <a:pt x="1430" y="1512"/>
                  </a:lnTo>
                  <a:lnTo>
                    <a:pt x="1416" y="1516"/>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41" name="Freeform 34">
              <a:extLst>
                <a:ext uri="{FF2B5EF4-FFF2-40B4-BE49-F238E27FC236}">
                  <a16:creationId xmlns:a16="http://schemas.microsoft.com/office/drawing/2014/main" xmlns="" id="{08857488-C89E-4721-AA91-A6004E614AB4}"/>
                </a:ext>
              </a:extLst>
            </p:cNvPr>
            <p:cNvSpPr/>
            <p:nvPr/>
          </p:nvSpPr>
          <p:spPr bwMode="auto">
            <a:xfrm>
              <a:off x="3883025" y="361951"/>
              <a:ext cx="3463925" cy="2965450"/>
            </a:xfrm>
            <a:custGeom>
              <a:avLst/>
              <a:gdLst>
                <a:gd name="T0" fmla="*/ 538 w 2182"/>
                <a:gd name="T1" fmla="*/ 1714 h 1868"/>
                <a:gd name="T2" fmla="*/ 526 w 2182"/>
                <a:gd name="T3" fmla="*/ 1632 h 1868"/>
                <a:gd name="T4" fmla="*/ 362 w 2182"/>
                <a:gd name="T5" fmla="*/ 1664 h 1868"/>
                <a:gd name="T6" fmla="*/ 286 w 2182"/>
                <a:gd name="T7" fmla="*/ 1690 h 1868"/>
                <a:gd name="T8" fmla="*/ 168 w 2182"/>
                <a:gd name="T9" fmla="*/ 1576 h 1868"/>
                <a:gd name="T10" fmla="*/ 220 w 2182"/>
                <a:gd name="T11" fmla="*/ 1468 h 1868"/>
                <a:gd name="T12" fmla="*/ 66 w 2182"/>
                <a:gd name="T13" fmla="*/ 1450 h 1868"/>
                <a:gd name="T14" fmla="*/ 20 w 2182"/>
                <a:gd name="T15" fmla="*/ 1304 h 1868"/>
                <a:gd name="T16" fmla="*/ 400 w 2182"/>
                <a:gd name="T17" fmla="*/ 1336 h 1868"/>
                <a:gd name="T18" fmla="*/ 594 w 2182"/>
                <a:gd name="T19" fmla="*/ 1418 h 1868"/>
                <a:gd name="T20" fmla="*/ 724 w 2182"/>
                <a:gd name="T21" fmla="*/ 1354 h 1868"/>
                <a:gd name="T22" fmla="*/ 828 w 2182"/>
                <a:gd name="T23" fmla="*/ 1308 h 1868"/>
                <a:gd name="T24" fmla="*/ 1006 w 2182"/>
                <a:gd name="T25" fmla="*/ 1300 h 1868"/>
                <a:gd name="T26" fmla="*/ 1170 w 2182"/>
                <a:gd name="T27" fmla="*/ 1170 h 1868"/>
                <a:gd name="T28" fmla="*/ 1178 w 2182"/>
                <a:gd name="T29" fmla="*/ 1032 h 1868"/>
                <a:gd name="T30" fmla="*/ 1260 w 2182"/>
                <a:gd name="T31" fmla="*/ 1006 h 1868"/>
                <a:gd name="T32" fmla="*/ 1410 w 2182"/>
                <a:gd name="T33" fmla="*/ 924 h 1868"/>
                <a:gd name="T34" fmla="*/ 1524 w 2182"/>
                <a:gd name="T35" fmla="*/ 876 h 1868"/>
                <a:gd name="T36" fmla="*/ 1632 w 2182"/>
                <a:gd name="T37" fmla="*/ 776 h 1868"/>
                <a:gd name="T38" fmla="*/ 1798 w 2182"/>
                <a:gd name="T39" fmla="*/ 740 h 1868"/>
                <a:gd name="T40" fmla="*/ 1712 w 2182"/>
                <a:gd name="T41" fmla="*/ 614 h 1868"/>
                <a:gd name="T42" fmla="*/ 1586 w 2182"/>
                <a:gd name="T43" fmla="*/ 646 h 1868"/>
                <a:gd name="T44" fmla="*/ 1456 w 2182"/>
                <a:gd name="T45" fmla="*/ 650 h 1868"/>
                <a:gd name="T46" fmla="*/ 1480 w 2182"/>
                <a:gd name="T47" fmla="*/ 512 h 1868"/>
                <a:gd name="T48" fmla="*/ 1602 w 2182"/>
                <a:gd name="T49" fmla="*/ 428 h 1868"/>
                <a:gd name="T50" fmla="*/ 1698 w 2182"/>
                <a:gd name="T51" fmla="*/ 250 h 1868"/>
                <a:gd name="T52" fmla="*/ 1738 w 2182"/>
                <a:gd name="T53" fmla="*/ 108 h 1868"/>
                <a:gd name="T54" fmla="*/ 1736 w 2182"/>
                <a:gd name="T55" fmla="*/ 20 h 1868"/>
                <a:gd name="T56" fmla="*/ 1800 w 2182"/>
                <a:gd name="T57" fmla="*/ 42 h 1868"/>
                <a:gd name="T58" fmla="*/ 1848 w 2182"/>
                <a:gd name="T59" fmla="*/ 80 h 1868"/>
                <a:gd name="T60" fmla="*/ 1926 w 2182"/>
                <a:gd name="T61" fmla="*/ 178 h 1868"/>
                <a:gd name="T62" fmla="*/ 2052 w 2182"/>
                <a:gd name="T63" fmla="*/ 152 h 1868"/>
                <a:gd name="T64" fmla="*/ 2136 w 2182"/>
                <a:gd name="T65" fmla="*/ 246 h 1868"/>
                <a:gd name="T66" fmla="*/ 2136 w 2182"/>
                <a:gd name="T67" fmla="*/ 440 h 1868"/>
                <a:gd name="T68" fmla="*/ 2118 w 2182"/>
                <a:gd name="T69" fmla="*/ 476 h 1868"/>
                <a:gd name="T70" fmla="*/ 2064 w 2182"/>
                <a:gd name="T71" fmla="*/ 514 h 1868"/>
                <a:gd name="T72" fmla="*/ 2020 w 2182"/>
                <a:gd name="T73" fmla="*/ 674 h 1868"/>
                <a:gd name="T74" fmla="*/ 2068 w 2182"/>
                <a:gd name="T75" fmla="*/ 716 h 1868"/>
                <a:gd name="T76" fmla="*/ 2026 w 2182"/>
                <a:gd name="T77" fmla="*/ 796 h 1868"/>
                <a:gd name="T78" fmla="*/ 1968 w 2182"/>
                <a:gd name="T79" fmla="*/ 828 h 1868"/>
                <a:gd name="T80" fmla="*/ 2054 w 2182"/>
                <a:gd name="T81" fmla="*/ 986 h 1868"/>
                <a:gd name="T82" fmla="*/ 2154 w 2182"/>
                <a:gd name="T83" fmla="*/ 1034 h 1868"/>
                <a:gd name="T84" fmla="*/ 2156 w 2182"/>
                <a:gd name="T85" fmla="*/ 1130 h 1868"/>
                <a:gd name="T86" fmla="*/ 2054 w 2182"/>
                <a:gd name="T87" fmla="*/ 1170 h 1868"/>
                <a:gd name="T88" fmla="*/ 1920 w 2182"/>
                <a:gd name="T89" fmla="*/ 1272 h 1868"/>
                <a:gd name="T90" fmla="*/ 1850 w 2182"/>
                <a:gd name="T91" fmla="*/ 1260 h 1868"/>
                <a:gd name="T92" fmla="*/ 1786 w 2182"/>
                <a:gd name="T93" fmla="*/ 1338 h 1868"/>
                <a:gd name="T94" fmla="*/ 1696 w 2182"/>
                <a:gd name="T95" fmla="*/ 1206 h 1868"/>
                <a:gd name="T96" fmla="*/ 1524 w 2182"/>
                <a:gd name="T97" fmla="*/ 1346 h 1868"/>
                <a:gd name="T98" fmla="*/ 1494 w 2182"/>
                <a:gd name="T99" fmla="*/ 1334 h 1868"/>
                <a:gd name="T100" fmla="*/ 1424 w 2182"/>
                <a:gd name="T101" fmla="*/ 1310 h 1868"/>
                <a:gd name="T102" fmla="*/ 1392 w 2182"/>
                <a:gd name="T103" fmla="*/ 1430 h 1868"/>
                <a:gd name="T104" fmla="*/ 1288 w 2182"/>
                <a:gd name="T105" fmla="*/ 1520 h 1868"/>
                <a:gd name="T106" fmla="*/ 1140 w 2182"/>
                <a:gd name="T107" fmla="*/ 1612 h 1868"/>
                <a:gd name="T108" fmla="*/ 1076 w 2182"/>
                <a:gd name="T109" fmla="*/ 1650 h 1868"/>
                <a:gd name="T110" fmla="*/ 988 w 2182"/>
                <a:gd name="T111" fmla="*/ 1790 h 1868"/>
                <a:gd name="T112" fmla="*/ 838 w 2182"/>
                <a:gd name="T113" fmla="*/ 1810 h 1868"/>
                <a:gd name="T114" fmla="*/ 814 w 2182"/>
                <a:gd name="T115" fmla="*/ 1666 h 1868"/>
                <a:gd name="T116" fmla="*/ 732 w 2182"/>
                <a:gd name="T117" fmla="*/ 1678 h 1868"/>
                <a:gd name="T118" fmla="*/ 662 w 2182"/>
                <a:gd name="T119" fmla="*/ 1816 h 186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182" h="1868">
                  <a:moveTo>
                    <a:pt x="556" y="1868"/>
                  </a:moveTo>
                  <a:lnTo>
                    <a:pt x="556" y="1868"/>
                  </a:lnTo>
                  <a:lnTo>
                    <a:pt x="518" y="1832"/>
                  </a:lnTo>
                  <a:lnTo>
                    <a:pt x="498" y="1792"/>
                  </a:lnTo>
                  <a:lnTo>
                    <a:pt x="500" y="1764"/>
                  </a:lnTo>
                  <a:lnTo>
                    <a:pt x="502" y="1754"/>
                  </a:lnTo>
                  <a:lnTo>
                    <a:pt x="506" y="1744"/>
                  </a:lnTo>
                  <a:lnTo>
                    <a:pt x="512" y="1736"/>
                  </a:lnTo>
                  <a:lnTo>
                    <a:pt x="518" y="1728"/>
                  </a:lnTo>
                  <a:lnTo>
                    <a:pt x="528" y="1720"/>
                  </a:lnTo>
                  <a:lnTo>
                    <a:pt x="538" y="1714"/>
                  </a:lnTo>
                  <a:lnTo>
                    <a:pt x="556" y="1698"/>
                  </a:lnTo>
                  <a:lnTo>
                    <a:pt x="572" y="1674"/>
                  </a:lnTo>
                  <a:lnTo>
                    <a:pt x="570" y="1658"/>
                  </a:lnTo>
                  <a:lnTo>
                    <a:pt x="562" y="1646"/>
                  </a:lnTo>
                  <a:lnTo>
                    <a:pt x="556" y="1638"/>
                  </a:lnTo>
                  <a:lnTo>
                    <a:pt x="548" y="1634"/>
                  </a:lnTo>
                  <a:lnTo>
                    <a:pt x="542" y="1632"/>
                  </a:lnTo>
                  <a:lnTo>
                    <a:pt x="534" y="1630"/>
                  </a:lnTo>
                  <a:lnTo>
                    <a:pt x="526" y="1632"/>
                  </a:lnTo>
                  <a:lnTo>
                    <a:pt x="506" y="1638"/>
                  </a:lnTo>
                  <a:lnTo>
                    <a:pt x="482" y="1658"/>
                  </a:lnTo>
                  <a:lnTo>
                    <a:pt x="448" y="1674"/>
                  </a:lnTo>
                  <a:lnTo>
                    <a:pt x="442" y="1668"/>
                  </a:lnTo>
                  <a:lnTo>
                    <a:pt x="436" y="1664"/>
                  </a:lnTo>
                  <a:lnTo>
                    <a:pt x="426" y="1658"/>
                  </a:lnTo>
                  <a:lnTo>
                    <a:pt x="384" y="1658"/>
                  </a:lnTo>
                  <a:lnTo>
                    <a:pt x="370" y="1660"/>
                  </a:lnTo>
                  <a:lnTo>
                    <a:pt x="362" y="1664"/>
                  </a:lnTo>
                  <a:lnTo>
                    <a:pt x="356" y="1672"/>
                  </a:lnTo>
                  <a:lnTo>
                    <a:pt x="352" y="1682"/>
                  </a:lnTo>
                  <a:lnTo>
                    <a:pt x="350" y="1700"/>
                  </a:lnTo>
                  <a:lnTo>
                    <a:pt x="348" y="1722"/>
                  </a:lnTo>
                  <a:lnTo>
                    <a:pt x="342" y="1726"/>
                  </a:lnTo>
                  <a:lnTo>
                    <a:pt x="336" y="1726"/>
                  </a:lnTo>
                  <a:lnTo>
                    <a:pt x="330" y="1726"/>
                  </a:lnTo>
                  <a:lnTo>
                    <a:pt x="324" y="1724"/>
                  </a:lnTo>
                  <a:lnTo>
                    <a:pt x="314" y="1718"/>
                  </a:lnTo>
                  <a:lnTo>
                    <a:pt x="306" y="1716"/>
                  </a:lnTo>
                  <a:lnTo>
                    <a:pt x="286" y="1690"/>
                  </a:lnTo>
                  <a:lnTo>
                    <a:pt x="270" y="1674"/>
                  </a:lnTo>
                  <a:lnTo>
                    <a:pt x="262" y="1654"/>
                  </a:lnTo>
                  <a:lnTo>
                    <a:pt x="252" y="1638"/>
                  </a:lnTo>
                  <a:lnTo>
                    <a:pt x="248" y="1632"/>
                  </a:lnTo>
                  <a:lnTo>
                    <a:pt x="242" y="1626"/>
                  </a:lnTo>
                  <a:lnTo>
                    <a:pt x="234" y="1624"/>
                  </a:lnTo>
                  <a:lnTo>
                    <a:pt x="226" y="1620"/>
                  </a:lnTo>
                  <a:lnTo>
                    <a:pt x="190" y="1582"/>
                  </a:lnTo>
                  <a:lnTo>
                    <a:pt x="168" y="1576"/>
                  </a:lnTo>
                  <a:lnTo>
                    <a:pt x="170" y="1568"/>
                  </a:lnTo>
                  <a:lnTo>
                    <a:pt x="172" y="1560"/>
                  </a:lnTo>
                  <a:lnTo>
                    <a:pt x="178" y="1554"/>
                  </a:lnTo>
                  <a:lnTo>
                    <a:pt x="184" y="1548"/>
                  </a:lnTo>
                  <a:lnTo>
                    <a:pt x="198" y="1538"/>
                  </a:lnTo>
                  <a:lnTo>
                    <a:pt x="206" y="1532"/>
                  </a:lnTo>
                  <a:lnTo>
                    <a:pt x="212" y="1526"/>
                  </a:lnTo>
                  <a:lnTo>
                    <a:pt x="226" y="1496"/>
                  </a:lnTo>
                  <a:lnTo>
                    <a:pt x="226" y="1484"/>
                  </a:lnTo>
                  <a:lnTo>
                    <a:pt x="224" y="1474"/>
                  </a:lnTo>
                  <a:lnTo>
                    <a:pt x="220" y="1468"/>
                  </a:lnTo>
                  <a:lnTo>
                    <a:pt x="216" y="1464"/>
                  </a:lnTo>
                  <a:lnTo>
                    <a:pt x="182" y="1464"/>
                  </a:lnTo>
                  <a:lnTo>
                    <a:pt x="150" y="1468"/>
                  </a:lnTo>
                  <a:lnTo>
                    <a:pt x="120" y="1474"/>
                  </a:lnTo>
                  <a:lnTo>
                    <a:pt x="92" y="1484"/>
                  </a:lnTo>
                  <a:lnTo>
                    <a:pt x="84" y="1490"/>
                  </a:lnTo>
                  <a:lnTo>
                    <a:pt x="76" y="1492"/>
                  </a:lnTo>
                  <a:lnTo>
                    <a:pt x="70" y="1492"/>
                  </a:lnTo>
                  <a:lnTo>
                    <a:pt x="64" y="1492"/>
                  </a:lnTo>
                  <a:lnTo>
                    <a:pt x="66" y="1450"/>
                  </a:lnTo>
                  <a:lnTo>
                    <a:pt x="50" y="1428"/>
                  </a:lnTo>
                  <a:lnTo>
                    <a:pt x="14" y="1398"/>
                  </a:lnTo>
                  <a:lnTo>
                    <a:pt x="14" y="1386"/>
                  </a:lnTo>
                  <a:lnTo>
                    <a:pt x="18" y="1376"/>
                  </a:lnTo>
                  <a:lnTo>
                    <a:pt x="26" y="1358"/>
                  </a:lnTo>
                  <a:lnTo>
                    <a:pt x="24" y="1328"/>
                  </a:lnTo>
                  <a:lnTo>
                    <a:pt x="24" y="1316"/>
                  </a:lnTo>
                  <a:lnTo>
                    <a:pt x="20" y="1304"/>
                  </a:lnTo>
                  <a:lnTo>
                    <a:pt x="0" y="1278"/>
                  </a:lnTo>
                  <a:lnTo>
                    <a:pt x="0" y="1244"/>
                  </a:lnTo>
                  <a:lnTo>
                    <a:pt x="100" y="1268"/>
                  </a:lnTo>
                  <a:lnTo>
                    <a:pt x="274" y="1270"/>
                  </a:lnTo>
                  <a:lnTo>
                    <a:pt x="306" y="1278"/>
                  </a:lnTo>
                  <a:lnTo>
                    <a:pt x="326" y="1284"/>
                  </a:lnTo>
                  <a:lnTo>
                    <a:pt x="344" y="1290"/>
                  </a:lnTo>
                  <a:lnTo>
                    <a:pt x="400" y="1336"/>
                  </a:lnTo>
                  <a:lnTo>
                    <a:pt x="414" y="1342"/>
                  </a:lnTo>
                  <a:lnTo>
                    <a:pt x="466" y="1350"/>
                  </a:lnTo>
                  <a:lnTo>
                    <a:pt x="490" y="1366"/>
                  </a:lnTo>
                  <a:lnTo>
                    <a:pt x="556" y="1388"/>
                  </a:lnTo>
                  <a:lnTo>
                    <a:pt x="562" y="1392"/>
                  </a:lnTo>
                  <a:lnTo>
                    <a:pt x="568" y="1398"/>
                  </a:lnTo>
                  <a:lnTo>
                    <a:pt x="584" y="1412"/>
                  </a:lnTo>
                  <a:lnTo>
                    <a:pt x="594" y="1418"/>
                  </a:lnTo>
                  <a:lnTo>
                    <a:pt x="604" y="1420"/>
                  </a:lnTo>
                  <a:lnTo>
                    <a:pt x="614" y="1418"/>
                  </a:lnTo>
                  <a:lnTo>
                    <a:pt x="628" y="1412"/>
                  </a:lnTo>
                  <a:lnTo>
                    <a:pt x="632" y="1406"/>
                  </a:lnTo>
                  <a:lnTo>
                    <a:pt x="638" y="1400"/>
                  </a:lnTo>
                  <a:lnTo>
                    <a:pt x="650" y="1392"/>
                  </a:lnTo>
                  <a:lnTo>
                    <a:pt x="666" y="1386"/>
                  </a:lnTo>
                  <a:lnTo>
                    <a:pt x="680" y="1380"/>
                  </a:lnTo>
                  <a:lnTo>
                    <a:pt x="696" y="1368"/>
                  </a:lnTo>
                  <a:lnTo>
                    <a:pt x="708" y="1360"/>
                  </a:lnTo>
                  <a:lnTo>
                    <a:pt x="724" y="1354"/>
                  </a:lnTo>
                  <a:lnTo>
                    <a:pt x="746" y="1350"/>
                  </a:lnTo>
                  <a:lnTo>
                    <a:pt x="746" y="1346"/>
                  </a:lnTo>
                  <a:lnTo>
                    <a:pt x="750" y="1344"/>
                  </a:lnTo>
                  <a:lnTo>
                    <a:pt x="758" y="1340"/>
                  </a:lnTo>
                  <a:lnTo>
                    <a:pt x="768" y="1336"/>
                  </a:lnTo>
                  <a:lnTo>
                    <a:pt x="778" y="1332"/>
                  </a:lnTo>
                  <a:lnTo>
                    <a:pt x="784" y="1332"/>
                  </a:lnTo>
                  <a:lnTo>
                    <a:pt x="792" y="1328"/>
                  </a:lnTo>
                  <a:lnTo>
                    <a:pt x="806" y="1320"/>
                  </a:lnTo>
                  <a:lnTo>
                    <a:pt x="820" y="1310"/>
                  </a:lnTo>
                  <a:lnTo>
                    <a:pt x="828" y="1308"/>
                  </a:lnTo>
                  <a:lnTo>
                    <a:pt x="836" y="1306"/>
                  </a:lnTo>
                  <a:lnTo>
                    <a:pt x="848" y="1300"/>
                  </a:lnTo>
                  <a:lnTo>
                    <a:pt x="862" y="1296"/>
                  </a:lnTo>
                  <a:lnTo>
                    <a:pt x="876" y="1296"/>
                  </a:lnTo>
                  <a:lnTo>
                    <a:pt x="894" y="1296"/>
                  </a:lnTo>
                  <a:lnTo>
                    <a:pt x="918" y="1302"/>
                  </a:lnTo>
                  <a:lnTo>
                    <a:pt x="952" y="1306"/>
                  </a:lnTo>
                  <a:lnTo>
                    <a:pt x="970" y="1306"/>
                  </a:lnTo>
                  <a:lnTo>
                    <a:pt x="986" y="1306"/>
                  </a:lnTo>
                  <a:lnTo>
                    <a:pt x="1000" y="1302"/>
                  </a:lnTo>
                  <a:lnTo>
                    <a:pt x="1006" y="1300"/>
                  </a:lnTo>
                  <a:lnTo>
                    <a:pt x="1010" y="1296"/>
                  </a:lnTo>
                  <a:lnTo>
                    <a:pt x="1028" y="1294"/>
                  </a:lnTo>
                  <a:lnTo>
                    <a:pt x="1044" y="1286"/>
                  </a:lnTo>
                  <a:lnTo>
                    <a:pt x="1060" y="1278"/>
                  </a:lnTo>
                  <a:lnTo>
                    <a:pt x="1074" y="1266"/>
                  </a:lnTo>
                  <a:lnTo>
                    <a:pt x="1086" y="1254"/>
                  </a:lnTo>
                  <a:lnTo>
                    <a:pt x="1100" y="1240"/>
                  </a:lnTo>
                  <a:lnTo>
                    <a:pt x="1122" y="1212"/>
                  </a:lnTo>
                  <a:lnTo>
                    <a:pt x="1156" y="1182"/>
                  </a:lnTo>
                  <a:lnTo>
                    <a:pt x="1170" y="1170"/>
                  </a:lnTo>
                  <a:lnTo>
                    <a:pt x="1186" y="1158"/>
                  </a:lnTo>
                  <a:lnTo>
                    <a:pt x="1202" y="1150"/>
                  </a:lnTo>
                  <a:lnTo>
                    <a:pt x="1210" y="1146"/>
                  </a:lnTo>
                  <a:lnTo>
                    <a:pt x="1218" y="1138"/>
                  </a:lnTo>
                  <a:lnTo>
                    <a:pt x="1216" y="1112"/>
                  </a:lnTo>
                  <a:lnTo>
                    <a:pt x="1182" y="1080"/>
                  </a:lnTo>
                  <a:lnTo>
                    <a:pt x="1176" y="1058"/>
                  </a:lnTo>
                  <a:lnTo>
                    <a:pt x="1178" y="1032"/>
                  </a:lnTo>
                  <a:lnTo>
                    <a:pt x="1180" y="1020"/>
                  </a:lnTo>
                  <a:lnTo>
                    <a:pt x="1182" y="1010"/>
                  </a:lnTo>
                  <a:lnTo>
                    <a:pt x="1186" y="1002"/>
                  </a:lnTo>
                  <a:lnTo>
                    <a:pt x="1192" y="994"/>
                  </a:lnTo>
                  <a:lnTo>
                    <a:pt x="1200" y="986"/>
                  </a:lnTo>
                  <a:lnTo>
                    <a:pt x="1212" y="982"/>
                  </a:lnTo>
                  <a:lnTo>
                    <a:pt x="1214" y="978"/>
                  </a:lnTo>
                  <a:lnTo>
                    <a:pt x="1216" y="976"/>
                  </a:lnTo>
                  <a:lnTo>
                    <a:pt x="1220" y="978"/>
                  </a:lnTo>
                  <a:lnTo>
                    <a:pt x="1226" y="982"/>
                  </a:lnTo>
                  <a:lnTo>
                    <a:pt x="1260" y="1006"/>
                  </a:lnTo>
                  <a:lnTo>
                    <a:pt x="1286" y="1014"/>
                  </a:lnTo>
                  <a:lnTo>
                    <a:pt x="1314" y="1014"/>
                  </a:lnTo>
                  <a:lnTo>
                    <a:pt x="1326" y="1010"/>
                  </a:lnTo>
                  <a:lnTo>
                    <a:pt x="1336" y="1002"/>
                  </a:lnTo>
                  <a:lnTo>
                    <a:pt x="1348" y="992"/>
                  </a:lnTo>
                  <a:lnTo>
                    <a:pt x="1358" y="980"/>
                  </a:lnTo>
                  <a:lnTo>
                    <a:pt x="1380" y="956"/>
                  </a:lnTo>
                  <a:lnTo>
                    <a:pt x="1398" y="932"/>
                  </a:lnTo>
                  <a:lnTo>
                    <a:pt x="1404" y="928"/>
                  </a:lnTo>
                  <a:lnTo>
                    <a:pt x="1410" y="924"/>
                  </a:lnTo>
                  <a:lnTo>
                    <a:pt x="1416" y="924"/>
                  </a:lnTo>
                  <a:lnTo>
                    <a:pt x="1424" y="922"/>
                  </a:lnTo>
                  <a:lnTo>
                    <a:pt x="1438" y="924"/>
                  </a:lnTo>
                  <a:lnTo>
                    <a:pt x="1454" y="926"/>
                  </a:lnTo>
                  <a:lnTo>
                    <a:pt x="1464" y="918"/>
                  </a:lnTo>
                  <a:lnTo>
                    <a:pt x="1472" y="914"/>
                  </a:lnTo>
                  <a:lnTo>
                    <a:pt x="1492" y="906"/>
                  </a:lnTo>
                  <a:lnTo>
                    <a:pt x="1518" y="882"/>
                  </a:lnTo>
                  <a:lnTo>
                    <a:pt x="1522" y="880"/>
                  </a:lnTo>
                  <a:lnTo>
                    <a:pt x="1524" y="876"/>
                  </a:lnTo>
                  <a:lnTo>
                    <a:pt x="1530" y="866"/>
                  </a:lnTo>
                  <a:lnTo>
                    <a:pt x="1534" y="848"/>
                  </a:lnTo>
                  <a:lnTo>
                    <a:pt x="1540" y="832"/>
                  </a:lnTo>
                  <a:lnTo>
                    <a:pt x="1546" y="822"/>
                  </a:lnTo>
                  <a:lnTo>
                    <a:pt x="1554" y="816"/>
                  </a:lnTo>
                  <a:lnTo>
                    <a:pt x="1562" y="812"/>
                  </a:lnTo>
                  <a:lnTo>
                    <a:pt x="1580" y="806"/>
                  </a:lnTo>
                  <a:lnTo>
                    <a:pt x="1594" y="804"/>
                  </a:lnTo>
                  <a:lnTo>
                    <a:pt x="1610" y="798"/>
                  </a:lnTo>
                  <a:lnTo>
                    <a:pt x="1620" y="786"/>
                  </a:lnTo>
                  <a:lnTo>
                    <a:pt x="1632" y="776"/>
                  </a:lnTo>
                  <a:lnTo>
                    <a:pt x="1646" y="768"/>
                  </a:lnTo>
                  <a:lnTo>
                    <a:pt x="1660" y="760"/>
                  </a:lnTo>
                  <a:lnTo>
                    <a:pt x="1670" y="754"/>
                  </a:lnTo>
                  <a:lnTo>
                    <a:pt x="1680" y="752"/>
                  </a:lnTo>
                  <a:lnTo>
                    <a:pt x="1696" y="750"/>
                  </a:lnTo>
                  <a:lnTo>
                    <a:pt x="1712" y="750"/>
                  </a:lnTo>
                  <a:lnTo>
                    <a:pt x="1746" y="752"/>
                  </a:lnTo>
                  <a:lnTo>
                    <a:pt x="1776" y="756"/>
                  </a:lnTo>
                  <a:lnTo>
                    <a:pt x="1792" y="748"/>
                  </a:lnTo>
                  <a:lnTo>
                    <a:pt x="1798" y="740"/>
                  </a:lnTo>
                  <a:lnTo>
                    <a:pt x="1802" y="730"/>
                  </a:lnTo>
                  <a:lnTo>
                    <a:pt x="1804" y="720"/>
                  </a:lnTo>
                  <a:lnTo>
                    <a:pt x="1804" y="712"/>
                  </a:lnTo>
                  <a:lnTo>
                    <a:pt x="1802" y="702"/>
                  </a:lnTo>
                  <a:lnTo>
                    <a:pt x="1798" y="694"/>
                  </a:lnTo>
                  <a:lnTo>
                    <a:pt x="1790" y="680"/>
                  </a:lnTo>
                  <a:lnTo>
                    <a:pt x="1764" y="656"/>
                  </a:lnTo>
                  <a:lnTo>
                    <a:pt x="1718" y="628"/>
                  </a:lnTo>
                  <a:lnTo>
                    <a:pt x="1716" y="622"/>
                  </a:lnTo>
                  <a:lnTo>
                    <a:pt x="1712" y="614"/>
                  </a:lnTo>
                  <a:lnTo>
                    <a:pt x="1702" y="604"/>
                  </a:lnTo>
                  <a:lnTo>
                    <a:pt x="1688" y="590"/>
                  </a:lnTo>
                  <a:lnTo>
                    <a:pt x="1656" y="590"/>
                  </a:lnTo>
                  <a:lnTo>
                    <a:pt x="1640" y="608"/>
                  </a:lnTo>
                  <a:lnTo>
                    <a:pt x="1610" y="608"/>
                  </a:lnTo>
                  <a:lnTo>
                    <a:pt x="1604" y="644"/>
                  </a:lnTo>
                  <a:lnTo>
                    <a:pt x="1596" y="646"/>
                  </a:lnTo>
                  <a:lnTo>
                    <a:pt x="1586" y="646"/>
                  </a:lnTo>
                  <a:lnTo>
                    <a:pt x="1578" y="644"/>
                  </a:lnTo>
                  <a:lnTo>
                    <a:pt x="1570" y="642"/>
                  </a:lnTo>
                  <a:lnTo>
                    <a:pt x="1554" y="634"/>
                  </a:lnTo>
                  <a:lnTo>
                    <a:pt x="1544" y="630"/>
                  </a:lnTo>
                  <a:lnTo>
                    <a:pt x="1516" y="630"/>
                  </a:lnTo>
                  <a:lnTo>
                    <a:pt x="1504" y="634"/>
                  </a:lnTo>
                  <a:lnTo>
                    <a:pt x="1494" y="640"/>
                  </a:lnTo>
                  <a:lnTo>
                    <a:pt x="1476" y="654"/>
                  </a:lnTo>
                  <a:lnTo>
                    <a:pt x="1466" y="654"/>
                  </a:lnTo>
                  <a:lnTo>
                    <a:pt x="1456" y="650"/>
                  </a:lnTo>
                  <a:lnTo>
                    <a:pt x="1450" y="646"/>
                  </a:lnTo>
                  <a:lnTo>
                    <a:pt x="1446" y="640"/>
                  </a:lnTo>
                  <a:lnTo>
                    <a:pt x="1442" y="634"/>
                  </a:lnTo>
                  <a:lnTo>
                    <a:pt x="1440" y="628"/>
                  </a:lnTo>
                  <a:lnTo>
                    <a:pt x="1440" y="616"/>
                  </a:lnTo>
                  <a:lnTo>
                    <a:pt x="1470" y="588"/>
                  </a:lnTo>
                  <a:lnTo>
                    <a:pt x="1468" y="556"/>
                  </a:lnTo>
                  <a:lnTo>
                    <a:pt x="1470" y="544"/>
                  </a:lnTo>
                  <a:lnTo>
                    <a:pt x="1470" y="532"/>
                  </a:lnTo>
                  <a:lnTo>
                    <a:pt x="1480" y="512"/>
                  </a:lnTo>
                  <a:lnTo>
                    <a:pt x="1488" y="494"/>
                  </a:lnTo>
                  <a:lnTo>
                    <a:pt x="1488" y="472"/>
                  </a:lnTo>
                  <a:lnTo>
                    <a:pt x="1490" y="456"/>
                  </a:lnTo>
                  <a:lnTo>
                    <a:pt x="1494" y="440"/>
                  </a:lnTo>
                  <a:lnTo>
                    <a:pt x="1502" y="426"/>
                  </a:lnTo>
                  <a:lnTo>
                    <a:pt x="1522" y="426"/>
                  </a:lnTo>
                  <a:lnTo>
                    <a:pt x="1546" y="430"/>
                  </a:lnTo>
                  <a:lnTo>
                    <a:pt x="1574" y="432"/>
                  </a:lnTo>
                  <a:lnTo>
                    <a:pt x="1588" y="430"/>
                  </a:lnTo>
                  <a:lnTo>
                    <a:pt x="1602" y="428"/>
                  </a:lnTo>
                  <a:lnTo>
                    <a:pt x="1616" y="424"/>
                  </a:lnTo>
                  <a:lnTo>
                    <a:pt x="1628" y="416"/>
                  </a:lnTo>
                  <a:lnTo>
                    <a:pt x="1642" y="404"/>
                  </a:lnTo>
                  <a:lnTo>
                    <a:pt x="1658" y="390"/>
                  </a:lnTo>
                  <a:lnTo>
                    <a:pt x="1672" y="376"/>
                  </a:lnTo>
                  <a:lnTo>
                    <a:pt x="1684" y="362"/>
                  </a:lnTo>
                  <a:lnTo>
                    <a:pt x="1684" y="332"/>
                  </a:lnTo>
                  <a:lnTo>
                    <a:pt x="1686" y="296"/>
                  </a:lnTo>
                  <a:lnTo>
                    <a:pt x="1688" y="278"/>
                  </a:lnTo>
                  <a:lnTo>
                    <a:pt x="1692" y="262"/>
                  </a:lnTo>
                  <a:lnTo>
                    <a:pt x="1698" y="250"/>
                  </a:lnTo>
                  <a:lnTo>
                    <a:pt x="1702" y="246"/>
                  </a:lnTo>
                  <a:lnTo>
                    <a:pt x="1708" y="242"/>
                  </a:lnTo>
                  <a:lnTo>
                    <a:pt x="1714" y="232"/>
                  </a:lnTo>
                  <a:lnTo>
                    <a:pt x="1720" y="220"/>
                  </a:lnTo>
                  <a:lnTo>
                    <a:pt x="1724" y="198"/>
                  </a:lnTo>
                  <a:lnTo>
                    <a:pt x="1730" y="176"/>
                  </a:lnTo>
                  <a:lnTo>
                    <a:pt x="1736" y="166"/>
                  </a:lnTo>
                  <a:lnTo>
                    <a:pt x="1742" y="158"/>
                  </a:lnTo>
                  <a:lnTo>
                    <a:pt x="1742" y="116"/>
                  </a:lnTo>
                  <a:lnTo>
                    <a:pt x="1738" y="108"/>
                  </a:lnTo>
                  <a:lnTo>
                    <a:pt x="1716" y="82"/>
                  </a:lnTo>
                  <a:lnTo>
                    <a:pt x="1696" y="72"/>
                  </a:lnTo>
                  <a:lnTo>
                    <a:pt x="1696" y="62"/>
                  </a:lnTo>
                  <a:lnTo>
                    <a:pt x="1698" y="54"/>
                  </a:lnTo>
                  <a:lnTo>
                    <a:pt x="1702" y="46"/>
                  </a:lnTo>
                  <a:lnTo>
                    <a:pt x="1706" y="40"/>
                  </a:lnTo>
                  <a:lnTo>
                    <a:pt x="1712" y="34"/>
                  </a:lnTo>
                  <a:lnTo>
                    <a:pt x="1720" y="28"/>
                  </a:lnTo>
                  <a:lnTo>
                    <a:pt x="1736" y="20"/>
                  </a:lnTo>
                  <a:lnTo>
                    <a:pt x="1744" y="20"/>
                  </a:lnTo>
                  <a:lnTo>
                    <a:pt x="1750" y="16"/>
                  </a:lnTo>
                  <a:lnTo>
                    <a:pt x="1764" y="10"/>
                  </a:lnTo>
                  <a:lnTo>
                    <a:pt x="1778" y="4"/>
                  </a:lnTo>
                  <a:lnTo>
                    <a:pt x="1784" y="2"/>
                  </a:lnTo>
                  <a:lnTo>
                    <a:pt x="1794" y="0"/>
                  </a:lnTo>
                  <a:lnTo>
                    <a:pt x="1794" y="6"/>
                  </a:lnTo>
                  <a:lnTo>
                    <a:pt x="1796" y="8"/>
                  </a:lnTo>
                  <a:lnTo>
                    <a:pt x="1804" y="16"/>
                  </a:lnTo>
                  <a:lnTo>
                    <a:pt x="1800" y="42"/>
                  </a:lnTo>
                  <a:lnTo>
                    <a:pt x="1792" y="52"/>
                  </a:lnTo>
                  <a:lnTo>
                    <a:pt x="1786" y="58"/>
                  </a:lnTo>
                  <a:lnTo>
                    <a:pt x="1782" y="66"/>
                  </a:lnTo>
                  <a:lnTo>
                    <a:pt x="1780" y="78"/>
                  </a:lnTo>
                  <a:lnTo>
                    <a:pt x="1804" y="96"/>
                  </a:lnTo>
                  <a:lnTo>
                    <a:pt x="1810" y="104"/>
                  </a:lnTo>
                  <a:lnTo>
                    <a:pt x="1816" y="110"/>
                  </a:lnTo>
                  <a:lnTo>
                    <a:pt x="1826" y="114"/>
                  </a:lnTo>
                  <a:lnTo>
                    <a:pt x="1842" y="116"/>
                  </a:lnTo>
                  <a:lnTo>
                    <a:pt x="1848" y="80"/>
                  </a:lnTo>
                  <a:lnTo>
                    <a:pt x="1856" y="80"/>
                  </a:lnTo>
                  <a:lnTo>
                    <a:pt x="1866" y="80"/>
                  </a:lnTo>
                  <a:lnTo>
                    <a:pt x="1878" y="84"/>
                  </a:lnTo>
                  <a:lnTo>
                    <a:pt x="1892" y="92"/>
                  </a:lnTo>
                  <a:lnTo>
                    <a:pt x="1900" y="104"/>
                  </a:lnTo>
                  <a:lnTo>
                    <a:pt x="1904" y="122"/>
                  </a:lnTo>
                  <a:lnTo>
                    <a:pt x="1908" y="140"/>
                  </a:lnTo>
                  <a:lnTo>
                    <a:pt x="1914" y="160"/>
                  </a:lnTo>
                  <a:lnTo>
                    <a:pt x="1920" y="168"/>
                  </a:lnTo>
                  <a:lnTo>
                    <a:pt x="1926" y="178"/>
                  </a:lnTo>
                  <a:lnTo>
                    <a:pt x="1938" y="184"/>
                  </a:lnTo>
                  <a:lnTo>
                    <a:pt x="1968" y="182"/>
                  </a:lnTo>
                  <a:lnTo>
                    <a:pt x="1978" y="178"/>
                  </a:lnTo>
                  <a:lnTo>
                    <a:pt x="1988" y="174"/>
                  </a:lnTo>
                  <a:lnTo>
                    <a:pt x="2010" y="172"/>
                  </a:lnTo>
                  <a:lnTo>
                    <a:pt x="2022" y="168"/>
                  </a:lnTo>
                  <a:lnTo>
                    <a:pt x="2032" y="166"/>
                  </a:lnTo>
                  <a:lnTo>
                    <a:pt x="2042" y="160"/>
                  </a:lnTo>
                  <a:lnTo>
                    <a:pt x="2052" y="152"/>
                  </a:lnTo>
                  <a:lnTo>
                    <a:pt x="2060" y="138"/>
                  </a:lnTo>
                  <a:lnTo>
                    <a:pt x="2068" y="128"/>
                  </a:lnTo>
                  <a:lnTo>
                    <a:pt x="2076" y="122"/>
                  </a:lnTo>
                  <a:lnTo>
                    <a:pt x="2084" y="118"/>
                  </a:lnTo>
                  <a:lnTo>
                    <a:pt x="2094" y="120"/>
                  </a:lnTo>
                  <a:lnTo>
                    <a:pt x="2104" y="124"/>
                  </a:lnTo>
                  <a:lnTo>
                    <a:pt x="2114" y="132"/>
                  </a:lnTo>
                  <a:lnTo>
                    <a:pt x="2126" y="146"/>
                  </a:lnTo>
                  <a:lnTo>
                    <a:pt x="2146" y="200"/>
                  </a:lnTo>
                  <a:lnTo>
                    <a:pt x="2142" y="220"/>
                  </a:lnTo>
                  <a:lnTo>
                    <a:pt x="2136" y="246"/>
                  </a:lnTo>
                  <a:lnTo>
                    <a:pt x="2128" y="274"/>
                  </a:lnTo>
                  <a:lnTo>
                    <a:pt x="2118" y="296"/>
                  </a:lnTo>
                  <a:lnTo>
                    <a:pt x="2118" y="320"/>
                  </a:lnTo>
                  <a:lnTo>
                    <a:pt x="2142" y="366"/>
                  </a:lnTo>
                  <a:lnTo>
                    <a:pt x="2140" y="374"/>
                  </a:lnTo>
                  <a:lnTo>
                    <a:pt x="2138" y="384"/>
                  </a:lnTo>
                  <a:lnTo>
                    <a:pt x="2130" y="406"/>
                  </a:lnTo>
                  <a:lnTo>
                    <a:pt x="2128" y="418"/>
                  </a:lnTo>
                  <a:lnTo>
                    <a:pt x="2130" y="428"/>
                  </a:lnTo>
                  <a:lnTo>
                    <a:pt x="2136" y="440"/>
                  </a:lnTo>
                  <a:lnTo>
                    <a:pt x="2140" y="444"/>
                  </a:lnTo>
                  <a:lnTo>
                    <a:pt x="2148" y="450"/>
                  </a:lnTo>
                  <a:lnTo>
                    <a:pt x="2150" y="462"/>
                  </a:lnTo>
                  <a:lnTo>
                    <a:pt x="2150" y="476"/>
                  </a:lnTo>
                  <a:lnTo>
                    <a:pt x="2148" y="510"/>
                  </a:lnTo>
                  <a:lnTo>
                    <a:pt x="2126" y="514"/>
                  </a:lnTo>
                  <a:lnTo>
                    <a:pt x="2122" y="508"/>
                  </a:lnTo>
                  <a:lnTo>
                    <a:pt x="2118" y="502"/>
                  </a:lnTo>
                  <a:lnTo>
                    <a:pt x="2116" y="492"/>
                  </a:lnTo>
                  <a:lnTo>
                    <a:pt x="2118" y="476"/>
                  </a:lnTo>
                  <a:lnTo>
                    <a:pt x="2114" y="466"/>
                  </a:lnTo>
                  <a:lnTo>
                    <a:pt x="2108" y="458"/>
                  </a:lnTo>
                  <a:lnTo>
                    <a:pt x="2094" y="460"/>
                  </a:lnTo>
                  <a:lnTo>
                    <a:pt x="2086" y="462"/>
                  </a:lnTo>
                  <a:lnTo>
                    <a:pt x="2084" y="466"/>
                  </a:lnTo>
                  <a:lnTo>
                    <a:pt x="2082" y="470"/>
                  </a:lnTo>
                  <a:lnTo>
                    <a:pt x="2084" y="484"/>
                  </a:lnTo>
                  <a:lnTo>
                    <a:pt x="2082" y="492"/>
                  </a:lnTo>
                  <a:lnTo>
                    <a:pt x="2078" y="500"/>
                  </a:lnTo>
                  <a:lnTo>
                    <a:pt x="2064" y="514"/>
                  </a:lnTo>
                  <a:lnTo>
                    <a:pt x="2054" y="528"/>
                  </a:lnTo>
                  <a:lnTo>
                    <a:pt x="2046" y="544"/>
                  </a:lnTo>
                  <a:lnTo>
                    <a:pt x="2042" y="564"/>
                  </a:lnTo>
                  <a:lnTo>
                    <a:pt x="2034" y="576"/>
                  </a:lnTo>
                  <a:lnTo>
                    <a:pt x="2024" y="586"/>
                  </a:lnTo>
                  <a:lnTo>
                    <a:pt x="2012" y="598"/>
                  </a:lnTo>
                  <a:lnTo>
                    <a:pt x="2002" y="606"/>
                  </a:lnTo>
                  <a:lnTo>
                    <a:pt x="2000" y="642"/>
                  </a:lnTo>
                  <a:lnTo>
                    <a:pt x="2008" y="654"/>
                  </a:lnTo>
                  <a:lnTo>
                    <a:pt x="2020" y="674"/>
                  </a:lnTo>
                  <a:lnTo>
                    <a:pt x="2054" y="694"/>
                  </a:lnTo>
                  <a:lnTo>
                    <a:pt x="2078" y="692"/>
                  </a:lnTo>
                  <a:lnTo>
                    <a:pt x="2094" y="668"/>
                  </a:lnTo>
                  <a:lnTo>
                    <a:pt x="2100" y="680"/>
                  </a:lnTo>
                  <a:lnTo>
                    <a:pt x="2104" y="690"/>
                  </a:lnTo>
                  <a:lnTo>
                    <a:pt x="2106" y="702"/>
                  </a:lnTo>
                  <a:lnTo>
                    <a:pt x="2086" y="708"/>
                  </a:lnTo>
                  <a:lnTo>
                    <a:pt x="2068" y="716"/>
                  </a:lnTo>
                  <a:lnTo>
                    <a:pt x="2068" y="724"/>
                  </a:lnTo>
                  <a:lnTo>
                    <a:pt x="2070" y="732"/>
                  </a:lnTo>
                  <a:lnTo>
                    <a:pt x="2070" y="738"/>
                  </a:lnTo>
                  <a:lnTo>
                    <a:pt x="2074" y="742"/>
                  </a:lnTo>
                  <a:lnTo>
                    <a:pt x="2078" y="748"/>
                  </a:lnTo>
                  <a:lnTo>
                    <a:pt x="2084" y="750"/>
                  </a:lnTo>
                  <a:lnTo>
                    <a:pt x="2064" y="778"/>
                  </a:lnTo>
                  <a:lnTo>
                    <a:pt x="2052" y="790"/>
                  </a:lnTo>
                  <a:lnTo>
                    <a:pt x="2040" y="800"/>
                  </a:lnTo>
                  <a:lnTo>
                    <a:pt x="2026" y="796"/>
                  </a:lnTo>
                  <a:lnTo>
                    <a:pt x="1986" y="770"/>
                  </a:lnTo>
                  <a:lnTo>
                    <a:pt x="1968" y="770"/>
                  </a:lnTo>
                  <a:lnTo>
                    <a:pt x="1960" y="780"/>
                  </a:lnTo>
                  <a:lnTo>
                    <a:pt x="1958" y="786"/>
                  </a:lnTo>
                  <a:lnTo>
                    <a:pt x="1956" y="792"/>
                  </a:lnTo>
                  <a:lnTo>
                    <a:pt x="1958" y="818"/>
                  </a:lnTo>
                  <a:lnTo>
                    <a:pt x="1962" y="824"/>
                  </a:lnTo>
                  <a:lnTo>
                    <a:pt x="1968" y="828"/>
                  </a:lnTo>
                  <a:lnTo>
                    <a:pt x="1982" y="838"/>
                  </a:lnTo>
                  <a:lnTo>
                    <a:pt x="2000" y="852"/>
                  </a:lnTo>
                  <a:lnTo>
                    <a:pt x="2008" y="860"/>
                  </a:lnTo>
                  <a:lnTo>
                    <a:pt x="2016" y="870"/>
                  </a:lnTo>
                  <a:lnTo>
                    <a:pt x="2016" y="908"/>
                  </a:lnTo>
                  <a:lnTo>
                    <a:pt x="2024" y="920"/>
                  </a:lnTo>
                  <a:lnTo>
                    <a:pt x="2032" y="938"/>
                  </a:lnTo>
                  <a:lnTo>
                    <a:pt x="2046" y="976"/>
                  </a:lnTo>
                  <a:lnTo>
                    <a:pt x="2054" y="986"/>
                  </a:lnTo>
                  <a:lnTo>
                    <a:pt x="2070" y="986"/>
                  </a:lnTo>
                  <a:lnTo>
                    <a:pt x="2084" y="958"/>
                  </a:lnTo>
                  <a:lnTo>
                    <a:pt x="2110" y="940"/>
                  </a:lnTo>
                  <a:lnTo>
                    <a:pt x="2124" y="962"/>
                  </a:lnTo>
                  <a:lnTo>
                    <a:pt x="2134" y="976"/>
                  </a:lnTo>
                  <a:lnTo>
                    <a:pt x="2142" y="994"/>
                  </a:lnTo>
                  <a:lnTo>
                    <a:pt x="2144" y="1010"/>
                  </a:lnTo>
                  <a:lnTo>
                    <a:pt x="2150" y="1026"/>
                  </a:lnTo>
                  <a:lnTo>
                    <a:pt x="2154" y="1034"/>
                  </a:lnTo>
                  <a:lnTo>
                    <a:pt x="2160" y="1040"/>
                  </a:lnTo>
                  <a:lnTo>
                    <a:pt x="2168" y="1048"/>
                  </a:lnTo>
                  <a:lnTo>
                    <a:pt x="2178" y="1054"/>
                  </a:lnTo>
                  <a:lnTo>
                    <a:pt x="2182" y="1062"/>
                  </a:lnTo>
                  <a:lnTo>
                    <a:pt x="2180" y="1074"/>
                  </a:lnTo>
                  <a:lnTo>
                    <a:pt x="2180" y="1088"/>
                  </a:lnTo>
                  <a:lnTo>
                    <a:pt x="2180" y="1120"/>
                  </a:lnTo>
                  <a:lnTo>
                    <a:pt x="2168" y="1132"/>
                  </a:lnTo>
                  <a:lnTo>
                    <a:pt x="2156" y="1130"/>
                  </a:lnTo>
                  <a:lnTo>
                    <a:pt x="2150" y="1126"/>
                  </a:lnTo>
                  <a:lnTo>
                    <a:pt x="2138" y="1120"/>
                  </a:lnTo>
                  <a:lnTo>
                    <a:pt x="2108" y="1122"/>
                  </a:lnTo>
                  <a:lnTo>
                    <a:pt x="2096" y="1124"/>
                  </a:lnTo>
                  <a:lnTo>
                    <a:pt x="2088" y="1128"/>
                  </a:lnTo>
                  <a:lnTo>
                    <a:pt x="2080" y="1134"/>
                  </a:lnTo>
                  <a:lnTo>
                    <a:pt x="2074" y="1140"/>
                  </a:lnTo>
                  <a:lnTo>
                    <a:pt x="2062" y="1162"/>
                  </a:lnTo>
                  <a:lnTo>
                    <a:pt x="2058" y="1166"/>
                  </a:lnTo>
                  <a:lnTo>
                    <a:pt x="2054" y="1170"/>
                  </a:lnTo>
                  <a:lnTo>
                    <a:pt x="2052" y="1176"/>
                  </a:lnTo>
                  <a:lnTo>
                    <a:pt x="2046" y="1182"/>
                  </a:lnTo>
                  <a:lnTo>
                    <a:pt x="2028" y="1196"/>
                  </a:lnTo>
                  <a:lnTo>
                    <a:pt x="1994" y="1218"/>
                  </a:lnTo>
                  <a:lnTo>
                    <a:pt x="1988" y="1228"/>
                  </a:lnTo>
                  <a:lnTo>
                    <a:pt x="1974" y="1238"/>
                  </a:lnTo>
                  <a:lnTo>
                    <a:pt x="1948" y="1256"/>
                  </a:lnTo>
                  <a:lnTo>
                    <a:pt x="1938" y="1268"/>
                  </a:lnTo>
                  <a:lnTo>
                    <a:pt x="1920" y="1272"/>
                  </a:lnTo>
                  <a:lnTo>
                    <a:pt x="1902" y="1254"/>
                  </a:lnTo>
                  <a:lnTo>
                    <a:pt x="1894" y="1236"/>
                  </a:lnTo>
                  <a:lnTo>
                    <a:pt x="1890" y="1230"/>
                  </a:lnTo>
                  <a:lnTo>
                    <a:pt x="1884" y="1226"/>
                  </a:lnTo>
                  <a:lnTo>
                    <a:pt x="1880" y="1222"/>
                  </a:lnTo>
                  <a:lnTo>
                    <a:pt x="1874" y="1222"/>
                  </a:lnTo>
                  <a:lnTo>
                    <a:pt x="1860" y="1220"/>
                  </a:lnTo>
                  <a:lnTo>
                    <a:pt x="1856" y="1228"/>
                  </a:lnTo>
                  <a:lnTo>
                    <a:pt x="1854" y="1238"/>
                  </a:lnTo>
                  <a:lnTo>
                    <a:pt x="1852" y="1248"/>
                  </a:lnTo>
                  <a:lnTo>
                    <a:pt x="1850" y="1260"/>
                  </a:lnTo>
                  <a:lnTo>
                    <a:pt x="1852" y="1270"/>
                  </a:lnTo>
                  <a:lnTo>
                    <a:pt x="1854" y="1282"/>
                  </a:lnTo>
                  <a:lnTo>
                    <a:pt x="1860" y="1292"/>
                  </a:lnTo>
                  <a:lnTo>
                    <a:pt x="1868" y="1302"/>
                  </a:lnTo>
                  <a:lnTo>
                    <a:pt x="1872" y="1344"/>
                  </a:lnTo>
                  <a:lnTo>
                    <a:pt x="1846" y="1346"/>
                  </a:lnTo>
                  <a:lnTo>
                    <a:pt x="1824" y="1348"/>
                  </a:lnTo>
                  <a:lnTo>
                    <a:pt x="1812" y="1346"/>
                  </a:lnTo>
                  <a:lnTo>
                    <a:pt x="1802" y="1344"/>
                  </a:lnTo>
                  <a:lnTo>
                    <a:pt x="1794" y="1342"/>
                  </a:lnTo>
                  <a:lnTo>
                    <a:pt x="1786" y="1338"/>
                  </a:lnTo>
                  <a:lnTo>
                    <a:pt x="1782" y="1316"/>
                  </a:lnTo>
                  <a:lnTo>
                    <a:pt x="1776" y="1302"/>
                  </a:lnTo>
                  <a:lnTo>
                    <a:pt x="1768" y="1292"/>
                  </a:lnTo>
                  <a:lnTo>
                    <a:pt x="1758" y="1280"/>
                  </a:lnTo>
                  <a:lnTo>
                    <a:pt x="1732" y="1222"/>
                  </a:lnTo>
                  <a:lnTo>
                    <a:pt x="1720" y="1210"/>
                  </a:lnTo>
                  <a:lnTo>
                    <a:pt x="1712" y="1206"/>
                  </a:lnTo>
                  <a:lnTo>
                    <a:pt x="1706" y="1206"/>
                  </a:lnTo>
                  <a:lnTo>
                    <a:pt x="1696" y="1206"/>
                  </a:lnTo>
                  <a:lnTo>
                    <a:pt x="1684" y="1216"/>
                  </a:lnTo>
                  <a:lnTo>
                    <a:pt x="1670" y="1226"/>
                  </a:lnTo>
                  <a:lnTo>
                    <a:pt x="1658" y="1234"/>
                  </a:lnTo>
                  <a:lnTo>
                    <a:pt x="1646" y="1244"/>
                  </a:lnTo>
                  <a:lnTo>
                    <a:pt x="1642" y="1256"/>
                  </a:lnTo>
                  <a:lnTo>
                    <a:pt x="1640" y="1270"/>
                  </a:lnTo>
                  <a:lnTo>
                    <a:pt x="1640" y="1288"/>
                  </a:lnTo>
                  <a:lnTo>
                    <a:pt x="1644" y="1306"/>
                  </a:lnTo>
                  <a:lnTo>
                    <a:pt x="1580" y="1312"/>
                  </a:lnTo>
                  <a:lnTo>
                    <a:pt x="1524" y="1346"/>
                  </a:lnTo>
                  <a:lnTo>
                    <a:pt x="1516" y="1362"/>
                  </a:lnTo>
                  <a:lnTo>
                    <a:pt x="1510" y="1368"/>
                  </a:lnTo>
                  <a:lnTo>
                    <a:pt x="1508" y="1370"/>
                  </a:lnTo>
                  <a:lnTo>
                    <a:pt x="1504" y="1370"/>
                  </a:lnTo>
                  <a:lnTo>
                    <a:pt x="1492" y="1362"/>
                  </a:lnTo>
                  <a:lnTo>
                    <a:pt x="1486" y="1356"/>
                  </a:lnTo>
                  <a:lnTo>
                    <a:pt x="1484" y="1348"/>
                  </a:lnTo>
                  <a:lnTo>
                    <a:pt x="1482" y="1342"/>
                  </a:lnTo>
                  <a:lnTo>
                    <a:pt x="1494" y="1334"/>
                  </a:lnTo>
                  <a:lnTo>
                    <a:pt x="1492" y="1322"/>
                  </a:lnTo>
                  <a:lnTo>
                    <a:pt x="1490" y="1312"/>
                  </a:lnTo>
                  <a:lnTo>
                    <a:pt x="1486" y="1304"/>
                  </a:lnTo>
                  <a:lnTo>
                    <a:pt x="1480" y="1298"/>
                  </a:lnTo>
                  <a:lnTo>
                    <a:pt x="1474" y="1292"/>
                  </a:lnTo>
                  <a:lnTo>
                    <a:pt x="1466" y="1288"/>
                  </a:lnTo>
                  <a:lnTo>
                    <a:pt x="1458" y="1286"/>
                  </a:lnTo>
                  <a:lnTo>
                    <a:pt x="1450" y="1286"/>
                  </a:lnTo>
                  <a:lnTo>
                    <a:pt x="1440" y="1290"/>
                  </a:lnTo>
                  <a:lnTo>
                    <a:pt x="1434" y="1296"/>
                  </a:lnTo>
                  <a:lnTo>
                    <a:pt x="1428" y="1302"/>
                  </a:lnTo>
                  <a:lnTo>
                    <a:pt x="1424" y="1310"/>
                  </a:lnTo>
                  <a:lnTo>
                    <a:pt x="1424" y="1318"/>
                  </a:lnTo>
                  <a:lnTo>
                    <a:pt x="1424" y="1328"/>
                  </a:lnTo>
                  <a:lnTo>
                    <a:pt x="1428" y="1352"/>
                  </a:lnTo>
                  <a:lnTo>
                    <a:pt x="1408" y="1356"/>
                  </a:lnTo>
                  <a:lnTo>
                    <a:pt x="1404" y="1362"/>
                  </a:lnTo>
                  <a:lnTo>
                    <a:pt x="1402" y="1370"/>
                  </a:lnTo>
                  <a:lnTo>
                    <a:pt x="1392" y="1374"/>
                  </a:lnTo>
                  <a:lnTo>
                    <a:pt x="1392" y="1430"/>
                  </a:lnTo>
                  <a:lnTo>
                    <a:pt x="1412" y="1454"/>
                  </a:lnTo>
                  <a:lnTo>
                    <a:pt x="1412" y="1472"/>
                  </a:lnTo>
                  <a:lnTo>
                    <a:pt x="1402" y="1490"/>
                  </a:lnTo>
                  <a:lnTo>
                    <a:pt x="1380" y="1504"/>
                  </a:lnTo>
                  <a:lnTo>
                    <a:pt x="1356" y="1510"/>
                  </a:lnTo>
                  <a:lnTo>
                    <a:pt x="1336" y="1514"/>
                  </a:lnTo>
                  <a:lnTo>
                    <a:pt x="1314" y="1514"/>
                  </a:lnTo>
                  <a:lnTo>
                    <a:pt x="1298" y="1516"/>
                  </a:lnTo>
                  <a:lnTo>
                    <a:pt x="1288" y="1520"/>
                  </a:lnTo>
                  <a:lnTo>
                    <a:pt x="1280" y="1526"/>
                  </a:lnTo>
                  <a:lnTo>
                    <a:pt x="1270" y="1534"/>
                  </a:lnTo>
                  <a:lnTo>
                    <a:pt x="1256" y="1546"/>
                  </a:lnTo>
                  <a:lnTo>
                    <a:pt x="1244" y="1566"/>
                  </a:lnTo>
                  <a:lnTo>
                    <a:pt x="1228" y="1586"/>
                  </a:lnTo>
                  <a:lnTo>
                    <a:pt x="1192" y="1626"/>
                  </a:lnTo>
                  <a:lnTo>
                    <a:pt x="1168" y="1610"/>
                  </a:lnTo>
                  <a:lnTo>
                    <a:pt x="1140" y="1612"/>
                  </a:lnTo>
                  <a:lnTo>
                    <a:pt x="1136" y="1626"/>
                  </a:lnTo>
                  <a:lnTo>
                    <a:pt x="1132" y="1632"/>
                  </a:lnTo>
                  <a:lnTo>
                    <a:pt x="1128" y="1636"/>
                  </a:lnTo>
                  <a:lnTo>
                    <a:pt x="1124" y="1630"/>
                  </a:lnTo>
                  <a:lnTo>
                    <a:pt x="1118" y="1626"/>
                  </a:lnTo>
                  <a:lnTo>
                    <a:pt x="1108" y="1622"/>
                  </a:lnTo>
                  <a:lnTo>
                    <a:pt x="1100" y="1622"/>
                  </a:lnTo>
                  <a:lnTo>
                    <a:pt x="1092" y="1622"/>
                  </a:lnTo>
                  <a:lnTo>
                    <a:pt x="1088" y="1632"/>
                  </a:lnTo>
                  <a:lnTo>
                    <a:pt x="1082" y="1640"/>
                  </a:lnTo>
                  <a:lnTo>
                    <a:pt x="1076" y="1650"/>
                  </a:lnTo>
                  <a:lnTo>
                    <a:pt x="1066" y="1658"/>
                  </a:lnTo>
                  <a:lnTo>
                    <a:pt x="1056" y="1664"/>
                  </a:lnTo>
                  <a:lnTo>
                    <a:pt x="1046" y="1674"/>
                  </a:lnTo>
                  <a:lnTo>
                    <a:pt x="1038" y="1684"/>
                  </a:lnTo>
                  <a:lnTo>
                    <a:pt x="1030" y="1696"/>
                  </a:lnTo>
                  <a:lnTo>
                    <a:pt x="1014" y="1718"/>
                  </a:lnTo>
                  <a:lnTo>
                    <a:pt x="1004" y="1728"/>
                  </a:lnTo>
                  <a:lnTo>
                    <a:pt x="994" y="1736"/>
                  </a:lnTo>
                  <a:lnTo>
                    <a:pt x="990" y="1748"/>
                  </a:lnTo>
                  <a:lnTo>
                    <a:pt x="988" y="1760"/>
                  </a:lnTo>
                  <a:lnTo>
                    <a:pt x="988" y="1790"/>
                  </a:lnTo>
                  <a:lnTo>
                    <a:pt x="988" y="1798"/>
                  </a:lnTo>
                  <a:lnTo>
                    <a:pt x="988" y="1812"/>
                  </a:lnTo>
                  <a:lnTo>
                    <a:pt x="982" y="1836"/>
                  </a:lnTo>
                  <a:lnTo>
                    <a:pt x="976" y="1840"/>
                  </a:lnTo>
                  <a:lnTo>
                    <a:pt x="946" y="1838"/>
                  </a:lnTo>
                  <a:lnTo>
                    <a:pt x="920" y="1834"/>
                  </a:lnTo>
                  <a:lnTo>
                    <a:pt x="870" y="1826"/>
                  </a:lnTo>
                  <a:lnTo>
                    <a:pt x="838" y="1810"/>
                  </a:lnTo>
                  <a:lnTo>
                    <a:pt x="820" y="1790"/>
                  </a:lnTo>
                  <a:lnTo>
                    <a:pt x="784" y="1782"/>
                  </a:lnTo>
                  <a:lnTo>
                    <a:pt x="784" y="1752"/>
                  </a:lnTo>
                  <a:lnTo>
                    <a:pt x="796" y="1734"/>
                  </a:lnTo>
                  <a:lnTo>
                    <a:pt x="808" y="1716"/>
                  </a:lnTo>
                  <a:lnTo>
                    <a:pt x="816" y="1696"/>
                  </a:lnTo>
                  <a:lnTo>
                    <a:pt x="818" y="1686"/>
                  </a:lnTo>
                  <a:lnTo>
                    <a:pt x="818" y="1676"/>
                  </a:lnTo>
                  <a:lnTo>
                    <a:pt x="814" y="1666"/>
                  </a:lnTo>
                  <a:lnTo>
                    <a:pt x="810" y="1660"/>
                  </a:lnTo>
                  <a:lnTo>
                    <a:pt x="804" y="1656"/>
                  </a:lnTo>
                  <a:lnTo>
                    <a:pt x="798" y="1652"/>
                  </a:lnTo>
                  <a:lnTo>
                    <a:pt x="784" y="1652"/>
                  </a:lnTo>
                  <a:lnTo>
                    <a:pt x="772" y="1652"/>
                  </a:lnTo>
                  <a:lnTo>
                    <a:pt x="764" y="1656"/>
                  </a:lnTo>
                  <a:lnTo>
                    <a:pt x="758" y="1660"/>
                  </a:lnTo>
                  <a:lnTo>
                    <a:pt x="740" y="1662"/>
                  </a:lnTo>
                  <a:lnTo>
                    <a:pt x="734" y="1664"/>
                  </a:lnTo>
                  <a:lnTo>
                    <a:pt x="732" y="1668"/>
                  </a:lnTo>
                  <a:lnTo>
                    <a:pt x="732" y="1678"/>
                  </a:lnTo>
                  <a:lnTo>
                    <a:pt x="730" y="1700"/>
                  </a:lnTo>
                  <a:lnTo>
                    <a:pt x="722" y="1708"/>
                  </a:lnTo>
                  <a:lnTo>
                    <a:pt x="718" y="1720"/>
                  </a:lnTo>
                  <a:lnTo>
                    <a:pt x="698" y="1756"/>
                  </a:lnTo>
                  <a:lnTo>
                    <a:pt x="700" y="1796"/>
                  </a:lnTo>
                  <a:lnTo>
                    <a:pt x="688" y="1810"/>
                  </a:lnTo>
                  <a:lnTo>
                    <a:pt x="672" y="1814"/>
                  </a:lnTo>
                  <a:lnTo>
                    <a:pt x="662" y="1816"/>
                  </a:lnTo>
                  <a:lnTo>
                    <a:pt x="654" y="1822"/>
                  </a:lnTo>
                  <a:lnTo>
                    <a:pt x="644" y="1830"/>
                  </a:lnTo>
                  <a:lnTo>
                    <a:pt x="618" y="1836"/>
                  </a:lnTo>
                  <a:lnTo>
                    <a:pt x="590" y="1842"/>
                  </a:lnTo>
                  <a:lnTo>
                    <a:pt x="580" y="1850"/>
                  </a:lnTo>
                  <a:lnTo>
                    <a:pt x="572" y="1856"/>
                  </a:lnTo>
                  <a:lnTo>
                    <a:pt x="566" y="1864"/>
                  </a:lnTo>
                  <a:lnTo>
                    <a:pt x="556" y="1868"/>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42" name="Freeform 35">
              <a:extLst>
                <a:ext uri="{FF2B5EF4-FFF2-40B4-BE49-F238E27FC236}">
                  <a16:creationId xmlns:a16="http://schemas.microsoft.com/office/drawing/2014/main" xmlns="" id="{F608CDD9-5E69-4DD0-8EC3-7A46ACA722FE}"/>
                </a:ext>
              </a:extLst>
            </p:cNvPr>
            <p:cNvSpPr/>
            <p:nvPr/>
          </p:nvSpPr>
          <p:spPr bwMode="auto">
            <a:xfrm>
              <a:off x="6346825" y="2600326"/>
              <a:ext cx="368300" cy="419100"/>
            </a:xfrm>
            <a:custGeom>
              <a:avLst/>
              <a:gdLst>
                <a:gd name="T0" fmla="*/ 196 w 232"/>
                <a:gd name="T1" fmla="*/ 264 h 264"/>
                <a:gd name="T2" fmla="*/ 170 w 232"/>
                <a:gd name="T3" fmla="*/ 248 h 264"/>
                <a:gd name="T4" fmla="*/ 158 w 232"/>
                <a:gd name="T5" fmla="*/ 238 h 264"/>
                <a:gd name="T6" fmla="*/ 148 w 232"/>
                <a:gd name="T7" fmla="*/ 218 h 264"/>
                <a:gd name="T8" fmla="*/ 144 w 232"/>
                <a:gd name="T9" fmla="*/ 186 h 264"/>
                <a:gd name="T10" fmla="*/ 140 w 232"/>
                <a:gd name="T11" fmla="*/ 178 h 264"/>
                <a:gd name="T12" fmla="*/ 136 w 232"/>
                <a:gd name="T13" fmla="*/ 166 h 264"/>
                <a:gd name="T14" fmla="*/ 116 w 232"/>
                <a:gd name="T15" fmla="*/ 148 h 264"/>
                <a:gd name="T16" fmla="*/ 100 w 232"/>
                <a:gd name="T17" fmla="*/ 140 h 264"/>
                <a:gd name="T18" fmla="*/ 82 w 232"/>
                <a:gd name="T19" fmla="*/ 140 h 264"/>
                <a:gd name="T20" fmla="*/ 62 w 232"/>
                <a:gd name="T21" fmla="*/ 144 h 264"/>
                <a:gd name="T22" fmla="*/ 50 w 232"/>
                <a:gd name="T23" fmla="*/ 158 h 264"/>
                <a:gd name="T24" fmla="*/ 0 w 232"/>
                <a:gd name="T25" fmla="*/ 160 h 264"/>
                <a:gd name="T26" fmla="*/ 0 w 232"/>
                <a:gd name="T27" fmla="*/ 146 h 264"/>
                <a:gd name="T28" fmla="*/ 2 w 232"/>
                <a:gd name="T29" fmla="*/ 130 h 264"/>
                <a:gd name="T30" fmla="*/ 10 w 232"/>
                <a:gd name="T31" fmla="*/ 124 h 264"/>
                <a:gd name="T32" fmla="*/ 18 w 232"/>
                <a:gd name="T33" fmla="*/ 122 h 264"/>
                <a:gd name="T34" fmla="*/ 40 w 232"/>
                <a:gd name="T35" fmla="*/ 104 h 264"/>
                <a:gd name="T36" fmla="*/ 44 w 232"/>
                <a:gd name="T37" fmla="*/ 88 h 264"/>
                <a:gd name="T38" fmla="*/ 42 w 232"/>
                <a:gd name="T39" fmla="*/ 76 h 264"/>
                <a:gd name="T40" fmla="*/ 34 w 232"/>
                <a:gd name="T41" fmla="*/ 60 h 264"/>
                <a:gd name="T42" fmla="*/ 34 w 232"/>
                <a:gd name="T43" fmla="*/ 56 h 264"/>
                <a:gd name="T44" fmla="*/ 70 w 232"/>
                <a:gd name="T45" fmla="*/ 32 h 264"/>
                <a:gd name="T46" fmla="*/ 82 w 232"/>
                <a:gd name="T47" fmla="*/ 22 h 264"/>
                <a:gd name="T48" fmla="*/ 86 w 232"/>
                <a:gd name="T49" fmla="*/ 6 h 264"/>
                <a:gd name="T50" fmla="*/ 100 w 232"/>
                <a:gd name="T51" fmla="*/ 0 h 264"/>
                <a:gd name="T52" fmla="*/ 118 w 232"/>
                <a:gd name="T53" fmla="*/ 16 h 264"/>
                <a:gd name="T54" fmla="*/ 154 w 232"/>
                <a:gd name="T55" fmla="*/ 20 h 264"/>
                <a:gd name="T56" fmla="*/ 150 w 232"/>
                <a:gd name="T57" fmla="*/ 32 h 264"/>
                <a:gd name="T58" fmla="*/ 150 w 232"/>
                <a:gd name="T59" fmla="*/ 74 h 264"/>
                <a:gd name="T60" fmla="*/ 156 w 232"/>
                <a:gd name="T61" fmla="*/ 94 h 264"/>
                <a:gd name="T62" fmla="*/ 174 w 232"/>
                <a:gd name="T63" fmla="*/ 96 h 264"/>
                <a:gd name="T64" fmla="*/ 186 w 232"/>
                <a:gd name="T65" fmla="*/ 104 h 264"/>
                <a:gd name="T66" fmla="*/ 184 w 232"/>
                <a:gd name="T67" fmla="*/ 124 h 264"/>
                <a:gd name="T68" fmla="*/ 186 w 232"/>
                <a:gd name="T69" fmla="*/ 140 h 264"/>
                <a:gd name="T70" fmla="*/ 194 w 232"/>
                <a:gd name="T71" fmla="*/ 154 h 264"/>
                <a:gd name="T72" fmla="*/ 212 w 232"/>
                <a:gd name="T73" fmla="*/ 170 h 264"/>
                <a:gd name="T74" fmla="*/ 232 w 232"/>
                <a:gd name="T75" fmla="*/ 196 h 264"/>
                <a:gd name="T76" fmla="*/ 208 w 232"/>
                <a:gd name="T77" fmla="*/ 208 h 264"/>
                <a:gd name="T78" fmla="*/ 194 w 232"/>
                <a:gd name="T79" fmla="*/ 224 h 264"/>
                <a:gd name="T80" fmla="*/ 196 w 232"/>
                <a:gd name="T81" fmla="*/ 264 h 26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32" h="264">
                  <a:moveTo>
                    <a:pt x="196" y="264"/>
                  </a:moveTo>
                  <a:lnTo>
                    <a:pt x="196" y="264"/>
                  </a:lnTo>
                  <a:lnTo>
                    <a:pt x="182" y="256"/>
                  </a:lnTo>
                  <a:lnTo>
                    <a:pt x="170" y="248"/>
                  </a:lnTo>
                  <a:lnTo>
                    <a:pt x="158" y="238"/>
                  </a:lnTo>
                  <a:lnTo>
                    <a:pt x="152" y="228"/>
                  </a:lnTo>
                  <a:lnTo>
                    <a:pt x="148" y="218"/>
                  </a:lnTo>
                  <a:lnTo>
                    <a:pt x="146" y="202"/>
                  </a:lnTo>
                  <a:lnTo>
                    <a:pt x="144" y="186"/>
                  </a:lnTo>
                  <a:lnTo>
                    <a:pt x="142" y="182"/>
                  </a:lnTo>
                  <a:lnTo>
                    <a:pt x="140" y="178"/>
                  </a:lnTo>
                  <a:lnTo>
                    <a:pt x="136" y="166"/>
                  </a:lnTo>
                  <a:lnTo>
                    <a:pt x="116" y="148"/>
                  </a:lnTo>
                  <a:lnTo>
                    <a:pt x="108" y="144"/>
                  </a:lnTo>
                  <a:lnTo>
                    <a:pt x="100" y="140"/>
                  </a:lnTo>
                  <a:lnTo>
                    <a:pt x="92" y="138"/>
                  </a:lnTo>
                  <a:lnTo>
                    <a:pt x="82" y="140"/>
                  </a:lnTo>
                  <a:lnTo>
                    <a:pt x="62" y="144"/>
                  </a:lnTo>
                  <a:lnTo>
                    <a:pt x="56" y="152"/>
                  </a:lnTo>
                  <a:lnTo>
                    <a:pt x="50" y="158"/>
                  </a:lnTo>
                  <a:lnTo>
                    <a:pt x="0" y="160"/>
                  </a:lnTo>
                  <a:lnTo>
                    <a:pt x="0" y="146"/>
                  </a:lnTo>
                  <a:lnTo>
                    <a:pt x="2" y="134"/>
                  </a:lnTo>
                  <a:lnTo>
                    <a:pt x="2" y="130"/>
                  </a:lnTo>
                  <a:lnTo>
                    <a:pt x="6" y="126"/>
                  </a:lnTo>
                  <a:lnTo>
                    <a:pt x="10" y="124"/>
                  </a:lnTo>
                  <a:lnTo>
                    <a:pt x="18" y="122"/>
                  </a:lnTo>
                  <a:lnTo>
                    <a:pt x="40" y="104"/>
                  </a:lnTo>
                  <a:lnTo>
                    <a:pt x="42" y="96"/>
                  </a:lnTo>
                  <a:lnTo>
                    <a:pt x="44" y="88"/>
                  </a:lnTo>
                  <a:lnTo>
                    <a:pt x="44" y="82"/>
                  </a:lnTo>
                  <a:lnTo>
                    <a:pt x="42" y="76"/>
                  </a:lnTo>
                  <a:lnTo>
                    <a:pt x="36" y="66"/>
                  </a:lnTo>
                  <a:lnTo>
                    <a:pt x="34" y="60"/>
                  </a:lnTo>
                  <a:lnTo>
                    <a:pt x="34" y="56"/>
                  </a:lnTo>
                  <a:lnTo>
                    <a:pt x="58" y="42"/>
                  </a:lnTo>
                  <a:lnTo>
                    <a:pt x="70" y="32"/>
                  </a:lnTo>
                  <a:lnTo>
                    <a:pt x="82" y="22"/>
                  </a:lnTo>
                  <a:lnTo>
                    <a:pt x="84" y="12"/>
                  </a:lnTo>
                  <a:lnTo>
                    <a:pt x="86" y="6"/>
                  </a:lnTo>
                  <a:lnTo>
                    <a:pt x="90" y="2"/>
                  </a:lnTo>
                  <a:lnTo>
                    <a:pt x="100" y="0"/>
                  </a:lnTo>
                  <a:lnTo>
                    <a:pt x="118" y="16"/>
                  </a:lnTo>
                  <a:lnTo>
                    <a:pt x="154" y="20"/>
                  </a:lnTo>
                  <a:lnTo>
                    <a:pt x="150" y="32"/>
                  </a:lnTo>
                  <a:lnTo>
                    <a:pt x="148" y="52"/>
                  </a:lnTo>
                  <a:lnTo>
                    <a:pt x="150" y="74"/>
                  </a:lnTo>
                  <a:lnTo>
                    <a:pt x="152" y="84"/>
                  </a:lnTo>
                  <a:lnTo>
                    <a:pt x="156" y="94"/>
                  </a:lnTo>
                  <a:lnTo>
                    <a:pt x="174" y="96"/>
                  </a:lnTo>
                  <a:lnTo>
                    <a:pt x="186" y="104"/>
                  </a:lnTo>
                  <a:lnTo>
                    <a:pt x="184" y="124"/>
                  </a:lnTo>
                  <a:lnTo>
                    <a:pt x="184" y="132"/>
                  </a:lnTo>
                  <a:lnTo>
                    <a:pt x="186" y="140"/>
                  </a:lnTo>
                  <a:lnTo>
                    <a:pt x="188" y="146"/>
                  </a:lnTo>
                  <a:lnTo>
                    <a:pt x="194" y="154"/>
                  </a:lnTo>
                  <a:lnTo>
                    <a:pt x="200" y="162"/>
                  </a:lnTo>
                  <a:lnTo>
                    <a:pt x="212" y="170"/>
                  </a:lnTo>
                  <a:lnTo>
                    <a:pt x="232" y="196"/>
                  </a:lnTo>
                  <a:lnTo>
                    <a:pt x="208" y="208"/>
                  </a:lnTo>
                  <a:lnTo>
                    <a:pt x="200" y="214"/>
                  </a:lnTo>
                  <a:lnTo>
                    <a:pt x="194" y="224"/>
                  </a:lnTo>
                  <a:lnTo>
                    <a:pt x="196" y="264"/>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43" name="Freeform 36">
              <a:extLst>
                <a:ext uri="{FF2B5EF4-FFF2-40B4-BE49-F238E27FC236}">
                  <a16:creationId xmlns:a16="http://schemas.microsoft.com/office/drawing/2014/main" xmlns="" id="{C0A22D6B-FCC2-4599-8C9D-7DBC16452389}"/>
                </a:ext>
              </a:extLst>
            </p:cNvPr>
            <p:cNvSpPr/>
            <p:nvPr/>
          </p:nvSpPr>
          <p:spPr bwMode="auto">
            <a:xfrm>
              <a:off x="6807200" y="2041526"/>
              <a:ext cx="933450" cy="879475"/>
            </a:xfrm>
            <a:custGeom>
              <a:avLst/>
              <a:gdLst>
                <a:gd name="T0" fmla="*/ 234 w 588"/>
                <a:gd name="T1" fmla="*/ 550 h 554"/>
                <a:gd name="T2" fmla="*/ 248 w 588"/>
                <a:gd name="T3" fmla="*/ 530 h 554"/>
                <a:gd name="T4" fmla="*/ 264 w 588"/>
                <a:gd name="T5" fmla="*/ 516 h 554"/>
                <a:gd name="T6" fmla="*/ 274 w 588"/>
                <a:gd name="T7" fmla="*/ 480 h 554"/>
                <a:gd name="T8" fmla="*/ 252 w 588"/>
                <a:gd name="T9" fmla="*/ 468 h 554"/>
                <a:gd name="T10" fmla="*/ 252 w 588"/>
                <a:gd name="T11" fmla="*/ 438 h 554"/>
                <a:gd name="T12" fmla="*/ 280 w 588"/>
                <a:gd name="T13" fmla="*/ 404 h 554"/>
                <a:gd name="T14" fmla="*/ 288 w 588"/>
                <a:gd name="T15" fmla="*/ 388 h 554"/>
                <a:gd name="T16" fmla="*/ 290 w 588"/>
                <a:gd name="T17" fmla="*/ 342 h 554"/>
                <a:gd name="T18" fmla="*/ 252 w 588"/>
                <a:gd name="T19" fmla="*/ 300 h 554"/>
                <a:gd name="T20" fmla="*/ 200 w 588"/>
                <a:gd name="T21" fmla="*/ 304 h 554"/>
                <a:gd name="T22" fmla="*/ 174 w 588"/>
                <a:gd name="T23" fmla="*/ 330 h 554"/>
                <a:gd name="T24" fmla="*/ 130 w 588"/>
                <a:gd name="T25" fmla="*/ 390 h 554"/>
                <a:gd name="T26" fmla="*/ 110 w 588"/>
                <a:gd name="T27" fmla="*/ 416 h 554"/>
                <a:gd name="T28" fmla="*/ 36 w 588"/>
                <a:gd name="T29" fmla="*/ 364 h 554"/>
                <a:gd name="T30" fmla="*/ 12 w 588"/>
                <a:gd name="T31" fmla="*/ 358 h 554"/>
                <a:gd name="T32" fmla="*/ 0 w 588"/>
                <a:gd name="T33" fmla="*/ 348 h 554"/>
                <a:gd name="T34" fmla="*/ 4 w 588"/>
                <a:gd name="T35" fmla="*/ 324 h 554"/>
                <a:gd name="T36" fmla="*/ 18 w 588"/>
                <a:gd name="T37" fmla="*/ 320 h 554"/>
                <a:gd name="T38" fmla="*/ 40 w 588"/>
                <a:gd name="T39" fmla="*/ 292 h 554"/>
                <a:gd name="T40" fmla="*/ 34 w 588"/>
                <a:gd name="T41" fmla="*/ 238 h 554"/>
                <a:gd name="T42" fmla="*/ 28 w 588"/>
                <a:gd name="T43" fmla="*/ 228 h 554"/>
                <a:gd name="T44" fmla="*/ 20 w 588"/>
                <a:gd name="T45" fmla="*/ 186 h 554"/>
                <a:gd name="T46" fmla="*/ 26 w 588"/>
                <a:gd name="T47" fmla="*/ 172 h 554"/>
                <a:gd name="T48" fmla="*/ 44 w 588"/>
                <a:gd name="T49" fmla="*/ 190 h 554"/>
                <a:gd name="T50" fmla="*/ 58 w 588"/>
                <a:gd name="T51" fmla="*/ 210 h 554"/>
                <a:gd name="T52" fmla="*/ 80 w 588"/>
                <a:gd name="T53" fmla="*/ 224 h 554"/>
                <a:gd name="T54" fmla="*/ 100 w 588"/>
                <a:gd name="T55" fmla="*/ 222 h 554"/>
                <a:gd name="T56" fmla="*/ 142 w 588"/>
                <a:gd name="T57" fmla="*/ 186 h 554"/>
                <a:gd name="T58" fmla="*/ 216 w 588"/>
                <a:gd name="T59" fmla="*/ 128 h 554"/>
                <a:gd name="T60" fmla="*/ 232 w 588"/>
                <a:gd name="T61" fmla="*/ 104 h 554"/>
                <a:gd name="T62" fmla="*/ 262 w 588"/>
                <a:gd name="T63" fmla="*/ 76 h 554"/>
                <a:gd name="T64" fmla="*/ 292 w 588"/>
                <a:gd name="T65" fmla="*/ 74 h 554"/>
                <a:gd name="T66" fmla="*/ 312 w 588"/>
                <a:gd name="T67" fmla="*/ 84 h 554"/>
                <a:gd name="T68" fmla="*/ 348 w 588"/>
                <a:gd name="T69" fmla="*/ 66 h 554"/>
                <a:gd name="T70" fmla="*/ 348 w 588"/>
                <a:gd name="T71" fmla="*/ 16 h 554"/>
                <a:gd name="T72" fmla="*/ 362 w 588"/>
                <a:gd name="T73" fmla="*/ 2 h 554"/>
                <a:gd name="T74" fmla="*/ 396 w 588"/>
                <a:gd name="T75" fmla="*/ 32 h 554"/>
                <a:gd name="T76" fmla="*/ 418 w 588"/>
                <a:gd name="T77" fmla="*/ 46 h 554"/>
                <a:gd name="T78" fmla="*/ 436 w 588"/>
                <a:gd name="T79" fmla="*/ 44 h 554"/>
                <a:gd name="T80" fmla="*/ 440 w 588"/>
                <a:gd name="T81" fmla="*/ 28 h 554"/>
                <a:gd name="T82" fmla="*/ 458 w 588"/>
                <a:gd name="T83" fmla="*/ 24 h 554"/>
                <a:gd name="T84" fmla="*/ 460 w 588"/>
                <a:gd name="T85" fmla="*/ 62 h 554"/>
                <a:gd name="T86" fmla="*/ 498 w 588"/>
                <a:gd name="T87" fmla="*/ 110 h 554"/>
                <a:gd name="T88" fmla="*/ 516 w 588"/>
                <a:gd name="T89" fmla="*/ 178 h 554"/>
                <a:gd name="T90" fmla="*/ 530 w 588"/>
                <a:gd name="T91" fmla="*/ 196 h 554"/>
                <a:gd name="T92" fmla="*/ 588 w 588"/>
                <a:gd name="T93" fmla="*/ 236 h 554"/>
                <a:gd name="T94" fmla="*/ 580 w 588"/>
                <a:gd name="T95" fmla="*/ 250 h 554"/>
                <a:gd name="T96" fmla="*/ 520 w 588"/>
                <a:gd name="T97" fmla="*/ 292 h 554"/>
                <a:gd name="T98" fmla="*/ 502 w 588"/>
                <a:gd name="T99" fmla="*/ 310 h 554"/>
                <a:gd name="T100" fmla="*/ 472 w 588"/>
                <a:gd name="T101" fmla="*/ 346 h 554"/>
                <a:gd name="T102" fmla="*/ 466 w 588"/>
                <a:gd name="T103" fmla="*/ 374 h 554"/>
                <a:gd name="T104" fmla="*/ 448 w 588"/>
                <a:gd name="T105" fmla="*/ 390 h 554"/>
                <a:gd name="T106" fmla="*/ 412 w 588"/>
                <a:gd name="T107" fmla="*/ 402 h 554"/>
                <a:gd name="T108" fmla="*/ 362 w 588"/>
                <a:gd name="T109" fmla="*/ 424 h 554"/>
                <a:gd name="T110" fmla="*/ 322 w 588"/>
                <a:gd name="T111" fmla="*/ 460 h 554"/>
                <a:gd name="T112" fmla="*/ 304 w 588"/>
                <a:gd name="T113" fmla="*/ 494 h 554"/>
                <a:gd name="T114" fmla="*/ 290 w 588"/>
                <a:gd name="T115" fmla="*/ 542 h 554"/>
                <a:gd name="T116" fmla="*/ 236 w 588"/>
                <a:gd name="T117" fmla="*/ 554 h 55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88" h="554">
                  <a:moveTo>
                    <a:pt x="236" y="554"/>
                  </a:moveTo>
                  <a:lnTo>
                    <a:pt x="236" y="554"/>
                  </a:lnTo>
                  <a:lnTo>
                    <a:pt x="234" y="550"/>
                  </a:lnTo>
                  <a:lnTo>
                    <a:pt x="240" y="536"/>
                  </a:lnTo>
                  <a:lnTo>
                    <a:pt x="248" y="530"/>
                  </a:lnTo>
                  <a:lnTo>
                    <a:pt x="254" y="524"/>
                  </a:lnTo>
                  <a:lnTo>
                    <a:pt x="264" y="516"/>
                  </a:lnTo>
                  <a:lnTo>
                    <a:pt x="274" y="496"/>
                  </a:lnTo>
                  <a:lnTo>
                    <a:pt x="274" y="480"/>
                  </a:lnTo>
                  <a:lnTo>
                    <a:pt x="252" y="468"/>
                  </a:lnTo>
                  <a:lnTo>
                    <a:pt x="250" y="456"/>
                  </a:lnTo>
                  <a:lnTo>
                    <a:pt x="250" y="446"/>
                  </a:lnTo>
                  <a:lnTo>
                    <a:pt x="252" y="438"/>
                  </a:lnTo>
                  <a:lnTo>
                    <a:pt x="256" y="430"/>
                  </a:lnTo>
                  <a:lnTo>
                    <a:pt x="266" y="416"/>
                  </a:lnTo>
                  <a:lnTo>
                    <a:pt x="280" y="404"/>
                  </a:lnTo>
                  <a:lnTo>
                    <a:pt x="284" y="396"/>
                  </a:lnTo>
                  <a:lnTo>
                    <a:pt x="288" y="388"/>
                  </a:lnTo>
                  <a:lnTo>
                    <a:pt x="290" y="370"/>
                  </a:lnTo>
                  <a:lnTo>
                    <a:pt x="290" y="356"/>
                  </a:lnTo>
                  <a:lnTo>
                    <a:pt x="290" y="342"/>
                  </a:lnTo>
                  <a:lnTo>
                    <a:pt x="252" y="300"/>
                  </a:lnTo>
                  <a:lnTo>
                    <a:pt x="234" y="298"/>
                  </a:lnTo>
                  <a:lnTo>
                    <a:pt x="200" y="304"/>
                  </a:lnTo>
                  <a:lnTo>
                    <a:pt x="186" y="316"/>
                  </a:lnTo>
                  <a:lnTo>
                    <a:pt x="174" y="330"/>
                  </a:lnTo>
                  <a:lnTo>
                    <a:pt x="148" y="360"/>
                  </a:lnTo>
                  <a:lnTo>
                    <a:pt x="130" y="390"/>
                  </a:lnTo>
                  <a:lnTo>
                    <a:pt x="120" y="404"/>
                  </a:lnTo>
                  <a:lnTo>
                    <a:pt x="110" y="416"/>
                  </a:lnTo>
                  <a:lnTo>
                    <a:pt x="70" y="390"/>
                  </a:lnTo>
                  <a:lnTo>
                    <a:pt x="52" y="376"/>
                  </a:lnTo>
                  <a:lnTo>
                    <a:pt x="36" y="364"/>
                  </a:lnTo>
                  <a:lnTo>
                    <a:pt x="22" y="362"/>
                  </a:lnTo>
                  <a:lnTo>
                    <a:pt x="12" y="358"/>
                  </a:lnTo>
                  <a:lnTo>
                    <a:pt x="6" y="352"/>
                  </a:lnTo>
                  <a:lnTo>
                    <a:pt x="0" y="348"/>
                  </a:lnTo>
                  <a:lnTo>
                    <a:pt x="0" y="334"/>
                  </a:lnTo>
                  <a:lnTo>
                    <a:pt x="2" y="326"/>
                  </a:lnTo>
                  <a:lnTo>
                    <a:pt x="4" y="324"/>
                  </a:lnTo>
                  <a:lnTo>
                    <a:pt x="6" y="322"/>
                  </a:lnTo>
                  <a:lnTo>
                    <a:pt x="18" y="320"/>
                  </a:lnTo>
                  <a:lnTo>
                    <a:pt x="28" y="306"/>
                  </a:lnTo>
                  <a:lnTo>
                    <a:pt x="40" y="292"/>
                  </a:lnTo>
                  <a:lnTo>
                    <a:pt x="38" y="240"/>
                  </a:lnTo>
                  <a:lnTo>
                    <a:pt x="34" y="238"/>
                  </a:lnTo>
                  <a:lnTo>
                    <a:pt x="28" y="228"/>
                  </a:lnTo>
                  <a:lnTo>
                    <a:pt x="20" y="206"/>
                  </a:lnTo>
                  <a:lnTo>
                    <a:pt x="20" y="186"/>
                  </a:lnTo>
                  <a:lnTo>
                    <a:pt x="22" y="178"/>
                  </a:lnTo>
                  <a:lnTo>
                    <a:pt x="26" y="172"/>
                  </a:lnTo>
                  <a:lnTo>
                    <a:pt x="34" y="176"/>
                  </a:lnTo>
                  <a:lnTo>
                    <a:pt x="40" y="180"/>
                  </a:lnTo>
                  <a:lnTo>
                    <a:pt x="44" y="190"/>
                  </a:lnTo>
                  <a:lnTo>
                    <a:pt x="48" y="202"/>
                  </a:lnTo>
                  <a:lnTo>
                    <a:pt x="58" y="210"/>
                  </a:lnTo>
                  <a:lnTo>
                    <a:pt x="68" y="218"/>
                  </a:lnTo>
                  <a:lnTo>
                    <a:pt x="74" y="222"/>
                  </a:lnTo>
                  <a:lnTo>
                    <a:pt x="80" y="224"/>
                  </a:lnTo>
                  <a:lnTo>
                    <a:pt x="88" y="224"/>
                  </a:lnTo>
                  <a:lnTo>
                    <a:pt x="100" y="222"/>
                  </a:lnTo>
                  <a:lnTo>
                    <a:pt x="118" y="204"/>
                  </a:lnTo>
                  <a:lnTo>
                    <a:pt x="142" y="186"/>
                  </a:lnTo>
                  <a:lnTo>
                    <a:pt x="168" y="166"/>
                  </a:lnTo>
                  <a:lnTo>
                    <a:pt x="192" y="146"/>
                  </a:lnTo>
                  <a:lnTo>
                    <a:pt x="216" y="128"/>
                  </a:lnTo>
                  <a:lnTo>
                    <a:pt x="226" y="116"/>
                  </a:lnTo>
                  <a:lnTo>
                    <a:pt x="232" y="104"/>
                  </a:lnTo>
                  <a:lnTo>
                    <a:pt x="244" y="82"/>
                  </a:lnTo>
                  <a:lnTo>
                    <a:pt x="262" y="76"/>
                  </a:lnTo>
                  <a:lnTo>
                    <a:pt x="278" y="72"/>
                  </a:lnTo>
                  <a:lnTo>
                    <a:pt x="284" y="72"/>
                  </a:lnTo>
                  <a:lnTo>
                    <a:pt x="292" y="74"/>
                  </a:lnTo>
                  <a:lnTo>
                    <a:pt x="302" y="78"/>
                  </a:lnTo>
                  <a:lnTo>
                    <a:pt x="312" y="84"/>
                  </a:lnTo>
                  <a:lnTo>
                    <a:pt x="332" y="84"/>
                  </a:lnTo>
                  <a:lnTo>
                    <a:pt x="348" y="66"/>
                  </a:lnTo>
                  <a:lnTo>
                    <a:pt x="348" y="16"/>
                  </a:lnTo>
                  <a:lnTo>
                    <a:pt x="354" y="0"/>
                  </a:lnTo>
                  <a:lnTo>
                    <a:pt x="362" y="2"/>
                  </a:lnTo>
                  <a:lnTo>
                    <a:pt x="374" y="8"/>
                  </a:lnTo>
                  <a:lnTo>
                    <a:pt x="384" y="18"/>
                  </a:lnTo>
                  <a:lnTo>
                    <a:pt x="396" y="32"/>
                  </a:lnTo>
                  <a:lnTo>
                    <a:pt x="408" y="42"/>
                  </a:lnTo>
                  <a:lnTo>
                    <a:pt x="418" y="46"/>
                  </a:lnTo>
                  <a:lnTo>
                    <a:pt x="432" y="48"/>
                  </a:lnTo>
                  <a:lnTo>
                    <a:pt x="436" y="44"/>
                  </a:lnTo>
                  <a:lnTo>
                    <a:pt x="438" y="36"/>
                  </a:lnTo>
                  <a:lnTo>
                    <a:pt x="440" y="28"/>
                  </a:lnTo>
                  <a:lnTo>
                    <a:pt x="450" y="16"/>
                  </a:lnTo>
                  <a:lnTo>
                    <a:pt x="458" y="24"/>
                  </a:lnTo>
                  <a:lnTo>
                    <a:pt x="460" y="62"/>
                  </a:lnTo>
                  <a:lnTo>
                    <a:pt x="472" y="76"/>
                  </a:lnTo>
                  <a:lnTo>
                    <a:pt x="484" y="92"/>
                  </a:lnTo>
                  <a:lnTo>
                    <a:pt x="498" y="110"/>
                  </a:lnTo>
                  <a:lnTo>
                    <a:pt x="516" y="128"/>
                  </a:lnTo>
                  <a:lnTo>
                    <a:pt x="516" y="178"/>
                  </a:lnTo>
                  <a:lnTo>
                    <a:pt x="530" y="196"/>
                  </a:lnTo>
                  <a:lnTo>
                    <a:pt x="564" y="220"/>
                  </a:lnTo>
                  <a:lnTo>
                    <a:pt x="588" y="236"/>
                  </a:lnTo>
                  <a:lnTo>
                    <a:pt x="586" y="242"/>
                  </a:lnTo>
                  <a:lnTo>
                    <a:pt x="580" y="250"/>
                  </a:lnTo>
                  <a:lnTo>
                    <a:pt x="558" y="266"/>
                  </a:lnTo>
                  <a:lnTo>
                    <a:pt x="534" y="282"/>
                  </a:lnTo>
                  <a:lnTo>
                    <a:pt x="520" y="292"/>
                  </a:lnTo>
                  <a:lnTo>
                    <a:pt x="502" y="310"/>
                  </a:lnTo>
                  <a:lnTo>
                    <a:pt x="486" y="328"/>
                  </a:lnTo>
                  <a:lnTo>
                    <a:pt x="472" y="346"/>
                  </a:lnTo>
                  <a:lnTo>
                    <a:pt x="470" y="354"/>
                  </a:lnTo>
                  <a:lnTo>
                    <a:pt x="468" y="364"/>
                  </a:lnTo>
                  <a:lnTo>
                    <a:pt x="466" y="374"/>
                  </a:lnTo>
                  <a:lnTo>
                    <a:pt x="462" y="384"/>
                  </a:lnTo>
                  <a:lnTo>
                    <a:pt x="448" y="390"/>
                  </a:lnTo>
                  <a:lnTo>
                    <a:pt x="432" y="398"/>
                  </a:lnTo>
                  <a:lnTo>
                    <a:pt x="412" y="402"/>
                  </a:lnTo>
                  <a:lnTo>
                    <a:pt x="394" y="408"/>
                  </a:lnTo>
                  <a:lnTo>
                    <a:pt x="378" y="416"/>
                  </a:lnTo>
                  <a:lnTo>
                    <a:pt x="362" y="424"/>
                  </a:lnTo>
                  <a:lnTo>
                    <a:pt x="348" y="434"/>
                  </a:lnTo>
                  <a:lnTo>
                    <a:pt x="336" y="446"/>
                  </a:lnTo>
                  <a:lnTo>
                    <a:pt x="322" y="460"/>
                  </a:lnTo>
                  <a:lnTo>
                    <a:pt x="310" y="476"/>
                  </a:lnTo>
                  <a:lnTo>
                    <a:pt x="304" y="494"/>
                  </a:lnTo>
                  <a:lnTo>
                    <a:pt x="296" y="518"/>
                  </a:lnTo>
                  <a:lnTo>
                    <a:pt x="290" y="542"/>
                  </a:lnTo>
                  <a:lnTo>
                    <a:pt x="260" y="550"/>
                  </a:lnTo>
                  <a:lnTo>
                    <a:pt x="236" y="554"/>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44" name="Freeform 37">
              <a:extLst>
                <a:ext uri="{FF2B5EF4-FFF2-40B4-BE49-F238E27FC236}">
                  <a16:creationId xmlns:a16="http://schemas.microsoft.com/office/drawing/2014/main" xmlns="" id="{A9848397-A701-4C72-9F61-E7A5757392C8}"/>
                </a:ext>
              </a:extLst>
            </p:cNvPr>
            <p:cNvSpPr/>
            <p:nvPr/>
          </p:nvSpPr>
          <p:spPr bwMode="auto">
            <a:xfrm>
              <a:off x="7004050" y="1552576"/>
              <a:ext cx="1330325" cy="844550"/>
            </a:xfrm>
            <a:custGeom>
              <a:avLst/>
              <a:gdLst>
                <a:gd name="T0" fmla="*/ 410 w 838"/>
                <a:gd name="T1" fmla="*/ 492 h 532"/>
                <a:gd name="T2" fmla="*/ 402 w 838"/>
                <a:gd name="T3" fmla="*/ 438 h 532"/>
                <a:gd name="T4" fmla="*/ 376 w 838"/>
                <a:gd name="T5" fmla="*/ 398 h 532"/>
                <a:gd name="T6" fmla="*/ 346 w 838"/>
                <a:gd name="T7" fmla="*/ 366 h 532"/>
                <a:gd name="T8" fmla="*/ 324 w 838"/>
                <a:gd name="T9" fmla="*/ 314 h 532"/>
                <a:gd name="T10" fmla="*/ 300 w 838"/>
                <a:gd name="T11" fmla="*/ 346 h 532"/>
                <a:gd name="T12" fmla="*/ 258 w 838"/>
                <a:gd name="T13" fmla="*/ 308 h 532"/>
                <a:gd name="T14" fmla="*/ 206 w 838"/>
                <a:gd name="T15" fmla="*/ 288 h 532"/>
                <a:gd name="T16" fmla="*/ 186 w 838"/>
                <a:gd name="T17" fmla="*/ 240 h 532"/>
                <a:gd name="T18" fmla="*/ 152 w 838"/>
                <a:gd name="T19" fmla="*/ 174 h 532"/>
                <a:gd name="T20" fmla="*/ 112 w 838"/>
                <a:gd name="T21" fmla="*/ 200 h 532"/>
                <a:gd name="T22" fmla="*/ 80 w 838"/>
                <a:gd name="T23" fmla="*/ 200 h 532"/>
                <a:gd name="T24" fmla="*/ 60 w 838"/>
                <a:gd name="T25" fmla="*/ 152 h 532"/>
                <a:gd name="T26" fmla="*/ 36 w 838"/>
                <a:gd name="T27" fmla="*/ 88 h 532"/>
                <a:gd name="T28" fmla="*/ 0 w 838"/>
                <a:gd name="T29" fmla="*/ 58 h 532"/>
                <a:gd name="T30" fmla="*/ 14 w 838"/>
                <a:gd name="T31" fmla="*/ 30 h 532"/>
                <a:gd name="T32" fmla="*/ 68 w 838"/>
                <a:gd name="T33" fmla="*/ 60 h 532"/>
                <a:gd name="T34" fmla="*/ 108 w 838"/>
                <a:gd name="T35" fmla="*/ 32 h 532"/>
                <a:gd name="T36" fmla="*/ 138 w 838"/>
                <a:gd name="T37" fmla="*/ 0 h 532"/>
                <a:gd name="T38" fmla="*/ 166 w 838"/>
                <a:gd name="T39" fmla="*/ 22 h 532"/>
                <a:gd name="T40" fmla="*/ 198 w 838"/>
                <a:gd name="T41" fmla="*/ 68 h 532"/>
                <a:gd name="T42" fmla="*/ 294 w 838"/>
                <a:gd name="T43" fmla="*/ 66 h 532"/>
                <a:gd name="T44" fmla="*/ 350 w 838"/>
                <a:gd name="T45" fmla="*/ 30 h 532"/>
                <a:gd name="T46" fmla="*/ 358 w 838"/>
                <a:gd name="T47" fmla="*/ 80 h 532"/>
                <a:gd name="T48" fmla="*/ 398 w 838"/>
                <a:gd name="T49" fmla="*/ 78 h 532"/>
                <a:gd name="T50" fmla="*/ 422 w 838"/>
                <a:gd name="T51" fmla="*/ 76 h 532"/>
                <a:gd name="T52" fmla="*/ 470 w 838"/>
                <a:gd name="T53" fmla="*/ 110 h 532"/>
                <a:gd name="T54" fmla="*/ 518 w 838"/>
                <a:gd name="T55" fmla="*/ 166 h 532"/>
                <a:gd name="T56" fmla="*/ 546 w 838"/>
                <a:gd name="T57" fmla="*/ 134 h 532"/>
                <a:gd name="T58" fmla="*/ 572 w 838"/>
                <a:gd name="T59" fmla="*/ 140 h 532"/>
                <a:gd name="T60" fmla="*/ 606 w 838"/>
                <a:gd name="T61" fmla="*/ 184 h 532"/>
                <a:gd name="T62" fmla="*/ 664 w 838"/>
                <a:gd name="T63" fmla="*/ 204 h 532"/>
                <a:gd name="T64" fmla="*/ 684 w 838"/>
                <a:gd name="T65" fmla="*/ 186 h 532"/>
                <a:gd name="T66" fmla="*/ 684 w 838"/>
                <a:gd name="T67" fmla="*/ 168 h 532"/>
                <a:gd name="T68" fmla="*/ 724 w 838"/>
                <a:gd name="T69" fmla="*/ 146 h 532"/>
                <a:gd name="T70" fmla="*/ 742 w 838"/>
                <a:gd name="T71" fmla="*/ 132 h 532"/>
                <a:gd name="T72" fmla="*/ 756 w 838"/>
                <a:gd name="T73" fmla="*/ 154 h 532"/>
                <a:gd name="T74" fmla="*/ 806 w 838"/>
                <a:gd name="T75" fmla="*/ 188 h 532"/>
                <a:gd name="T76" fmla="*/ 838 w 838"/>
                <a:gd name="T77" fmla="*/ 228 h 532"/>
                <a:gd name="T78" fmla="*/ 818 w 838"/>
                <a:gd name="T79" fmla="*/ 272 h 532"/>
                <a:gd name="T80" fmla="*/ 802 w 838"/>
                <a:gd name="T81" fmla="*/ 308 h 532"/>
                <a:gd name="T82" fmla="*/ 778 w 838"/>
                <a:gd name="T83" fmla="*/ 300 h 532"/>
                <a:gd name="T84" fmla="*/ 770 w 838"/>
                <a:gd name="T85" fmla="*/ 258 h 532"/>
                <a:gd name="T86" fmla="*/ 744 w 838"/>
                <a:gd name="T87" fmla="*/ 242 h 532"/>
                <a:gd name="T88" fmla="*/ 716 w 838"/>
                <a:gd name="T89" fmla="*/ 282 h 532"/>
                <a:gd name="T90" fmla="*/ 686 w 838"/>
                <a:gd name="T91" fmla="*/ 346 h 532"/>
                <a:gd name="T92" fmla="*/ 632 w 838"/>
                <a:gd name="T93" fmla="*/ 368 h 532"/>
                <a:gd name="T94" fmla="*/ 618 w 838"/>
                <a:gd name="T95" fmla="*/ 410 h 532"/>
                <a:gd name="T96" fmla="*/ 638 w 838"/>
                <a:gd name="T97" fmla="*/ 444 h 532"/>
                <a:gd name="T98" fmla="*/ 588 w 838"/>
                <a:gd name="T99" fmla="*/ 456 h 532"/>
                <a:gd name="T100" fmla="*/ 540 w 838"/>
                <a:gd name="T101" fmla="*/ 438 h 532"/>
                <a:gd name="T102" fmla="*/ 502 w 838"/>
                <a:gd name="T103" fmla="*/ 456 h 532"/>
                <a:gd name="T104" fmla="*/ 476 w 838"/>
                <a:gd name="T105" fmla="*/ 530 h 53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38" h="532">
                  <a:moveTo>
                    <a:pt x="464" y="532"/>
                  </a:moveTo>
                  <a:lnTo>
                    <a:pt x="464" y="532"/>
                  </a:lnTo>
                  <a:lnTo>
                    <a:pt x="452" y="520"/>
                  </a:lnTo>
                  <a:lnTo>
                    <a:pt x="436" y="508"/>
                  </a:lnTo>
                  <a:lnTo>
                    <a:pt x="410" y="492"/>
                  </a:lnTo>
                  <a:lnTo>
                    <a:pt x="402" y="482"/>
                  </a:lnTo>
                  <a:lnTo>
                    <a:pt x="404" y="450"/>
                  </a:lnTo>
                  <a:lnTo>
                    <a:pt x="402" y="438"/>
                  </a:lnTo>
                  <a:lnTo>
                    <a:pt x="398" y="426"/>
                  </a:lnTo>
                  <a:lnTo>
                    <a:pt x="388" y="416"/>
                  </a:lnTo>
                  <a:lnTo>
                    <a:pt x="382" y="410"/>
                  </a:lnTo>
                  <a:lnTo>
                    <a:pt x="376" y="398"/>
                  </a:lnTo>
                  <a:lnTo>
                    <a:pt x="348" y="368"/>
                  </a:lnTo>
                  <a:lnTo>
                    <a:pt x="346" y="366"/>
                  </a:lnTo>
                  <a:lnTo>
                    <a:pt x="344" y="326"/>
                  </a:lnTo>
                  <a:lnTo>
                    <a:pt x="336" y="318"/>
                  </a:lnTo>
                  <a:lnTo>
                    <a:pt x="330" y="314"/>
                  </a:lnTo>
                  <a:lnTo>
                    <a:pt x="324" y="314"/>
                  </a:lnTo>
                  <a:lnTo>
                    <a:pt x="318" y="314"/>
                  </a:lnTo>
                  <a:lnTo>
                    <a:pt x="312" y="322"/>
                  </a:lnTo>
                  <a:lnTo>
                    <a:pt x="308" y="328"/>
                  </a:lnTo>
                  <a:lnTo>
                    <a:pt x="300" y="346"/>
                  </a:lnTo>
                  <a:lnTo>
                    <a:pt x="296" y="346"/>
                  </a:lnTo>
                  <a:lnTo>
                    <a:pt x="270" y="320"/>
                  </a:lnTo>
                  <a:lnTo>
                    <a:pt x="258" y="308"/>
                  </a:lnTo>
                  <a:lnTo>
                    <a:pt x="246" y="300"/>
                  </a:lnTo>
                  <a:lnTo>
                    <a:pt x="228" y="296"/>
                  </a:lnTo>
                  <a:lnTo>
                    <a:pt x="216" y="292"/>
                  </a:lnTo>
                  <a:lnTo>
                    <a:pt x="206" y="288"/>
                  </a:lnTo>
                  <a:lnTo>
                    <a:pt x="200" y="280"/>
                  </a:lnTo>
                  <a:lnTo>
                    <a:pt x="194" y="274"/>
                  </a:lnTo>
                  <a:lnTo>
                    <a:pt x="192" y="264"/>
                  </a:lnTo>
                  <a:lnTo>
                    <a:pt x="186" y="240"/>
                  </a:lnTo>
                  <a:lnTo>
                    <a:pt x="180" y="224"/>
                  </a:lnTo>
                  <a:lnTo>
                    <a:pt x="170" y="210"/>
                  </a:lnTo>
                  <a:lnTo>
                    <a:pt x="156" y="190"/>
                  </a:lnTo>
                  <a:lnTo>
                    <a:pt x="152" y="174"/>
                  </a:lnTo>
                  <a:lnTo>
                    <a:pt x="144" y="172"/>
                  </a:lnTo>
                  <a:lnTo>
                    <a:pt x="112" y="200"/>
                  </a:lnTo>
                  <a:lnTo>
                    <a:pt x="98" y="226"/>
                  </a:lnTo>
                  <a:lnTo>
                    <a:pt x="90" y="220"/>
                  </a:lnTo>
                  <a:lnTo>
                    <a:pt x="86" y="214"/>
                  </a:lnTo>
                  <a:lnTo>
                    <a:pt x="80" y="200"/>
                  </a:lnTo>
                  <a:lnTo>
                    <a:pt x="76" y="186"/>
                  </a:lnTo>
                  <a:lnTo>
                    <a:pt x="74" y="182"/>
                  </a:lnTo>
                  <a:lnTo>
                    <a:pt x="72" y="178"/>
                  </a:lnTo>
                  <a:lnTo>
                    <a:pt x="60" y="152"/>
                  </a:lnTo>
                  <a:lnTo>
                    <a:pt x="60" y="116"/>
                  </a:lnTo>
                  <a:lnTo>
                    <a:pt x="48" y="100"/>
                  </a:lnTo>
                  <a:lnTo>
                    <a:pt x="36" y="88"/>
                  </a:lnTo>
                  <a:lnTo>
                    <a:pt x="12" y="68"/>
                  </a:lnTo>
                  <a:lnTo>
                    <a:pt x="6" y="66"/>
                  </a:lnTo>
                  <a:lnTo>
                    <a:pt x="2" y="64"/>
                  </a:lnTo>
                  <a:lnTo>
                    <a:pt x="0" y="58"/>
                  </a:lnTo>
                  <a:lnTo>
                    <a:pt x="0" y="52"/>
                  </a:lnTo>
                  <a:lnTo>
                    <a:pt x="4" y="38"/>
                  </a:lnTo>
                  <a:lnTo>
                    <a:pt x="8" y="32"/>
                  </a:lnTo>
                  <a:lnTo>
                    <a:pt x="14" y="30"/>
                  </a:lnTo>
                  <a:lnTo>
                    <a:pt x="28" y="40"/>
                  </a:lnTo>
                  <a:lnTo>
                    <a:pt x="42" y="50"/>
                  </a:lnTo>
                  <a:lnTo>
                    <a:pt x="58" y="56"/>
                  </a:lnTo>
                  <a:lnTo>
                    <a:pt x="68" y="60"/>
                  </a:lnTo>
                  <a:lnTo>
                    <a:pt x="78" y="60"/>
                  </a:lnTo>
                  <a:lnTo>
                    <a:pt x="88" y="52"/>
                  </a:lnTo>
                  <a:lnTo>
                    <a:pt x="98" y="42"/>
                  </a:lnTo>
                  <a:lnTo>
                    <a:pt x="108" y="32"/>
                  </a:lnTo>
                  <a:lnTo>
                    <a:pt x="118" y="24"/>
                  </a:lnTo>
                  <a:lnTo>
                    <a:pt x="128" y="8"/>
                  </a:lnTo>
                  <a:lnTo>
                    <a:pt x="134" y="4"/>
                  </a:lnTo>
                  <a:lnTo>
                    <a:pt x="138" y="0"/>
                  </a:lnTo>
                  <a:lnTo>
                    <a:pt x="144" y="0"/>
                  </a:lnTo>
                  <a:lnTo>
                    <a:pt x="152" y="4"/>
                  </a:lnTo>
                  <a:lnTo>
                    <a:pt x="158" y="10"/>
                  </a:lnTo>
                  <a:lnTo>
                    <a:pt x="166" y="22"/>
                  </a:lnTo>
                  <a:lnTo>
                    <a:pt x="168" y="32"/>
                  </a:lnTo>
                  <a:lnTo>
                    <a:pt x="172" y="42"/>
                  </a:lnTo>
                  <a:lnTo>
                    <a:pt x="180" y="52"/>
                  </a:lnTo>
                  <a:lnTo>
                    <a:pt x="188" y="60"/>
                  </a:lnTo>
                  <a:lnTo>
                    <a:pt x="198" y="68"/>
                  </a:lnTo>
                  <a:lnTo>
                    <a:pt x="210" y="74"/>
                  </a:lnTo>
                  <a:lnTo>
                    <a:pt x="224" y="78"/>
                  </a:lnTo>
                  <a:lnTo>
                    <a:pt x="238" y="82"/>
                  </a:lnTo>
                  <a:lnTo>
                    <a:pt x="294" y="66"/>
                  </a:lnTo>
                  <a:lnTo>
                    <a:pt x="340" y="26"/>
                  </a:lnTo>
                  <a:lnTo>
                    <a:pt x="350" y="30"/>
                  </a:lnTo>
                  <a:lnTo>
                    <a:pt x="348" y="46"/>
                  </a:lnTo>
                  <a:lnTo>
                    <a:pt x="348" y="54"/>
                  </a:lnTo>
                  <a:lnTo>
                    <a:pt x="348" y="64"/>
                  </a:lnTo>
                  <a:lnTo>
                    <a:pt x="352" y="72"/>
                  </a:lnTo>
                  <a:lnTo>
                    <a:pt x="358" y="80"/>
                  </a:lnTo>
                  <a:lnTo>
                    <a:pt x="366" y="84"/>
                  </a:lnTo>
                  <a:lnTo>
                    <a:pt x="380" y="86"/>
                  </a:lnTo>
                  <a:lnTo>
                    <a:pt x="388" y="82"/>
                  </a:lnTo>
                  <a:lnTo>
                    <a:pt x="398" y="78"/>
                  </a:lnTo>
                  <a:lnTo>
                    <a:pt x="404" y="74"/>
                  </a:lnTo>
                  <a:lnTo>
                    <a:pt x="410" y="72"/>
                  </a:lnTo>
                  <a:lnTo>
                    <a:pt x="416" y="74"/>
                  </a:lnTo>
                  <a:lnTo>
                    <a:pt x="422" y="76"/>
                  </a:lnTo>
                  <a:lnTo>
                    <a:pt x="434" y="88"/>
                  </a:lnTo>
                  <a:lnTo>
                    <a:pt x="446" y="102"/>
                  </a:lnTo>
                  <a:lnTo>
                    <a:pt x="470" y="110"/>
                  </a:lnTo>
                  <a:lnTo>
                    <a:pt x="478" y="122"/>
                  </a:lnTo>
                  <a:lnTo>
                    <a:pt x="488" y="136"/>
                  </a:lnTo>
                  <a:lnTo>
                    <a:pt x="500" y="152"/>
                  </a:lnTo>
                  <a:lnTo>
                    <a:pt x="518" y="166"/>
                  </a:lnTo>
                  <a:lnTo>
                    <a:pt x="526" y="166"/>
                  </a:lnTo>
                  <a:lnTo>
                    <a:pt x="536" y="156"/>
                  </a:lnTo>
                  <a:lnTo>
                    <a:pt x="542" y="144"/>
                  </a:lnTo>
                  <a:lnTo>
                    <a:pt x="546" y="134"/>
                  </a:lnTo>
                  <a:lnTo>
                    <a:pt x="550" y="122"/>
                  </a:lnTo>
                  <a:lnTo>
                    <a:pt x="568" y="128"/>
                  </a:lnTo>
                  <a:lnTo>
                    <a:pt x="572" y="140"/>
                  </a:lnTo>
                  <a:lnTo>
                    <a:pt x="580" y="154"/>
                  </a:lnTo>
                  <a:lnTo>
                    <a:pt x="592" y="168"/>
                  </a:lnTo>
                  <a:lnTo>
                    <a:pt x="606" y="180"/>
                  </a:lnTo>
                  <a:lnTo>
                    <a:pt x="606" y="184"/>
                  </a:lnTo>
                  <a:lnTo>
                    <a:pt x="632" y="206"/>
                  </a:lnTo>
                  <a:lnTo>
                    <a:pt x="664" y="204"/>
                  </a:lnTo>
                  <a:lnTo>
                    <a:pt x="670" y="196"/>
                  </a:lnTo>
                  <a:lnTo>
                    <a:pt x="678" y="190"/>
                  </a:lnTo>
                  <a:lnTo>
                    <a:pt x="680" y="188"/>
                  </a:lnTo>
                  <a:lnTo>
                    <a:pt x="684" y="186"/>
                  </a:lnTo>
                  <a:lnTo>
                    <a:pt x="690" y="180"/>
                  </a:lnTo>
                  <a:lnTo>
                    <a:pt x="690" y="172"/>
                  </a:lnTo>
                  <a:lnTo>
                    <a:pt x="684" y="168"/>
                  </a:lnTo>
                  <a:lnTo>
                    <a:pt x="684" y="164"/>
                  </a:lnTo>
                  <a:lnTo>
                    <a:pt x="688" y="160"/>
                  </a:lnTo>
                  <a:lnTo>
                    <a:pt x="700" y="154"/>
                  </a:lnTo>
                  <a:lnTo>
                    <a:pt x="724" y="146"/>
                  </a:lnTo>
                  <a:lnTo>
                    <a:pt x="730" y="142"/>
                  </a:lnTo>
                  <a:lnTo>
                    <a:pt x="734" y="140"/>
                  </a:lnTo>
                  <a:lnTo>
                    <a:pt x="742" y="132"/>
                  </a:lnTo>
                  <a:lnTo>
                    <a:pt x="744" y="134"/>
                  </a:lnTo>
                  <a:lnTo>
                    <a:pt x="746" y="136"/>
                  </a:lnTo>
                  <a:lnTo>
                    <a:pt x="750" y="144"/>
                  </a:lnTo>
                  <a:lnTo>
                    <a:pt x="756" y="154"/>
                  </a:lnTo>
                  <a:lnTo>
                    <a:pt x="762" y="158"/>
                  </a:lnTo>
                  <a:lnTo>
                    <a:pt x="770" y="162"/>
                  </a:lnTo>
                  <a:lnTo>
                    <a:pt x="806" y="188"/>
                  </a:lnTo>
                  <a:lnTo>
                    <a:pt x="838" y="194"/>
                  </a:lnTo>
                  <a:lnTo>
                    <a:pt x="838" y="204"/>
                  </a:lnTo>
                  <a:lnTo>
                    <a:pt x="838" y="220"/>
                  </a:lnTo>
                  <a:lnTo>
                    <a:pt x="838" y="228"/>
                  </a:lnTo>
                  <a:lnTo>
                    <a:pt x="836" y="236"/>
                  </a:lnTo>
                  <a:lnTo>
                    <a:pt x="834" y="242"/>
                  </a:lnTo>
                  <a:lnTo>
                    <a:pt x="828" y="246"/>
                  </a:lnTo>
                  <a:lnTo>
                    <a:pt x="818" y="272"/>
                  </a:lnTo>
                  <a:lnTo>
                    <a:pt x="812" y="306"/>
                  </a:lnTo>
                  <a:lnTo>
                    <a:pt x="802" y="308"/>
                  </a:lnTo>
                  <a:lnTo>
                    <a:pt x="800" y="302"/>
                  </a:lnTo>
                  <a:lnTo>
                    <a:pt x="796" y="300"/>
                  </a:lnTo>
                  <a:lnTo>
                    <a:pt x="792" y="298"/>
                  </a:lnTo>
                  <a:lnTo>
                    <a:pt x="788" y="298"/>
                  </a:lnTo>
                  <a:lnTo>
                    <a:pt x="778" y="300"/>
                  </a:lnTo>
                  <a:lnTo>
                    <a:pt x="774" y="302"/>
                  </a:lnTo>
                  <a:lnTo>
                    <a:pt x="770" y="300"/>
                  </a:lnTo>
                  <a:lnTo>
                    <a:pt x="770" y="258"/>
                  </a:lnTo>
                  <a:lnTo>
                    <a:pt x="762" y="248"/>
                  </a:lnTo>
                  <a:lnTo>
                    <a:pt x="756" y="244"/>
                  </a:lnTo>
                  <a:lnTo>
                    <a:pt x="750" y="242"/>
                  </a:lnTo>
                  <a:lnTo>
                    <a:pt x="744" y="242"/>
                  </a:lnTo>
                  <a:lnTo>
                    <a:pt x="738" y="244"/>
                  </a:lnTo>
                  <a:lnTo>
                    <a:pt x="732" y="250"/>
                  </a:lnTo>
                  <a:lnTo>
                    <a:pt x="722" y="264"/>
                  </a:lnTo>
                  <a:lnTo>
                    <a:pt x="716" y="282"/>
                  </a:lnTo>
                  <a:lnTo>
                    <a:pt x="708" y="302"/>
                  </a:lnTo>
                  <a:lnTo>
                    <a:pt x="698" y="320"/>
                  </a:lnTo>
                  <a:lnTo>
                    <a:pt x="690" y="340"/>
                  </a:lnTo>
                  <a:lnTo>
                    <a:pt x="686" y="346"/>
                  </a:lnTo>
                  <a:lnTo>
                    <a:pt x="680" y="354"/>
                  </a:lnTo>
                  <a:lnTo>
                    <a:pt x="666" y="362"/>
                  </a:lnTo>
                  <a:lnTo>
                    <a:pt x="652" y="366"/>
                  </a:lnTo>
                  <a:lnTo>
                    <a:pt x="632" y="368"/>
                  </a:lnTo>
                  <a:lnTo>
                    <a:pt x="624" y="372"/>
                  </a:lnTo>
                  <a:lnTo>
                    <a:pt x="622" y="374"/>
                  </a:lnTo>
                  <a:lnTo>
                    <a:pt x="620" y="378"/>
                  </a:lnTo>
                  <a:lnTo>
                    <a:pt x="618" y="390"/>
                  </a:lnTo>
                  <a:lnTo>
                    <a:pt x="618" y="410"/>
                  </a:lnTo>
                  <a:lnTo>
                    <a:pt x="644" y="432"/>
                  </a:lnTo>
                  <a:lnTo>
                    <a:pt x="642" y="438"/>
                  </a:lnTo>
                  <a:lnTo>
                    <a:pt x="638" y="444"/>
                  </a:lnTo>
                  <a:lnTo>
                    <a:pt x="628" y="454"/>
                  </a:lnTo>
                  <a:lnTo>
                    <a:pt x="620" y="456"/>
                  </a:lnTo>
                  <a:lnTo>
                    <a:pt x="610" y="456"/>
                  </a:lnTo>
                  <a:lnTo>
                    <a:pt x="588" y="456"/>
                  </a:lnTo>
                  <a:lnTo>
                    <a:pt x="570" y="452"/>
                  </a:lnTo>
                  <a:lnTo>
                    <a:pt x="556" y="448"/>
                  </a:lnTo>
                  <a:lnTo>
                    <a:pt x="548" y="442"/>
                  </a:lnTo>
                  <a:lnTo>
                    <a:pt x="540" y="438"/>
                  </a:lnTo>
                  <a:lnTo>
                    <a:pt x="532" y="436"/>
                  </a:lnTo>
                  <a:lnTo>
                    <a:pt x="526" y="438"/>
                  </a:lnTo>
                  <a:lnTo>
                    <a:pt x="520" y="440"/>
                  </a:lnTo>
                  <a:lnTo>
                    <a:pt x="514" y="446"/>
                  </a:lnTo>
                  <a:lnTo>
                    <a:pt x="502" y="456"/>
                  </a:lnTo>
                  <a:lnTo>
                    <a:pt x="480" y="520"/>
                  </a:lnTo>
                  <a:lnTo>
                    <a:pt x="476" y="530"/>
                  </a:lnTo>
                  <a:lnTo>
                    <a:pt x="464" y="532"/>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45" name="Freeform 38">
              <a:extLst>
                <a:ext uri="{FF2B5EF4-FFF2-40B4-BE49-F238E27FC236}">
                  <a16:creationId xmlns:a16="http://schemas.microsoft.com/office/drawing/2014/main" xmlns="" id="{8ADB8B10-FEA2-4CA1-95BF-4A37A3341B1B}"/>
                </a:ext>
              </a:extLst>
            </p:cNvPr>
            <p:cNvSpPr/>
            <p:nvPr/>
          </p:nvSpPr>
          <p:spPr bwMode="auto">
            <a:xfrm>
              <a:off x="6727825" y="285751"/>
              <a:ext cx="1768475" cy="1581150"/>
            </a:xfrm>
            <a:custGeom>
              <a:avLst/>
              <a:gdLst>
                <a:gd name="T0" fmla="*/ 750 w 1114"/>
                <a:gd name="T1" fmla="*/ 920 h 996"/>
                <a:gd name="T2" fmla="*/ 698 w 1114"/>
                <a:gd name="T3" fmla="*/ 952 h 996"/>
                <a:gd name="T4" fmla="*/ 656 w 1114"/>
                <a:gd name="T5" fmla="*/ 908 h 996"/>
                <a:gd name="T6" fmla="*/ 614 w 1114"/>
                <a:gd name="T7" fmla="*/ 872 h 996"/>
                <a:gd name="T8" fmla="*/ 568 w 1114"/>
                <a:gd name="T9" fmla="*/ 866 h 996"/>
                <a:gd name="T10" fmla="*/ 534 w 1114"/>
                <a:gd name="T11" fmla="*/ 824 h 996"/>
                <a:gd name="T12" fmla="*/ 488 w 1114"/>
                <a:gd name="T13" fmla="*/ 834 h 996"/>
                <a:gd name="T14" fmla="*/ 442 w 1114"/>
                <a:gd name="T15" fmla="*/ 860 h 996"/>
                <a:gd name="T16" fmla="*/ 360 w 1114"/>
                <a:gd name="T17" fmla="*/ 840 h 996"/>
                <a:gd name="T18" fmla="*/ 320 w 1114"/>
                <a:gd name="T19" fmla="*/ 790 h 996"/>
                <a:gd name="T20" fmla="*/ 288 w 1114"/>
                <a:gd name="T21" fmla="*/ 776 h 996"/>
                <a:gd name="T22" fmla="*/ 324 w 1114"/>
                <a:gd name="T23" fmla="*/ 756 h 996"/>
                <a:gd name="T24" fmla="*/ 288 w 1114"/>
                <a:gd name="T25" fmla="*/ 712 h 996"/>
                <a:gd name="T26" fmla="*/ 244 w 1114"/>
                <a:gd name="T27" fmla="*/ 716 h 996"/>
                <a:gd name="T28" fmla="*/ 220 w 1114"/>
                <a:gd name="T29" fmla="*/ 662 h 996"/>
                <a:gd name="T30" fmla="*/ 268 w 1114"/>
                <a:gd name="T31" fmla="*/ 592 h 996"/>
                <a:gd name="T32" fmla="*/ 304 w 1114"/>
                <a:gd name="T33" fmla="*/ 516 h 996"/>
                <a:gd name="T34" fmla="*/ 314 w 1114"/>
                <a:gd name="T35" fmla="*/ 550 h 996"/>
                <a:gd name="T36" fmla="*/ 358 w 1114"/>
                <a:gd name="T37" fmla="*/ 568 h 996"/>
                <a:gd name="T38" fmla="*/ 358 w 1114"/>
                <a:gd name="T39" fmla="*/ 484 h 996"/>
                <a:gd name="T40" fmla="*/ 360 w 1114"/>
                <a:gd name="T41" fmla="*/ 428 h 996"/>
                <a:gd name="T42" fmla="*/ 338 w 1114"/>
                <a:gd name="T43" fmla="*/ 348 h 996"/>
                <a:gd name="T44" fmla="*/ 362 w 1114"/>
                <a:gd name="T45" fmla="*/ 252 h 996"/>
                <a:gd name="T46" fmla="*/ 314 w 1114"/>
                <a:gd name="T47" fmla="*/ 158 h 996"/>
                <a:gd name="T48" fmla="*/ 252 w 1114"/>
                <a:gd name="T49" fmla="*/ 188 h 996"/>
                <a:gd name="T50" fmla="*/ 166 w 1114"/>
                <a:gd name="T51" fmla="*/ 218 h 996"/>
                <a:gd name="T52" fmla="*/ 130 w 1114"/>
                <a:gd name="T53" fmla="*/ 192 h 996"/>
                <a:gd name="T54" fmla="*/ 102 w 1114"/>
                <a:gd name="T55" fmla="*/ 126 h 996"/>
                <a:gd name="T56" fmla="*/ 44 w 1114"/>
                <a:gd name="T57" fmla="*/ 140 h 996"/>
                <a:gd name="T58" fmla="*/ 20 w 1114"/>
                <a:gd name="T59" fmla="*/ 96 h 996"/>
                <a:gd name="T60" fmla="*/ 72 w 1114"/>
                <a:gd name="T61" fmla="*/ 10 h 996"/>
                <a:gd name="T62" fmla="*/ 168 w 1114"/>
                <a:gd name="T63" fmla="*/ 16 h 996"/>
                <a:gd name="T64" fmla="*/ 282 w 1114"/>
                <a:gd name="T65" fmla="*/ 26 h 996"/>
                <a:gd name="T66" fmla="*/ 392 w 1114"/>
                <a:gd name="T67" fmla="*/ 184 h 996"/>
                <a:gd name="T68" fmla="*/ 458 w 1114"/>
                <a:gd name="T69" fmla="*/ 278 h 996"/>
                <a:gd name="T70" fmla="*/ 498 w 1114"/>
                <a:gd name="T71" fmla="*/ 330 h 996"/>
                <a:gd name="T72" fmla="*/ 570 w 1114"/>
                <a:gd name="T73" fmla="*/ 354 h 996"/>
                <a:gd name="T74" fmla="*/ 638 w 1114"/>
                <a:gd name="T75" fmla="*/ 366 h 996"/>
                <a:gd name="T76" fmla="*/ 716 w 1114"/>
                <a:gd name="T77" fmla="*/ 396 h 996"/>
                <a:gd name="T78" fmla="*/ 770 w 1114"/>
                <a:gd name="T79" fmla="*/ 448 h 996"/>
                <a:gd name="T80" fmla="*/ 814 w 1114"/>
                <a:gd name="T81" fmla="*/ 512 h 996"/>
                <a:gd name="T82" fmla="*/ 912 w 1114"/>
                <a:gd name="T83" fmla="*/ 486 h 996"/>
                <a:gd name="T84" fmla="*/ 990 w 1114"/>
                <a:gd name="T85" fmla="*/ 404 h 996"/>
                <a:gd name="T86" fmla="*/ 1084 w 1114"/>
                <a:gd name="T87" fmla="*/ 340 h 996"/>
                <a:gd name="T88" fmla="*/ 1084 w 1114"/>
                <a:gd name="T89" fmla="*/ 412 h 996"/>
                <a:gd name="T90" fmla="*/ 1112 w 1114"/>
                <a:gd name="T91" fmla="*/ 498 h 996"/>
                <a:gd name="T92" fmla="*/ 1096 w 1114"/>
                <a:gd name="T93" fmla="*/ 584 h 996"/>
                <a:gd name="T94" fmla="*/ 1088 w 1114"/>
                <a:gd name="T95" fmla="*/ 732 h 996"/>
                <a:gd name="T96" fmla="*/ 1028 w 1114"/>
                <a:gd name="T97" fmla="*/ 748 h 996"/>
                <a:gd name="T98" fmla="*/ 974 w 1114"/>
                <a:gd name="T99" fmla="*/ 772 h 996"/>
                <a:gd name="T100" fmla="*/ 942 w 1114"/>
                <a:gd name="T101" fmla="*/ 800 h 996"/>
                <a:gd name="T102" fmla="*/ 984 w 1114"/>
                <a:gd name="T103" fmla="*/ 910 h 996"/>
                <a:gd name="T104" fmla="*/ 972 w 1114"/>
                <a:gd name="T105" fmla="*/ 968 h 996"/>
                <a:gd name="T106" fmla="*/ 928 w 1114"/>
                <a:gd name="T107" fmla="*/ 924 h 996"/>
                <a:gd name="T108" fmla="*/ 904 w 1114"/>
                <a:gd name="T109" fmla="*/ 930 h 996"/>
                <a:gd name="T110" fmla="*/ 848 w 1114"/>
                <a:gd name="T111" fmla="*/ 972 h 996"/>
                <a:gd name="T112" fmla="*/ 812 w 1114"/>
                <a:gd name="T113" fmla="*/ 996 h 99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114" h="996">
                  <a:moveTo>
                    <a:pt x="812" y="996"/>
                  </a:moveTo>
                  <a:lnTo>
                    <a:pt x="812" y="996"/>
                  </a:lnTo>
                  <a:lnTo>
                    <a:pt x="772" y="958"/>
                  </a:lnTo>
                  <a:lnTo>
                    <a:pt x="760" y="936"/>
                  </a:lnTo>
                  <a:lnTo>
                    <a:pt x="754" y="926"/>
                  </a:lnTo>
                  <a:lnTo>
                    <a:pt x="750" y="920"/>
                  </a:lnTo>
                  <a:lnTo>
                    <a:pt x="742" y="916"/>
                  </a:lnTo>
                  <a:lnTo>
                    <a:pt x="736" y="912"/>
                  </a:lnTo>
                  <a:lnTo>
                    <a:pt x="726" y="910"/>
                  </a:lnTo>
                  <a:lnTo>
                    <a:pt x="716" y="912"/>
                  </a:lnTo>
                  <a:lnTo>
                    <a:pt x="698" y="952"/>
                  </a:lnTo>
                  <a:lnTo>
                    <a:pt x="692" y="950"/>
                  </a:lnTo>
                  <a:lnTo>
                    <a:pt x="684" y="946"/>
                  </a:lnTo>
                  <a:lnTo>
                    <a:pt x="672" y="932"/>
                  </a:lnTo>
                  <a:lnTo>
                    <a:pt x="664" y="918"/>
                  </a:lnTo>
                  <a:lnTo>
                    <a:pt x="660" y="910"/>
                  </a:lnTo>
                  <a:lnTo>
                    <a:pt x="656" y="908"/>
                  </a:lnTo>
                  <a:lnTo>
                    <a:pt x="654" y="904"/>
                  </a:lnTo>
                  <a:lnTo>
                    <a:pt x="650" y="896"/>
                  </a:lnTo>
                  <a:lnTo>
                    <a:pt x="628" y="892"/>
                  </a:lnTo>
                  <a:lnTo>
                    <a:pt x="620" y="880"/>
                  </a:lnTo>
                  <a:lnTo>
                    <a:pt x="614" y="872"/>
                  </a:lnTo>
                  <a:lnTo>
                    <a:pt x="608" y="868"/>
                  </a:lnTo>
                  <a:lnTo>
                    <a:pt x="602" y="864"/>
                  </a:lnTo>
                  <a:lnTo>
                    <a:pt x="588" y="862"/>
                  </a:lnTo>
                  <a:lnTo>
                    <a:pt x="572" y="860"/>
                  </a:lnTo>
                  <a:lnTo>
                    <a:pt x="568" y="866"/>
                  </a:lnTo>
                  <a:lnTo>
                    <a:pt x="554" y="870"/>
                  </a:lnTo>
                  <a:lnTo>
                    <a:pt x="544" y="870"/>
                  </a:lnTo>
                  <a:lnTo>
                    <a:pt x="538" y="866"/>
                  </a:lnTo>
                  <a:lnTo>
                    <a:pt x="536" y="860"/>
                  </a:lnTo>
                  <a:lnTo>
                    <a:pt x="534" y="852"/>
                  </a:lnTo>
                  <a:lnTo>
                    <a:pt x="534" y="842"/>
                  </a:lnTo>
                  <a:lnTo>
                    <a:pt x="534" y="824"/>
                  </a:lnTo>
                  <a:lnTo>
                    <a:pt x="526" y="816"/>
                  </a:lnTo>
                  <a:lnTo>
                    <a:pt x="520" y="814"/>
                  </a:lnTo>
                  <a:lnTo>
                    <a:pt x="514" y="812"/>
                  </a:lnTo>
                  <a:lnTo>
                    <a:pt x="506" y="812"/>
                  </a:lnTo>
                  <a:lnTo>
                    <a:pt x="488" y="834"/>
                  </a:lnTo>
                  <a:lnTo>
                    <a:pt x="474" y="842"/>
                  </a:lnTo>
                  <a:lnTo>
                    <a:pt x="468" y="848"/>
                  </a:lnTo>
                  <a:lnTo>
                    <a:pt x="460" y="852"/>
                  </a:lnTo>
                  <a:lnTo>
                    <a:pt x="452" y="858"/>
                  </a:lnTo>
                  <a:lnTo>
                    <a:pt x="442" y="860"/>
                  </a:lnTo>
                  <a:lnTo>
                    <a:pt x="422" y="866"/>
                  </a:lnTo>
                  <a:lnTo>
                    <a:pt x="404" y="868"/>
                  </a:lnTo>
                  <a:lnTo>
                    <a:pt x="380" y="858"/>
                  </a:lnTo>
                  <a:lnTo>
                    <a:pt x="372" y="852"/>
                  </a:lnTo>
                  <a:lnTo>
                    <a:pt x="364" y="846"/>
                  </a:lnTo>
                  <a:lnTo>
                    <a:pt x="360" y="840"/>
                  </a:lnTo>
                  <a:lnTo>
                    <a:pt x="354" y="832"/>
                  </a:lnTo>
                  <a:lnTo>
                    <a:pt x="348" y="814"/>
                  </a:lnTo>
                  <a:lnTo>
                    <a:pt x="336" y="796"/>
                  </a:lnTo>
                  <a:lnTo>
                    <a:pt x="332" y="792"/>
                  </a:lnTo>
                  <a:lnTo>
                    <a:pt x="330" y="790"/>
                  </a:lnTo>
                  <a:lnTo>
                    <a:pt x="320" y="790"/>
                  </a:lnTo>
                  <a:lnTo>
                    <a:pt x="304" y="788"/>
                  </a:lnTo>
                  <a:lnTo>
                    <a:pt x="302" y="790"/>
                  </a:lnTo>
                  <a:lnTo>
                    <a:pt x="294" y="786"/>
                  </a:lnTo>
                  <a:lnTo>
                    <a:pt x="290" y="782"/>
                  </a:lnTo>
                  <a:lnTo>
                    <a:pt x="288" y="776"/>
                  </a:lnTo>
                  <a:lnTo>
                    <a:pt x="286" y="770"/>
                  </a:lnTo>
                  <a:lnTo>
                    <a:pt x="294" y="768"/>
                  </a:lnTo>
                  <a:lnTo>
                    <a:pt x="304" y="766"/>
                  </a:lnTo>
                  <a:lnTo>
                    <a:pt x="314" y="762"/>
                  </a:lnTo>
                  <a:lnTo>
                    <a:pt x="324" y="756"/>
                  </a:lnTo>
                  <a:lnTo>
                    <a:pt x="322" y="736"/>
                  </a:lnTo>
                  <a:lnTo>
                    <a:pt x="318" y="722"/>
                  </a:lnTo>
                  <a:lnTo>
                    <a:pt x="310" y="708"/>
                  </a:lnTo>
                  <a:lnTo>
                    <a:pt x="296" y="708"/>
                  </a:lnTo>
                  <a:lnTo>
                    <a:pt x="288" y="712"/>
                  </a:lnTo>
                  <a:lnTo>
                    <a:pt x="284" y="720"/>
                  </a:lnTo>
                  <a:lnTo>
                    <a:pt x="278" y="732"/>
                  </a:lnTo>
                  <a:lnTo>
                    <a:pt x="270" y="732"/>
                  </a:lnTo>
                  <a:lnTo>
                    <a:pt x="264" y="730"/>
                  </a:lnTo>
                  <a:lnTo>
                    <a:pt x="252" y="724"/>
                  </a:lnTo>
                  <a:lnTo>
                    <a:pt x="244" y="716"/>
                  </a:lnTo>
                  <a:lnTo>
                    <a:pt x="234" y="712"/>
                  </a:lnTo>
                  <a:lnTo>
                    <a:pt x="232" y="702"/>
                  </a:lnTo>
                  <a:lnTo>
                    <a:pt x="228" y="696"/>
                  </a:lnTo>
                  <a:lnTo>
                    <a:pt x="220" y="686"/>
                  </a:lnTo>
                  <a:lnTo>
                    <a:pt x="220" y="662"/>
                  </a:lnTo>
                  <a:lnTo>
                    <a:pt x="232" y="650"/>
                  </a:lnTo>
                  <a:lnTo>
                    <a:pt x="244" y="640"/>
                  </a:lnTo>
                  <a:lnTo>
                    <a:pt x="260" y="616"/>
                  </a:lnTo>
                  <a:lnTo>
                    <a:pt x="264" y="602"/>
                  </a:lnTo>
                  <a:lnTo>
                    <a:pt x="268" y="592"/>
                  </a:lnTo>
                  <a:lnTo>
                    <a:pt x="274" y="582"/>
                  </a:lnTo>
                  <a:lnTo>
                    <a:pt x="280" y="572"/>
                  </a:lnTo>
                  <a:lnTo>
                    <a:pt x="292" y="556"/>
                  </a:lnTo>
                  <a:lnTo>
                    <a:pt x="298" y="546"/>
                  </a:lnTo>
                  <a:lnTo>
                    <a:pt x="302" y="536"/>
                  </a:lnTo>
                  <a:lnTo>
                    <a:pt x="304" y="516"/>
                  </a:lnTo>
                  <a:lnTo>
                    <a:pt x="308" y="518"/>
                  </a:lnTo>
                  <a:lnTo>
                    <a:pt x="312" y="520"/>
                  </a:lnTo>
                  <a:lnTo>
                    <a:pt x="316" y="528"/>
                  </a:lnTo>
                  <a:lnTo>
                    <a:pt x="316" y="538"/>
                  </a:lnTo>
                  <a:lnTo>
                    <a:pt x="314" y="550"/>
                  </a:lnTo>
                  <a:lnTo>
                    <a:pt x="316" y="556"/>
                  </a:lnTo>
                  <a:lnTo>
                    <a:pt x="318" y="562"/>
                  </a:lnTo>
                  <a:lnTo>
                    <a:pt x="322" y="568"/>
                  </a:lnTo>
                  <a:lnTo>
                    <a:pt x="330" y="572"/>
                  </a:lnTo>
                  <a:lnTo>
                    <a:pt x="348" y="572"/>
                  </a:lnTo>
                  <a:lnTo>
                    <a:pt x="358" y="568"/>
                  </a:lnTo>
                  <a:lnTo>
                    <a:pt x="366" y="562"/>
                  </a:lnTo>
                  <a:lnTo>
                    <a:pt x="368" y="524"/>
                  </a:lnTo>
                  <a:lnTo>
                    <a:pt x="368" y="508"/>
                  </a:lnTo>
                  <a:lnTo>
                    <a:pt x="366" y="494"/>
                  </a:lnTo>
                  <a:lnTo>
                    <a:pt x="358" y="484"/>
                  </a:lnTo>
                  <a:lnTo>
                    <a:pt x="352" y="474"/>
                  </a:lnTo>
                  <a:lnTo>
                    <a:pt x="348" y="466"/>
                  </a:lnTo>
                  <a:lnTo>
                    <a:pt x="348" y="458"/>
                  </a:lnTo>
                  <a:lnTo>
                    <a:pt x="350" y="452"/>
                  </a:lnTo>
                  <a:lnTo>
                    <a:pt x="352" y="444"/>
                  </a:lnTo>
                  <a:lnTo>
                    <a:pt x="360" y="428"/>
                  </a:lnTo>
                  <a:lnTo>
                    <a:pt x="358" y="410"/>
                  </a:lnTo>
                  <a:lnTo>
                    <a:pt x="352" y="392"/>
                  </a:lnTo>
                  <a:lnTo>
                    <a:pt x="346" y="380"/>
                  </a:lnTo>
                  <a:lnTo>
                    <a:pt x="340" y="372"/>
                  </a:lnTo>
                  <a:lnTo>
                    <a:pt x="338" y="348"/>
                  </a:lnTo>
                  <a:lnTo>
                    <a:pt x="350" y="320"/>
                  </a:lnTo>
                  <a:lnTo>
                    <a:pt x="352" y="306"/>
                  </a:lnTo>
                  <a:lnTo>
                    <a:pt x="354" y="294"/>
                  </a:lnTo>
                  <a:lnTo>
                    <a:pt x="364" y="268"/>
                  </a:lnTo>
                  <a:lnTo>
                    <a:pt x="362" y="252"/>
                  </a:lnTo>
                  <a:lnTo>
                    <a:pt x="360" y="236"/>
                  </a:lnTo>
                  <a:lnTo>
                    <a:pt x="356" y="218"/>
                  </a:lnTo>
                  <a:lnTo>
                    <a:pt x="350" y="202"/>
                  </a:lnTo>
                  <a:lnTo>
                    <a:pt x="342" y="188"/>
                  </a:lnTo>
                  <a:lnTo>
                    <a:pt x="334" y="174"/>
                  </a:lnTo>
                  <a:lnTo>
                    <a:pt x="324" y="164"/>
                  </a:lnTo>
                  <a:lnTo>
                    <a:pt x="314" y="158"/>
                  </a:lnTo>
                  <a:lnTo>
                    <a:pt x="296" y="158"/>
                  </a:lnTo>
                  <a:lnTo>
                    <a:pt x="284" y="160"/>
                  </a:lnTo>
                  <a:lnTo>
                    <a:pt x="272" y="164"/>
                  </a:lnTo>
                  <a:lnTo>
                    <a:pt x="262" y="172"/>
                  </a:lnTo>
                  <a:lnTo>
                    <a:pt x="252" y="188"/>
                  </a:lnTo>
                  <a:lnTo>
                    <a:pt x="244" y="198"/>
                  </a:lnTo>
                  <a:lnTo>
                    <a:pt x="234" y="204"/>
                  </a:lnTo>
                  <a:lnTo>
                    <a:pt x="216" y="208"/>
                  </a:lnTo>
                  <a:lnTo>
                    <a:pt x="198" y="210"/>
                  </a:lnTo>
                  <a:lnTo>
                    <a:pt x="182" y="214"/>
                  </a:lnTo>
                  <a:lnTo>
                    <a:pt x="166" y="218"/>
                  </a:lnTo>
                  <a:lnTo>
                    <a:pt x="152" y="222"/>
                  </a:lnTo>
                  <a:lnTo>
                    <a:pt x="144" y="218"/>
                  </a:lnTo>
                  <a:lnTo>
                    <a:pt x="138" y="212"/>
                  </a:lnTo>
                  <a:lnTo>
                    <a:pt x="134" y="208"/>
                  </a:lnTo>
                  <a:lnTo>
                    <a:pt x="132" y="202"/>
                  </a:lnTo>
                  <a:lnTo>
                    <a:pt x="130" y="192"/>
                  </a:lnTo>
                  <a:lnTo>
                    <a:pt x="128" y="184"/>
                  </a:lnTo>
                  <a:lnTo>
                    <a:pt x="124" y="164"/>
                  </a:lnTo>
                  <a:lnTo>
                    <a:pt x="118" y="148"/>
                  </a:lnTo>
                  <a:lnTo>
                    <a:pt x="110" y="136"/>
                  </a:lnTo>
                  <a:lnTo>
                    <a:pt x="102" y="126"/>
                  </a:lnTo>
                  <a:lnTo>
                    <a:pt x="86" y="120"/>
                  </a:lnTo>
                  <a:lnTo>
                    <a:pt x="72" y="116"/>
                  </a:lnTo>
                  <a:lnTo>
                    <a:pt x="62" y="114"/>
                  </a:lnTo>
                  <a:lnTo>
                    <a:pt x="54" y="116"/>
                  </a:lnTo>
                  <a:lnTo>
                    <a:pt x="48" y="122"/>
                  </a:lnTo>
                  <a:lnTo>
                    <a:pt x="46" y="130"/>
                  </a:lnTo>
                  <a:lnTo>
                    <a:pt x="44" y="140"/>
                  </a:lnTo>
                  <a:lnTo>
                    <a:pt x="44" y="156"/>
                  </a:lnTo>
                  <a:lnTo>
                    <a:pt x="0" y="124"/>
                  </a:lnTo>
                  <a:lnTo>
                    <a:pt x="0" y="118"/>
                  </a:lnTo>
                  <a:lnTo>
                    <a:pt x="20" y="96"/>
                  </a:lnTo>
                  <a:lnTo>
                    <a:pt x="24" y="58"/>
                  </a:lnTo>
                  <a:lnTo>
                    <a:pt x="10" y="46"/>
                  </a:lnTo>
                  <a:lnTo>
                    <a:pt x="72" y="10"/>
                  </a:lnTo>
                  <a:lnTo>
                    <a:pt x="88" y="4"/>
                  </a:lnTo>
                  <a:lnTo>
                    <a:pt x="104" y="0"/>
                  </a:lnTo>
                  <a:lnTo>
                    <a:pt x="122" y="0"/>
                  </a:lnTo>
                  <a:lnTo>
                    <a:pt x="142" y="2"/>
                  </a:lnTo>
                  <a:lnTo>
                    <a:pt x="156" y="10"/>
                  </a:lnTo>
                  <a:lnTo>
                    <a:pt x="168" y="16"/>
                  </a:lnTo>
                  <a:lnTo>
                    <a:pt x="184" y="18"/>
                  </a:lnTo>
                  <a:lnTo>
                    <a:pt x="204" y="20"/>
                  </a:lnTo>
                  <a:lnTo>
                    <a:pt x="224" y="16"/>
                  </a:lnTo>
                  <a:lnTo>
                    <a:pt x="240" y="14"/>
                  </a:lnTo>
                  <a:lnTo>
                    <a:pt x="258" y="18"/>
                  </a:lnTo>
                  <a:lnTo>
                    <a:pt x="282" y="26"/>
                  </a:lnTo>
                  <a:lnTo>
                    <a:pt x="324" y="78"/>
                  </a:lnTo>
                  <a:lnTo>
                    <a:pt x="348" y="106"/>
                  </a:lnTo>
                  <a:lnTo>
                    <a:pt x="374" y="136"/>
                  </a:lnTo>
                  <a:lnTo>
                    <a:pt x="392" y="184"/>
                  </a:lnTo>
                  <a:lnTo>
                    <a:pt x="436" y="222"/>
                  </a:lnTo>
                  <a:lnTo>
                    <a:pt x="446" y="236"/>
                  </a:lnTo>
                  <a:lnTo>
                    <a:pt x="452" y="246"/>
                  </a:lnTo>
                  <a:lnTo>
                    <a:pt x="456" y="258"/>
                  </a:lnTo>
                  <a:lnTo>
                    <a:pt x="458" y="278"/>
                  </a:lnTo>
                  <a:lnTo>
                    <a:pt x="464" y="284"/>
                  </a:lnTo>
                  <a:lnTo>
                    <a:pt x="470" y="290"/>
                  </a:lnTo>
                  <a:lnTo>
                    <a:pt x="492" y="306"/>
                  </a:lnTo>
                  <a:lnTo>
                    <a:pt x="496" y="314"/>
                  </a:lnTo>
                  <a:lnTo>
                    <a:pt x="498" y="330"/>
                  </a:lnTo>
                  <a:lnTo>
                    <a:pt x="504" y="354"/>
                  </a:lnTo>
                  <a:lnTo>
                    <a:pt x="514" y="358"/>
                  </a:lnTo>
                  <a:lnTo>
                    <a:pt x="532" y="358"/>
                  </a:lnTo>
                  <a:lnTo>
                    <a:pt x="552" y="356"/>
                  </a:lnTo>
                  <a:lnTo>
                    <a:pt x="570" y="354"/>
                  </a:lnTo>
                  <a:lnTo>
                    <a:pt x="580" y="354"/>
                  </a:lnTo>
                  <a:lnTo>
                    <a:pt x="588" y="354"/>
                  </a:lnTo>
                  <a:lnTo>
                    <a:pt x="600" y="358"/>
                  </a:lnTo>
                  <a:lnTo>
                    <a:pt x="614" y="366"/>
                  </a:lnTo>
                  <a:lnTo>
                    <a:pt x="638" y="366"/>
                  </a:lnTo>
                  <a:lnTo>
                    <a:pt x="642" y="362"/>
                  </a:lnTo>
                  <a:lnTo>
                    <a:pt x="646" y="360"/>
                  </a:lnTo>
                  <a:lnTo>
                    <a:pt x="662" y="358"/>
                  </a:lnTo>
                  <a:lnTo>
                    <a:pt x="704" y="396"/>
                  </a:lnTo>
                  <a:lnTo>
                    <a:pt x="716" y="396"/>
                  </a:lnTo>
                  <a:lnTo>
                    <a:pt x="728" y="396"/>
                  </a:lnTo>
                  <a:lnTo>
                    <a:pt x="740" y="400"/>
                  </a:lnTo>
                  <a:lnTo>
                    <a:pt x="748" y="404"/>
                  </a:lnTo>
                  <a:lnTo>
                    <a:pt x="754" y="410"/>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78" y="498"/>
                  </a:lnTo>
                  <a:lnTo>
                    <a:pt x="912" y="486"/>
                  </a:lnTo>
                  <a:lnTo>
                    <a:pt x="928" y="476"/>
                  </a:lnTo>
                  <a:lnTo>
                    <a:pt x="942" y="454"/>
                  </a:lnTo>
                  <a:lnTo>
                    <a:pt x="956" y="436"/>
                  </a:lnTo>
                  <a:lnTo>
                    <a:pt x="972" y="420"/>
                  </a:lnTo>
                  <a:lnTo>
                    <a:pt x="990" y="404"/>
                  </a:lnTo>
                  <a:lnTo>
                    <a:pt x="1016" y="376"/>
                  </a:lnTo>
                  <a:lnTo>
                    <a:pt x="1064" y="336"/>
                  </a:lnTo>
                  <a:lnTo>
                    <a:pt x="1078" y="338"/>
                  </a:lnTo>
                  <a:lnTo>
                    <a:pt x="1084" y="340"/>
                  </a:lnTo>
                  <a:lnTo>
                    <a:pt x="1086" y="342"/>
                  </a:lnTo>
                  <a:lnTo>
                    <a:pt x="1088" y="346"/>
                  </a:lnTo>
                  <a:lnTo>
                    <a:pt x="1086" y="350"/>
                  </a:lnTo>
                  <a:lnTo>
                    <a:pt x="1084" y="370"/>
                  </a:lnTo>
                  <a:lnTo>
                    <a:pt x="1084" y="412"/>
                  </a:lnTo>
                  <a:lnTo>
                    <a:pt x="1100" y="428"/>
                  </a:lnTo>
                  <a:lnTo>
                    <a:pt x="1108" y="442"/>
                  </a:lnTo>
                  <a:lnTo>
                    <a:pt x="1112" y="448"/>
                  </a:lnTo>
                  <a:lnTo>
                    <a:pt x="1114" y="456"/>
                  </a:lnTo>
                  <a:lnTo>
                    <a:pt x="1112" y="498"/>
                  </a:lnTo>
                  <a:lnTo>
                    <a:pt x="1102" y="524"/>
                  </a:lnTo>
                  <a:lnTo>
                    <a:pt x="1098" y="530"/>
                  </a:lnTo>
                  <a:lnTo>
                    <a:pt x="1094" y="536"/>
                  </a:lnTo>
                  <a:lnTo>
                    <a:pt x="1092" y="550"/>
                  </a:lnTo>
                  <a:lnTo>
                    <a:pt x="1094" y="566"/>
                  </a:lnTo>
                  <a:lnTo>
                    <a:pt x="1096" y="584"/>
                  </a:lnTo>
                  <a:lnTo>
                    <a:pt x="1096" y="650"/>
                  </a:lnTo>
                  <a:lnTo>
                    <a:pt x="1086" y="690"/>
                  </a:lnTo>
                  <a:lnTo>
                    <a:pt x="1088" y="732"/>
                  </a:lnTo>
                  <a:lnTo>
                    <a:pt x="1080" y="742"/>
                  </a:lnTo>
                  <a:lnTo>
                    <a:pt x="1074" y="746"/>
                  </a:lnTo>
                  <a:lnTo>
                    <a:pt x="1068" y="750"/>
                  </a:lnTo>
                  <a:lnTo>
                    <a:pt x="1046" y="752"/>
                  </a:lnTo>
                  <a:lnTo>
                    <a:pt x="1028" y="748"/>
                  </a:lnTo>
                  <a:lnTo>
                    <a:pt x="1014" y="746"/>
                  </a:lnTo>
                  <a:lnTo>
                    <a:pt x="990" y="744"/>
                  </a:lnTo>
                  <a:lnTo>
                    <a:pt x="986" y="752"/>
                  </a:lnTo>
                  <a:lnTo>
                    <a:pt x="982" y="758"/>
                  </a:lnTo>
                  <a:lnTo>
                    <a:pt x="978" y="764"/>
                  </a:lnTo>
                  <a:lnTo>
                    <a:pt x="974" y="772"/>
                  </a:lnTo>
                  <a:lnTo>
                    <a:pt x="964" y="774"/>
                  </a:lnTo>
                  <a:lnTo>
                    <a:pt x="956" y="778"/>
                  </a:lnTo>
                  <a:lnTo>
                    <a:pt x="950" y="782"/>
                  </a:lnTo>
                  <a:lnTo>
                    <a:pt x="946" y="788"/>
                  </a:lnTo>
                  <a:lnTo>
                    <a:pt x="944" y="794"/>
                  </a:lnTo>
                  <a:lnTo>
                    <a:pt x="942" y="800"/>
                  </a:lnTo>
                  <a:lnTo>
                    <a:pt x="944" y="820"/>
                  </a:lnTo>
                  <a:lnTo>
                    <a:pt x="960" y="846"/>
                  </a:lnTo>
                  <a:lnTo>
                    <a:pt x="964" y="866"/>
                  </a:lnTo>
                  <a:lnTo>
                    <a:pt x="972" y="888"/>
                  </a:lnTo>
                  <a:lnTo>
                    <a:pt x="984" y="910"/>
                  </a:lnTo>
                  <a:lnTo>
                    <a:pt x="996" y="936"/>
                  </a:lnTo>
                  <a:lnTo>
                    <a:pt x="1006" y="976"/>
                  </a:lnTo>
                  <a:lnTo>
                    <a:pt x="992" y="976"/>
                  </a:lnTo>
                  <a:lnTo>
                    <a:pt x="982" y="972"/>
                  </a:lnTo>
                  <a:lnTo>
                    <a:pt x="972" y="968"/>
                  </a:lnTo>
                  <a:lnTo>
                    <a:pt x="962" y="962"/>
                  </a:lnTo>
                  <a:lnTo>
                    <a:pt x="948" y="950"/>
                  </a:lnTo>
                  <a:lnTo>
                    <a:pt x="936" y="942"/>
                  </a:lnTo>
                  <a:lnTo>
                    <a:pt x="934" y="934"/>
                  </a:lnTo>
                  <a:lnTo>
                    <a:pt x="932" y="928"/>
                  </a:lnTo>
                  <a:lnTo>
                    <a:pt x="928" y="924"/>
                  </a:lnTo>
                  <a:lnTo>
                    <a:pt x="924" y="920"/>
                  </a:lnTo>
                  <a:lnTo>
                    <a:pt x="918" y="920"/>
                  </a:lnTo>
                  <a:lnTo>
                    <a:pt x="914" y="918"/>
                  </a:lnTo>
                  <a:lnTo>
                    <a:pt x="910" y="920"/>
                  </a:lnTo>
                  <a:lnTo>
                    <a:pt x="906" y="922"/>
                  </a:lnTo>
                  <a:lnTo>
                    <a:pt x="904" y="930"/>
                  </a:lnTo>
                  <a:lnTo>
                    <a:pt x="888" y="934"/>
                  </a:lnTo>
                  <a:lnTo>
                    <a:pt x="874" y="940"/>
                  </a:lnTo>
                  <a:lnTo>
                    <a:pt x="848" y="954"/>
                  </a:lnTo>
                  <a:lnTo>
                    <a:pt x="848" y="972"/>
                  </a:lnTo>
                  <a:lnTo>
                    <a:pt x="852" y="976"/>
                  </a:lnTo>
                  <a:lnTo>
                    <a:pt x="840" y="982"/>
                  </a:lnTo>
                  <a:lnTo>
                    <a:pt x="832" y="992"/>
                  </a:lnTo>
                  <a:lnTo>
                    <a:pt x="812" y="996"/>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46" name="Freeform 39">
              <a:extLst>
                <a:ext uri="{FF2B5EF4-FFF2-40B4-BE49-F238E27FC236}">
                  <a16:creationId xmlns:a16="http://schemas.microsoft.com/office/drawing/2014/main" xmlns="" id="{79E98B29-A059-4548-B74A-67628FD9C445}"/>
                </a:ext>
              </a:extLst>
            </p:cNvPr>
            <p:cNvSpPr/>
            <p:nvPr/>
          </p:nvSpPr>
          <p:spPr bwMode="auto">
            <a:xfrm>
              <a:off x="3181350" y="2301876"/>
              <a:ext cx="2238375" cy="1905000"/>
            </a:xfrm>
            <a:custGeom>
              <a:avLst/>
              <a:gdLst>
                <a:gd name="T0" fmla="*/ 1230 w 1410"/>
                <a:gd name="T1" fmla="*/ 918 h 1200"/>
                <a:gd name="T2" fmla="*/ 1196 w 1410"/>
                <a:gd name="T3" fmla="*/ 976 h 1200"/>
                <a:gd name="T4" fmla="*/ 1214 w 1410"/>
                <a:gd name="T5" fmla="*/ 1092 h 1200"/>
                <a:gd name="T6" fmla="*/ 1172 w 1410"/>
                <a:gd name="T7" fmla="*/ 1136 h 1200"/>
                <a:gd name="T8" fmla="*/ 1124 w 1410"/>
                <a:gd name="T9" fmla="*/ 1194 h 1200"/>
                <a:gd name="T10" fmla="*/ 1036 w 1410"/>
                <a:gd name="T11" fmla="*/ 1182 h 1200"/>
                <a:gd name="T12" fmla="*/ 972 w 1410"/>
                <a:gd name="T13" fmla="*/ 1096 h 1200"/>
                <a:gd name="T14" fmla="*/ 908 w 1410"/>
                <a:gd name="T15" fmla="*/ 1054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60 w 1410"/>
                <a:gd name="T37" fmla="*/ 608 h 1200"/>
                <a:gd name="T38" fmla="*/ 638 w 1410"/>
                <a:gd name="T39" fmla="*/ 510 h 1200"/>
                <a:gd name="T40" fmla="*/ 506 w 1410"/>
                <a:gd name="T41" fmla="*/ 456 h 1200"/>
                <a:gd name="T42" fmla="*/ 412 w 1410"/>
                <a:gd name="T43" fmla="*/ 428 h 1200"/>
                <a:gd name="T44" fmla="*/ 356 w 1410"/>
                <a:gd name="T45" fmla="*/ 460 h 1200"/>
                <a:gd name="T46" fmla="*/ 318 w 1410"/>
                <a:gd name="T47" fmla="*/ 494 h 1200"/>
                <a:gd name="T48" fmla="*/ 182 w 1410"/>
                <a:gd name="T49" fmla="*/ 398 h 1200"/>
                <a:gd name="T50" fmla="*/ 42 w 1410"/>
                <a:gd name="T51" fmla="*/ 378 h 1200"/>
                <a:gd name="T52" fmla="*/ 8 w 1410"/>
                <a:gd name="T53" fmla="*/ 326 h 1200"/>
                <a:gd name="T54" fmla="*/ 12 w 1410"/>
                <a:gd name="T55" fmla="*/ 278 h 1200"/>
                <a:gd name="T56" fmla="*/ 100 w 1410"/>
                <a:gd name="T57" fmla="*/ 232 h 1200"/>
                <a:gd name="T58" fmla="*/ 156 w 1410"/>
                <a:gd name="T59" fmla="*/ 146 h 1200"/>
                <a:gd name="T60" fmla="*/ 274 w 1410"/>
                <a:gd name="T61" fmla="*/ 120 h 1200"/>
                <a:gd name="T62" fmla="*/ 308 w 1410"/>
                <a:gd name="T63" fmla="*/ 38 h 1200"/>
                <a:gd name="T64" fmla="*/ 346 w 1410"/>
                <a:gd name="T65" fmla="*/ 4 h 1200"/>
                <a:gd name="T66" fmla="*/ 450 w 1410"/>
                <a:gd name="T67" fmla="*/ 90 h 1200"/>
                <a:gd name="T68" fmla="*/ 446 w 1410"/>
                <a:gd name="T69" fmla="*/ 180 h 1200"/>
                <a:gd name="T70" fmla="*/ 506 w 1410"/>
                <a:gd name="T71" fmla="*/ 280 h 1200"/>
                <a:gd name="T72" fmla="*/ 652 w 1410"/>
                <a:gd name="T73" fmla="*/ 252 h 1200"/>
                <a:gd name="T74" fmla="*/ 626 w 1410"/>
                <a:gd name="T75" fmla="*/ 314 h 1200"/>
                <a:gd name="T76" fmla="*/ 632 w 1410"/>
                <a:gd name="T77" fmla="*/ 372 h 1200"/>
                <a:gd name="T78" fmla="*/ 702 w 1410"/>
                <a:gd name="T79" fmla="*/ 456 h 1200"/>
                <a:gd name="T80" fmla="*/ 780 w 1410"/>
                <a:gd name="T81" fmla="*/ 514 h 1200"/>
                <a:gd name="T82" fmla="*/ 808 w 1410"/>
                <a:gd name="T83" fmla="*/ 456 h 1200"/>
                <a:gd name="T84" fmla="*/ 868 w 1410"/>
                <a:gd name="T85" fmla="*/ 450 h 1200"/>
                <a:gd name="T86" fmla="*/ 938 w 1410"/>
                <a:gd name="T87" fmla="*/ 438 h 1200"/>
                <a:gd name="T88" fmla="*/ 1002 w 1410"/>
                <a:gd name="T89" fmla="*/ 440 h 1200"/>
                <a:gd name="T90" fmla="*/ 940 w 1410"/>
                <a:gd name="T91" fmla="*/ 512 h 1200"/>
                <a:gd name="T92" fmla="*/ 974 w 1410"/>
                <a:gd name="T93" fmla="*/ 642 h 1200"/>
                <a:gd name="T94" fmla="*/ 1024 w 1410"/>
                <a:gd name="T95" fmla="*/ 652 h 1200"/>
                <a:gd name="T96" fmla="*/ 1106 w 1410"/>
                <a:gd name="T97" fmla="*/ 762 h 1200"/>
                <a:gd name="T98" fmla="*/ 1152 w 1410"/>
                <a:gd name="T99" fmla="*/ 868 h 1200"/>
                <a:gd name="T100" fmla="*/ 1230 w 1410"/>
                <a:gd name="T101" fmla="*/ 850 h 1200"/>
                <a:gd name="T102" fmla="*/ 1250 w 1410"/>
                <a:gd name="T103" fmla="*/ 792 h 1200"/>
                <a:gd name="T104" fmla="*/ 1214 w 1410"/>
                <a:gd name="T105" fmla="*/ 742 h 1200"/>
                <a:gd name="T106" fmla="*/ 1258 w 1410"/>
                <a:gd name="T107" fmla="*/ 678 h 1200"/>
                <a:gd name="T108" fmla="*/ 1278 w 1410"/>
                <a:gd name="T109" fmla="*/ 688 h 1200"/>
                <a:gd name="T110" fmla="*/ 1344 w 1410"/>
                <a:gd name="T111" fmla="*/ 736 h 1200"/>
                <a:gd name="T112" fmla="*/ 1404 w 1410"/>
                <a:gd name="T113" fmla="*/ 860 h 1200"/>
                <a:gd name="T114" fmla="*/ 1360 w 1410"/>
                <a:gd name="T115" fmla="*/ 880 h 1200"/>
                <a:gd name="T116" fmla="*/ 1324 w 1410"/>
                <a:gd name="T117" fmla="*/ 938 h 1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10" h="1200">
                  <a:moveTo>
                    <a:pt x="1314" y="940"/>
                  </a:moveTo>
                  <a:lnTo>
                    <a:pt x="1314" y="940"/>
                  </a:lnTo>
                  <a:lnTo>
                    <a:pt x="1302" y="932"/>
                  </a:lnTo>
                  <a:lnTo>
                    <a:pt x="1290" y="926"/>
                  </a:lnTo>
                  <a:lnTo>
                    <a:pt x="1280" y="922"/>
                  </a:lnTo>
                  <a:lnTo>
                    <a:pt x="1270" y="918"/>
                  </a:lnTo>
                  <a:lnTo>
                    <a:pt x="1250" y="916"/>
                  </a:lnTo>
                  <a:lnTo>
                    <a:pt x="1230" y="918"/>
                  </a:lnTo>
                  <a:lnTo>
                    <a:pt x="1220" y="920"/>
                  </a:lnTo>
                  <a:lnTo>
                    <a:pt x="1208" y="924"/>
                  </a:lnTo>
                  <a:lnTo>
                    <a:pt x="1202" y="936"/>
                  </a:lnTo>
                  <a:lnTo>
                    <a:pt x="1198" y="950"/>
                  </a:lnTo>
                  <a:lnTo>
                    <a:pt x="1196" y="962"/>
                  </a:lnTo>
                  <a:lnTo>
                    <a:pt x="1196" y="976"/>
                  </a:lnTo>
                  <a:lnTo>
                    <a:pt x="1200" y="990"/>
                  </a:lnTo>
                  <a:lnTo>
                    <a:pt x="1204" y="1006"/>
                  </a:lnTo>
                  <a:lnTo>
                    <a:pt x="1216" y="1036"/>
                  </a:lnTo>
                  <a:lnTo>
                    <a:pt x="1218" y="1062"/>
                  </a:lnTo>
                  <a:lnTo>
                    <a:pt x="1218" y="1076"/>
                  </a:lnTo>
                  <a:lnTo>
                    <a:pt x="1214" y="1092"/>
                  </a:lnTo>
                  <a:lnTo>
                    <a:pt x="1164" y="1092"/>
                  </a:lnTo>
                  <a:lnTo>
                    <a:pt x="1154" y="1098"/>
                  </a:lnTo>
                  <a:lnTo>
                    <a:pt x="1152" y="1102"/>
                  </a:lnTo>
                  <a:lnTo>
                    <a:pt x="1150" y="1120"/>
                  </a:lnTo>
                  <a:lnTo>
                    <a:pt x="1172" y="1136"/>
                  </a:lnTo>
                  <a:lnTo>
                    <a:pt x="1172" y="1150"/>
                  </a:lnTo>
                  <a:lnTo>
                    <a:pt x="1166" y="1166"/>
                  </a:lnTo>
                  <a:lnTo>
                    <a:pt x="1160" y="1182"/>
                  </a:lnTo>
                  <a:lnTo>
                    <a:pt x="1144" y="1184"/>
                  </a:lnTo>
                  <a:lnTo>
                    <a:pt x="1134" y="1188"/>
                  </a:lnTo>
                  <a:lnTo>
                    <a:pt x="1124" y="1194"/>
                  </a:lnTo>
                  <a:lnTo>
                    <a:pt x="1112" y="1198"/>
                  </a:lnTo>
                  <a:lnTo>
                    <a:pt x="1056" y="1200"/>
                  </a:lnTo>
                  <a:lnTo>
                    <a:pt x="1050" y="1198"/>
                  </a:lnTo>
                  <a:lnTo>
                    <a:pt x="1044" y="1188"/>
                  </a:lnTo>
                  <a:lnTo>
                    <a:pt x="1036" y="1182"/>
                  </a:lnTo>
                  <a:lnTo>
                    <a:pt x="1030" y="1178"/>
                  </a:lnTo>
                  <a:lnTo>
                    <a:pt x="1024" y="1176"/>
                  </a:lnTo>
                  <a:lnTo>
                    <a:pt x="1018" y="1160"/>
                  </a:lnTo>
                  <a:lnTo>
                    <a:pt x="996" y="1116"/>
                  </a:lnTo>
                  <a:lnTo>
                    <a:pt x="972" y="1096"/>
                  </a:lnTo>
                  <a:lnTo>
                    <a:pt x="968" y="1090"/>
                  </a:lnTo>
                  <a:lnTo>
                    <a:pt x="962" y="1084"/>
                  </a:lnTo>
                  <a:lnTo>
                    <a:pt x="950" y="1074"/>
                  </a:lnTo>
                  <a:lnTo>
                    <a:pt x="938" y="1070"/>
                  </a:lnTo>
                  <a:lnTo>
                    <a:pt x="928" y="1066"/>
                  </a:lnTo>
                  <a:lnTo>
                    <a:pt x="908" y="1054"/>
                  </a:lnTo>
                  <a:lnTo>
                    <a:pt x="900" y="1036"/>
                  </a:lnTo>
                  <a:lnTo>
                    <a:pt x="892" y="1024"/>
                  </a:lnTo>
                  <a:lnTo>
                    <a:pt x="884" y="1016"/>
                  </a:lnTo>
                  <a:lnTo>
                    <a:pt x="876" y="1014"/>
                  </a:lnTo>
                  <a:lnTo>
                    <a:pt x="868" y="1014"/>
                  </a:lnTo>
                  <a:lnTo>
                    <a:pt x="858" y="1016"/>
                  </a:lnTo>
                  <a:lnTo>
                    <a:pt x="834" y="1030"/>
                  </a:lnTo>
                  <a:lnTo>
                    <a:pt x="826" y="1038"/>
                  </a:lnTo>
                  <a:lnTo>
                    <a:pt x="820" y="1044"/>
                  </a:lnTo>
                  <a:lnTo>
                    <a:pt x="818" y="1052"/>
                  </a:lnTo>
                  <a:lnTo>
                    <a:pt x="818" y="1066"/>
                  </a:lnTo>
                  <a:lnTo>
                    <a:pt x="822" y="1074"/>
                  </a:lnTo>
                  <a:lnTo>
                    <a:pt x="826" y="1080"/>
                  </a:lnTo>
                  <a:lnTo>
                    <a:pt x="828" y="1090"/>
                  </a:lnTo>
                  <a:lnTo>
                    <a:pt x="830" y="1104"/>
                  </a:lnTo>
                  <a:lnTo>
                    <a:pt x="818" y="1112"/>
                  </a:lnTo>
                  <a:lnTo>
                    <a:pt x="812" y="1116"/>
                  </a:lnTo>
                  <a:lnTo>
                    <a:pt x="804" y="1118"/>
                  </a:lnTo>
                  <a:lnTo>
                    <a:pt x="788" y="1120"/>
                  </a:lnTo>
                  <a:lnTo>
                    <a:pt x="764" y="1104"/>
                  </a:lnTo>
                  <a:lnTo>
                    <a:pt x="742" y="1090"/>
                  </a:lnTo>
                  <a:lnTo>
                    <a:pt x="724" y="1074"/>
                  </a:lnTo>
                  <a:lnTo>
                    <a:pt x="708" y="1058"/>
                  </a:lnTo>
                  <a:lnTo>
                    <a:pt x="702" y="1052"/>
                  </a:lnTo>
                  <a:lnTo>
                    <a:pt x="696" y="1046"/>
                  </a:lnTo>
                  <a:lnTo>
                    <a:pt x="692" y="1036"/>
                  </a:lnTo>
                  <a:lnTo>
                    <a:pt x="690" y="1028"/>
                  </a:lnTo>
                  <a:lnTo>
                    <a:pt x="688" y="1010"/>
                  </a:lnTo>
                  <a:lnTo>
                    <a:pt x="688" y="998"/>
                  </a:lnTo>
                  <a:lnTo>
                    <a:pt x="730" y="1000"/>
                  </a:lnTo>
                  <a:lnTo>
                    <a:pt x="764" y="1022"/>
                  </a:lnTo>
                  <a:lnTo>
                    <a:pt x="776" y="1022"/>
                  </a:lnTo>
                  <a:lnTo>
                    <a:pt x="788" y="1022"/>
                  </a:lnTo>
                  <a:lnTo>
                    <a:pt x="794" y="1022"/>
                  </a:lnTo>
                  <a:lnTo>
                    <a:pt x="800" y="1020"/>
                  </a:lnTo>
                  <a:lnTo>
                    <a:pt x="806" y="1016"/>
                  </a:lnTo>
                  <a:lnTo>
                    <a:pt x="812" y="1010"/>
                  </a:lnTo>
                  <a:lnTo>
                    <a:pt x="812" y="994"/>
                  </a:lnTo>
                  <a:lnTo>
                    <a:pt x="790" y="974"/>
                  </a:lnTo>
                  <a:lnTo>
                    <a:pt x="782" y="966"/>
                  </a:lnTo>
                  <a:lnTo>
                    <a:pt x="778" y="958"/>
                  </a:lnTo>
                  <a:lnTo>
                    <a:pt x="798" y="944"/>
                  </a:lnTo>
                  <a:lnTo>
                    <a:pt x="818" y="922"/>
                  </a:lnTo>
                  <a:lnTo>
                    <a:pt x="836" y="900"/>
                  </a:lnTo>
                  <a:lnTo>
                    <a:pt x="842" y="888"/>
                  </a:lnTo>
                  <a:lnTo>
                    <a:pt x="846" y="878"/>
                  </a:lnTo>
                  <a:lnTo>
                    <a:pt x="862" y="870"/>
                  </a:lnTo>
                  <a:lnTo>
                    <a:pt x="874" y="862"/>
                  </a:lnTo>
                  <a:lnTo>
                    <a:pt x="878" y="860"/>
                  </a:lnTo>
                  <a:lnTo>
                    <a:pt x="884" y="856"/>
                  </a:lnTo>
                  <a:lnTo>
                    <a:pt x="892" y="846"/>
                  </a:lnTo>
                  <a:lnTo>
                    <a:pt x="890" y="804"/>
                  </a:lnTo>
                  <a:lnTo>
                    <a:pt x="884" y="796"/>
                  </a:lnTo>
                  <a:lnTo>
                    <a:pt x="878" y="786"/>
                  </a:lnTo>
                  <a:lnTo>
                    <a:pt x="876" y="776"/>
                  </a:lnTo>
                  <a:lnTo>
                    <a:pt x="874" y="768"/>
                  </a:lnTo>
                  <a:lnTo>
                    <a:pt x="874" y="754"/>
                  </a:lnTo>
                  <a:lnTo>
                    <a:pt x="874" y="748"/>
                  </a:lnTo>
                  <a:lnTo>
                    <a:pt x="872" y="746"/>
                  </a:lnTo>
                  <a:lnTo>
                    <a:pt x="852" y="696"/>
                  </a:lnTo>
                  <a:lnTo>
                    <a:pt x="846" y="662"/>
                  </a:lnTo>
                  <a:lnTo>
                    <a:pt x="830" y="630"/>
                  </a:lnTo>
                  <a:lnTo>
                    <a:pt x="824" y="618"/>
                  </a:lnTo>
                  <a:lnTo>
                    <a:pt x="818" y="612"/>
                  </a:lnTo>
                  <a:lnTo>
                    <a:pt x="770" y="612"/>
                  </a:lnTo>
                  <a:lnTo>
                    <a:pt x="760" y="608"/>
                  </a:lnTo>
                  <a:lnTo>
                    <a:pt x="748" y="602"/>
                  </a:lnTo>
                  <a:lnTo>
                    <a:pt x="728" y="588"/>
                  </a:lnTo>
                  <a:lnTo>
                    <a:pt x="710" y="576"/>
                  </a:lnTo>
                  <a:lnTo>
                    <a:pt x="696" y="566"/>
                  </a:lnTo>
                  <a:lnTo>
                    <a:pt x="648" y="510"/>
                  </a:lnTo>
                  <a:lnTo>
                    <a:pt x="638" y="510"/>
                  </a:lnTo>
                  <a:lnTo>
                    <a:pt x="630" y="512"/>
                  </a:lnTo>
                  <a:lnTo>
                    <a:pt x="618" y="516"/>
                  </a:lnTo>
                  <a:lnTo>
                    <a:pt x="594" y="514"/>
                  </a:lnTo>
                  <a:lnTo>
                    <a:pt x="548" y="476"/>
                  </a:lnTo>
                  <a:lnTo>
                    <a:pt x="506" y="456"/>
                  </a:lnTo>
                  <a:lnTo>
                    <a:pt x="486" y="454"/>
                  </a:lnTo>
                  <a:lnTo>
                    <a:pt x="470" y="452"/>
                  </a:lnTo>
                  <a:lnTo>
                    <a:pt x="442" y="446"/>
                  </a:lnTo>
                  <a:lnTo>
                    <a:pt x="430" y="436"/>
                  </a:lnTo>
                  <a:lnTo>
                    <a:pt x="422" y="432"/>
                  </a:lnTo>
                  <a:lnTo>
                    <a:pt x="412" y="428"/>
                  </a:lnTo>
                  <a:lnTo>
                    <a:pt x="406" y="426"/>
                  </a:lnTo>
                  <a:lnTo>
                    <a:pt x="390" y="426"/>
                  </a:lnTo>
                  <a:lnTo>
                    <a:pt x="370" y="426"/>
                  </a:lnTo>
                  <a:lnTo>
                    <a:pt x="352" y="436"/>
                  </a:lnTo>
                  <a:lnTo>
                    <a:pt x="354" y="448"/>
                  </a:lnTo>
                  <a:lnTo>
                    <a:pt x="356" y="460"/>
                  </a:lnTo>
                  <a:lnTo>
                    <a:pt x="358" y="472"/>
                  </a:lnTo>
                  <a:lnTo>
                    <a:pt x="356" y="490"/>
                  </a:lnTo>
                  <a:lnTo>
                    <a:pt x="352" y="494"/>
                  </a:lnTo>
                  <a:lnTo>
                    <a:pt x="346" y="496"/>
                  </a:lnTo>
                  <a:lnTo>
                    <a:pt x="338" y="498"/>
                  </a:lnTo>
                  <a:lnTo>
                    <a:pt x="332" y="498"/>
                  </a:lnTo>
                  <a:lnTo>
                    <a:pt x="318" y="494"/>
                  </a:lnTo>
                  <a:lnTo>
                    <a:pt x="304" y="486"/>
                  </a:lnTo>
                  <a:lnTo>
                    <a:pt x="290" y="478"/>
                  </a:lnTo>
                  <a:lnTo>
                    <a:pt x="278" y="468"/>
                  </a:lnTo>
                  <a:lnTo>
                    <a:pt x="262" y="452"/>
                  </a:lnTo>
                  <a:lnTo>
                    <a:pt x="222" y="420"/>
                  </a:lnTo>
                  <a:lnTo>
                    <a:pt x="182" y="398"/>
                  </a:lnTo>
                  <a:lnTo>
                    <a:pt x="164" y="390"/>
                  </a:lnTo>
                  <a:lnTo>
                    <a:pt x="148" y="384"/>
                  </a:lnTo>
                  <a:lnTo>
                    <a:pt x="116" y="384"/>
                  </a:lnTo>
                  <a:lnTo>
                    <a:pt x="86" y="384"/>
                  </a:lnTo>
                  <a:lnTo>
                    <a:pt x="70" y="384"/>
                  </a:lnTo>
                  <a:lnTo>
                    <a:pt x="56" y="382"/>
                  </a:lnTo>
                  <a:lnTo>
                    <a:pt x="42" y="378"/>
                  </a:lnTo>
                  <a:lnTo>
                    <a:pt x="30" y="374"/>
                  </a:lnTo>
                  <a:lnTo>
                    <a:pt x="20" y="372"/>
                  </a:lnTo>
                  <a:lnTo>
                    <a:pt x="18" y="358"/>
                  </a:lnTo>
                  <a:lnTo>
                    <a:pt x="14" y="344"/>
                  </a:lnTo>
                  <a:lnTo>
                    <a:pt x="12" y="332"/>
                  </a:lnTo>
                  <a:lnTo>
                    <a:pt x="8" y="326"/>
                  </a:lnTo>
                  <a:lnTo>
                    <a:pt x="4" y="310"/>
                  </a:lnTo>
                  <a:lnTo>
                    <a:pt x="0" y="296"/>
                  </a:lnTo>
                  <a:lnTo>
                    <a:pt x="0" y="290"/>
                  </a:lnTo>
                  <a:lnTo>
                    <a:pt x="2" y="284"/>
                  </a:lnTo>
                  <a:lnTo>
                    <a:pt x="4" y="280"/>
                  </a:lnTo>
                  <a:lnTo>
                    <a:pt x="12" y="278"/>
                  </a:lnTo>
                  <a:lnTo>
                    <a:pt x="20" y="262"/>
                  </a:lnTo>
                  <a:lnTo>
                    <a:pt x="28" y="246"/>
                  </a:lnTo>
                  <a:lnTo>
                    <a:pt x="46" y="246"/>
                  </a:lnTo>
                  <a:lnTo>
                    <a:pt x="68" y="244"/>
                  </a:lnTo>
                  <a:lnTo>
                    <a:pt x="80" y="242"/>
                  </a:lnTo>
                  <a:lnTo>
                    <a:pt x="90" y="238"/>
                  </a:lnTo>
                  <a:lnTo>
                    <a:pt x="100" y="232"/>
                  </a:lnTo>
                  <a:lnTo>
                    <a:pt x="108" y="226"/>
                  </a:lnTo>
                  <a:lnTo>
                    <a:pt x="120" y="200"/>
                  </a:lnTo>
                  <a:lnTo>
                    <a:pt x="142" y="176"/>
                  </a:lnTo>
                  <a:lnTo>
                    <a:pt x="150" y="158"/>
                  </a:lnTo>
                  <a:lnTo>
                    <a:pt x="156" y="146"/>
                  </a:lnTo>
                  <a:lnTo>
                    <a:pt x="166" y="136"/>
                  </a:lnTo>
                  <a:lnTo>
                    <a:pt x="176" y="130"/>
                  </a:lnTo>
                  <a:lnTo>
                    <a:pt x="188" y="126"/>
                  </a:lnTo>
                  <a:lnTo>
                    <a:pt x="202" y="124"/>
                  </a:lnTo>
                  <a:lnTo>
                    <a:pt x="238" y="120"/>
                  </a:lnTo>
                  <a:lnTo>
                    <a:pt x="252" y="120"/>
                  </a:lnTo>
                  <a:lnTo>
                    <a:pt x="274" y="120"/>
                  </a:lnTo>
                  <a:lnTo>
                    <a:pt x="286" y="120"/>
                  </a:lnTo>
                  <a:lnTo>
                    <a:pt x="298" y="118"/>
                  </a:lnTo>
                  <a:lnTo>
                    <a:pt x="308" y="114"/>
                  </a:lnTo>
                  <a:lnTo>
                    <a:pt x="316" y="108"/>
                  </a:lnTo>
                  <a:lnTo>
                    <a:pt x="308" y="62"/>
                  </a:lnTo>
                  <a:lnTo>
                    <a:pt x="308" y="38"/>
                  </a:lnTo>
                  <a:lnTo>
                    <a:pt x="310" y="26"/>
                  </a:lnTo>
                  <a:lnTo>
                    <a:pt x="312" y="16"/>
                  </a:lnTo>
                  <a:lnTo>
                    <a:pt x="318" y="8"/>
                  </a:lnTo>
                  <a:lnTo>
                    <a:pt x="324" y="2"/>
                  </a:lnTo>
                  <a:lnTo>
                    <a:pt x="328" y="0"/>
                  </a:lnTo>
                  <a:lnTo>
                    <a:pt x="334" y="0"/>
                  </a:lnTo>
                  <a:lnTo>
                    <a:pt x="346" y="4"/>
                  </a:lnTo>
                  <a:lnTo>
                    <a:pt x="434" y="16"/>
                  </a:lnTo>
                  <a:lnTo>
                    <a:pt x="432" y="24"/>
                  </a:lnTo>
                  <a:lnTo>
                    <a:pt x="430" y="36"/>
                  </a:lnTo>
                  <a:lnTo>
                    <a:pt x="432" y="60"/>
                  </a:lnTo>
                  <a:lnTo>
                    <a:pt x="444" y="80"/>
                  </a:lnTo>
                  <a:lnTo>
                    <a:pt x="450" y="90"/>
                  </a:lnTo>
                  <a:lnTo>
                    <a:pt x="456" y="106"/>
                  </a:lnTo>
                  <a:lnTo>
                    <a:pt x="456" y="130"/>
                  </a:lnTo>
                  <a:lnTo>
                    <a:pt x="448" y="152"/>
                  </a:lnTo>
                  <a:lnTo>
                    <a:pt x="444" y="166"/>
                  </a:lnTo>
                  <a:lnTo>
                    <a:pt x="446" y="180"/>
                  </a:lnTo>
                  <a:lnTo>
                    <a:pt x="490" y="222"/>
                  </a:lnTo>
                  <a:lnTo>
                    <a:pt x="496" y="234"/>
                  </a:lnTo>
                  <a:lnTo>
                    <a:pt x="496" y="276"/>
                  </a:lnTo>
                  <a:lnTo>
                    <a:pt x="500" y="278"/>
                  </a:lnTo>
                  <a:lnTo>
                    <a:pt x="506" y="280"/>
                  </a:lnTo>
                  <a:lnTo>
                    <a:pt x="526" y="282"/>
                  </a:lnTo>
                  <a:lnTo>
                    <a:pt x="538" y="274"/>
                  </a:lnTo>
                  <a:lnTo>
                    <a:pt x="552" y="266"/>
                  </a:lnTo>
                  <a:lnTo>
                    <a:pt x="566" y="262"/>
                  </a:lnTo>
                  <a:lnTo>
                    <a:pt x="582" y="258"/>
                  </a:lnTo>
                  <a:lnTo>
                    <a:pt x="618" y="254"/>
                  </a:lnTo>
                  <a:lnTo>
                    <a:pt x="652" y="252"/>
                  </a:lnTo>
                  <a:lnTo>
                    <a:pt x="658" y="268"/>
                  </a:lnTo>
                  <a:lnTo>
                    <a:pt x="650" y="284"/>
                  </a:lnTo>
                  <a:lnTo>
                    <a:pt x="644" y="298"/>
                  </a:lnTo>
                  <a:lnTo>
                    <a:pt x="636" y="308"/>
                  </a:lnTo>
                  <a:lnTo>
                    <a:pt x="626" y="314"/>
                  </a:lnTo>
                  <a:lnTo>
                    <a:pt x="612" y="324"/>
                  </a:lnTo>
                  <a:lnTo>
                    <a:pt x="606" y="330"/>
                  </a:lnTo>
                  <a:lnTo>
                    <a:pt x="602" y="338"/>
                  </a:lnTo>
                  <a:lnTo>
                    <a:pt x="600" y="348"/>
                  </a:lnTo>
                  <a:lnTo>
                    <a:pt x="600" y="360"/>
                  </a:lnTo>
                  <a:lnTo>
                    <a:pt x="632" y="372"/>
                  </a:lnTo>
                  <a:lnTo>
                    <a:pt x="640" y="384"/>
                  </a:lnTo>
                  <a:lnTo>
                    <a:pt x="652" y="396"/>
                  </a:lnTo>
                  <a:lnTo>
                    <a:pt x="664" y="406"/>
                  </a:lnTo>
                  <a:lnTo>
                    <a:pt x="680" y="416"/>
                  </a:lnTo>
                  <a:lnTo>
                    <a:pt x="686" y="428"/>
                  </a:lnTo>
                  <a:lnTo>
                    <a:pt x="692" y="442"/>
                  </a:lnTo>
                  <a:lnTo>
                    <a:pt x="702" y="456"/>
                  </a:lnTo>
                  <a:lnTo>
                    <a:pt x="706" y="460"/>
                  </a:lnTo>
                  <a:lnTo>
                    <a:pt x="714" y="464"/>
                  </a:lnTo>
                  <a:lnTo>
                    <a:pt x="744" y="504"/>
                  </a:lnTo>
                  <a:lnTo>
                    <a:pt x="754" y="508"/>
                  </a:lnTo>
                  <a:lnTo>
                    <a:pt x="772" y="514"/>
                  </a:lnTo>
                  <a:lnTo>
                    <a:pt x="780" y="514"/>
                  </a:lnTo>
                  <a:lnTo>
                    <a:pt x="788" y="514"/>
                  </a:lnTo>
                  <a:lnTo>
                    <a:pt x="796" y="510"/>
                  </a:lnTo>
                  <a:lnTo>
                    <a:pt x="802" y="504"/>
                  </a:lnTo>
                  <a:lnTo>
                    <a:pt x="802" y="476"/>
                  </a:lnTo>
                  <a:lnTo>
                    <a:pt x="802" y="468"/>
                  </a:lnTo>
                  <a:lnTo>
                    <a:pt x="804" y="460"/>
                  </a:lnTo>
                  <a:lnTo>
                    <a:pt x="808" y="456"/>
                  </a:lnTo>
                  <a:lnTo>
                    <a:pt x="812" y="452"/>
                  </a:lnTo>
                  <a:lnTo>
                    <a:pt x="822" y="448"/>
                  </a:lnTo>
                  <a:lnTo>
                    <a:pt x="834" y="446"/>
                  </a:lnTo>
                  <a:lnTo>
                    <a:pt x="846" y="446"/>
                  </a:lnTo>
                  <a:lnTo>
                    <a:pt x="856" y="446"/>
                  </a:lnTo>
                  <a:lnTo>
                    <a:pt x="862" y="448"/>
                  </a:lnTo>
                  <a:lnTo>
                    <a:pt x="868" y="450"/>
                  </a:lnTo>
                  <a:lnTo>
                    <a:pt x="876" y="454"/>
                  </a:lnTo>
                  <a:lnTo>
                    <a:pt x="882" y="460"/>
                  </a:lnTo>
                  <a:lnTo>
                    <a:pt x="898" y="462"/>
                  </a:lnTo>
                  <a:lnTo>
                    <a:pt x="912" y="454"/>
                  </a:lnTo>
                  <a:lnTo>
                    <a:pt x="926" y="446"/>
                  </a:lnTo>
                  <a:lnTo>
                    <a:pt x="938" y="438"/>
                  </a:lnTo>
                  <a:lnTo>
                    <a:pt x="950" y="430"/>
                  </a:lnTo>
                  <a:lnTo>
                    <a:pt x="956" y="424"/>
                  </a:lnTo>
                  <a:lnTo>
                    <a:pt x="964" y="422"/>
                  </a:lnTo>
                  <a:lnTo>
                    <a:pt x="988" y="420"/>
                  </a:lnTo>
                  <a:lnTo>
                    <a:pt x="1002" y="440"/>
                  </a:lnTo>
                  <a:lnTo>
                    <a:pt x="1000" y="448"/>
                  </a:lnTo>
                  <a:lnTo>
                    <a:pt x="996" y="456"/>
                  </a:lnTo>
                  <a:lnTo>
                    <a:pt x="990" y="464"/>
                  </a:lnTo>
                  <a:lnTo>
                    <a:pt x="984" y="472"/>
                  </a:lnTo>
                  <a:lnTo>
                    <a:pt x="968" y="484"/>
                  </a:lnTo>
                  <a:lnTo>
                    <a:pt x="952" y="496"/>
                  </a:lnTo>
                  <a:lnTo>
                    <a:pt x="940" y="512"/>
                  </a:lnTo>
                  <a:lnTo>
                    <a:pt x="934" y="530"/>
                  </a:lnTo>
                  <a:lnTo>
                    <a:pt x="932" y="550"/>
                  </a:lnTo>
                  <a:lnTo>
                    <a:pt x="930" y="574"/>
                  </a:lnTo>
                  <a:lnTo>
                    <a:pt x="954" y="618"/>
                  </a:lnTo>
                  <a:lnTo>
                    <a:pt x="962" y="630"/>
                  </a:lnTo>
                  <a:lnTo>
                    <a:pt x="974" y="642"/>
                  </a:lnTo>
                  <a:lnTo>
                    <a:pt x="982" y="648"/>
                  </a:lnTo>
                  <a:lnTo>
                    <a:pt x="990" y="652"/>
                  </a:lnTo>
                  <a:lnTo>
                    <a:pt x="1000" y="656"/>
                  </a:lnTo>
                  <a:lnTo>
                    <a:pt x="1010" y="656"/>
                  </a:lnTo>
                  <a:lnTo>
                    <a:pt x="1012" y="652"/>
                  </a:lnTo>
                  <a:lnTo>
                    <a:pt x="1024" y="652"/>
                  </a:lnTo>
                  <a:lnTo>
                    <a:pt x="1032" y="656"/>
                  </a:lnTo>
                  <a:lnTo>
                    <a:pt x="1040" y="662"/>
                  </a:lnTo>
                  <a:lnTo>
                    <a:pt x="1060" y="680"/>
                  </a:lnTo>
                  <a:lnTo>
                    <a:pt x="1082" y="704"/>
                  </a:lnTo>
                  <a:lnTo>
                    <a:pt x="1098" y="726"/>
                  </a:lnTo>
                  <a:lnTo>
                    <a:pt x="1106" y="762"/>
                  </a:lnTo>
                  <a:lnTo>
                    <a:pt x="1108" y="784"/>
                  </a:lnTo>
                  <a:lnTo>
                    <a:pt x="1112" y="810"/>
                  </a:lnTo>
                  <a:lnTo>
                    <a:pt x="1118" y="840"/>
                  </a:lnTo>
                  <a:lnTo>
                    <a:pt x="1130" y="852"/>
                  </a:lnTo>
                  <a:lnTo>
                    <a:pt x="1140" y="860"/>
                  </a:lnTo>
                  <a:lnTo>
                    <a:pt x="1152" y="868"/>
                  </a:lnTo>
                  <a:lnTo>
                    <a:pt x="1172" y="882"/>
                  </a:lnTo>
                  <a:lnTo>
                    <a:pt x="1188" y="876"/>
                  </a:lnTo>
                  <a:lnTo>
                    <a:pt x="1214" y="866"/>
                  </a:lnTo>
                  <a:lnTo>
                    <a:pt x="1216" y="858"/>
                  </a:lnTo>
                  <a:lnTo>
                    <a:pt x="1220" y="854"/>
                  </a:lnTo>
                  <a:lnTo>
                    <a:pt x="1230" y="850"/>
                  </a:lnTo>
                  <a:lnTo>
                    <a:pt x="1246" y="846"/>
                  </a:lnTo>
                  <a:lnTo>
                    <a:pt x="1252" y="836"/>
                  </a:lnTo>
                  <a:lnTo>
                    <a:pt x="1258" y="826"/>
                  </a:lnTo>
                  <a:lnTo>
                    <a:pt x="1258" y="818"/>
                  </a:lnTo>
                  <a:lnTo>
                    <a:pt x="1258" y="808"/>
                  </a:lnTo>
                  <a:lnTo>
                    <a:pt x="1254" y="800"/>
                  </a:lnTo>
                  <a:lnTo>
                    <a:pt x="1250" y="792"/>
                  </a:lnTo>
                  <a:lnTo>
                    <a:pt x="1240" y="780"/>
                  </a:lnTo>
                  <a:lnTo>
                    <a:pt x="1222" y="774"/>
                  </a:lnTo>
                  <a:lnTo>
                    <a:pt x="1216" y="770"/>
                  </a:lnTo>
                  <a:lnTo>
                    <a:pt x="1214" y="766"/>
                  </a:lnTo>
                  <a:lnTo>
                    <a:pt x="1212" y="762"/>
                  </a:lnTo>
                  <a:lnTo>
                    <a:pt x="1212" y="756"/>
                  </a:lnTo>
                  <a:lnTo>
                    <a:pt x="1214" y="742"/>
                  </a:lnTo>
                  <a:lnTo>
                    <a:pt x="1234" y="712"/>
                  </a:lnTo>
                  <a:lnTo>
                    <a:pt x="1234" y="682"/>
                  </a:lnTo>
                  <a:lnTo>
                    <a:pt x="1240" y="678"/>
                  </a:lnTo>
                  <a:lnTo>
                    <a:pt x="1244" y="678"/>
                  </a:lnTo>
                  <a:lnTo>
                    <a:pt x="1258" y="678"/>
                  </a:lnTo>
                  <a:lnTo>
                    <a:pt x="1270" y="664"/>
                  </a:lnTo>
                  <a:lnTo>
                    <a:pt x="1284" y="656"/>
                  </a:lnTo>
                  <a:lnTo>
                    <a:pt x="1286" y="670"/>
                  </a:lnTo>
                  <a:lnTo>
                    <a:pt x="1284" y="678"/>
                  </a:lnTo>
                  <a:lnTo>
                    <a:pt x="1280" y="684"/>
                  </a:lnTo>
                  <a:lnTo>
                    <a:pt x="1278" y="688"/>
                  </a:lnTo>
                  <a:lnTo>
                    <a:pt x="1276" y="708"/>
                  </a:lnTo>
                  <a:lnTo>
                    <a:pt x="1280" y="714"/>
                  </a:lnTo>
                  <a:lnTo>
                    <a:pt x="1288" y="718"/>
                  </a:lnTo>
                  <a:lnTo>
                    <a:pt x="1304" y="726"/>
                  </a:lnTo>
                  <a:lnTo>
                    <a:pt x="1344" y="736"/>
                  </a:lnTo>
                  <a:lnTo>
                    <a:pt x="1394" y="770"/>
                  </a:lnTo>
                  <a:lnTo>
                    <a:pt x="1410" y="770"/>
                  </a:lnTo>
                  <a:lnTo>
                    <a:pt x="1404" y="784"/>
                  </a:lnTo>
                  <a:lnTo>
                    <a:pt x="1396" y="800"/>
                  </a:lnTo>
                  <a:lnTo>
                    <a:pt x="1404" y="860"/>
                  </a:lnTo>
                  <a:lnTo>
                    <a:pt x="1394" y="888"/>
                  </a:lnTo>
                  <a:lnTo>
                    <a:pt x="1386" y="888"/>
                  </a:lnTo>
                  <a:lnTo>
                    <a:pt x="1382" y="886"/>
                  </a:lnTo>
                  <a:lnTo>
                    <a:pt x="1376" y="884"/>
                  </a:lnTo>
                  <a:lnTo>
                    <a:pt x="1360" y="880"/>
                  </a:lnTo>
                  <a:lnTo>
                    <a:pt x="1346" y="882"/>
                  </a:lnTo>
                  <a:lnTo>
                    <a:pt x="1340" y="884"/>
                  </a:lnTo>
                  <a:lnTo>
                    <a:pt x="1334" y="886"/>
                  </a:lnTo>
                  <a:lnTo>
                    <a:pt x="1328" y="892"/>
                  </a:lnTo>
                  <a:lnTo>
                    <a:pt x="1324" y="898"/>
                  </a:lnTo>
                  <a:lnTo>
                    <a:pt x="1324" y="938"/>
                  </a:lnTo>
                  <a:lnTo>
                    <a:pt x="1314" y="940"/>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50" name="Freeform 43">
              <a:extLst>
                <a:ext uri="{FF2B5EF4-FFF2-40B4-BE49-F238E27FC236}">
                  <a16:creationId xmlns:a16="http://schemas.microsoft.com/office/drawing/2014/main" xmlns="" id="{53650FD2-E4EE-4D1F-AF19-C53B895D9405}"/>
                </a:ext>
              </a:extLst>
            </p:cNvPr>
            <p:cNvSpPr/>
            <p:nvPr/>
          </p:nvSpPr>
          <p:spPr bwMode="auto">
            <a:xfrm>
              <a:off x="4495800" y="5581651"/>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2"/>
                  </a:lnTo>
                  <a:lnTo>
                    <a:pt x="36" y="6"/>
                  </a:lnTo>
                  <a:lnTo>
                    <a:pt x="40" y="12"/>
                  </a:lnTo>
                  <a:lnTo>
                    <a:pt x="42" y="20"/>
                  </a:lnTo>
                  <a:lnTo>
                    <a:pt x="40" y="28"/>
                  </a:lnTo>
                  <a:lnTo>
                    <a:pt x="36" y="34"/>
                  </a:lnTo>
                  <a:lnTo>
                    <a:pt x="30" y="38"/>
                  </a:lnTo>
                  <a:lnTo>
                    <a:pt x="22" y="40"/>
                  </a:lnTo>
                  <a:lnTo>
                    <a:pt x="14" y="38"/>
                  </a:lnTo>
                  <a:lnTo>
                    <a:pt x="6" y="34"/>
                  </a:lnTo>
                  <a:lnTo>
                    <a:pt x="2" y="28"/>
                  </a:lnTo>
                  <a:lnTo>
                    <a:pt x="0" y="20"/>
                  </a:lnTo>
                  <a:lnTo>
                    <a:pt x="2" y="12"/>
                  </a:lnTo>
                  <a:lnTo>
                    <a:pt x="6" y="6"/>
                  </a:lnTo>
                  <a:lnTo>
                    <a:pt x="14" y="2"/>
                  </a:lnTo>
                  <a:lnTo>
                    <a:pt x="22"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52" name="Freeform 45">
              <a:extLst>
                <a:ext uri="{FF2B5EF4-FFF2-40B4-BE49-F238E27FC236}">
                  <a16:creationId xmlns:a16="http://schemas.microsoft.com/office/drawing/2014/main" xmlns="" id="{D62D0EB6-D212-4EBA-B500-27365C01D645}"/>
                </a:ext>
              </a:extLst>
            </p:cNvPr>
            <p:cNvSpPr/>
            <p:nvPr/>
          </p:nvSpPr>
          <p:spPr bwMode="auto">
            <a:xfrm>
              <a:off x="5451475" y="59785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6" y="34"/>
                  </a:lnTo>
                  <a:lnTo>
                    <a:pt x="0" y="28"/>
                  </a:lnTo>
                  <a:lnTo>
                    <a:pt x="0" y="20"/>
                  </a:lnTo>
                  <a:lnTo>
                    <a:pt x="0" y="12"/>
                  </a:lnTo>
                  <a:lnTo>
                    <a:pt x="6" y="6"/>
                  </a:lnTo>
                  <a:lnTo>
                    <a:pt x="12" y="2"/>
                  </a:lnTo>
                  <a:lnTo>
                    <a:pt x="20"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53" name="Freeform 46">
              <a:extLst>
                <a:ext uri="{FF2B5EF4-FFF2-40B4-BE49-F238E27FC236}">
                  <a16:creationId xmlns:a16="http://schemas.microsoft.com/office/drawing/2014/main" xmlns="" id="{A58EB7F3-0D0B-4351-896D-59E8115765B4}"/>
                </a:ext>
              </a:extLst>
            </p:cNvPr>
            <p:cNvSpPr/>
            <p:nvPr/>
          </p:nvSpPr>
          <p:spPr bwMode="auto">
            <a:xfrm>
              <a:off x="5181600" y="5302251"/>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2"/>
                  </a:lnTo>
                  <a:lnTo>
                    <a:pt x="40" y="30"/>
                  </a:lnTo>
                  <a:lnTo>
                    <a:pt x="36" y="36"/>
                  </a:lnTo>
                  <a:lnTo>
                    <a:pt x="28" y="40"/>
                  </a:lnTo>
                  <a:lnTo>
                    <a:pt x="20" y="42"/>
                  </a:lnTo>
                  <a:lnTo>
                    <a:pt x="12" y="40"/>
                  </a:lnTo>
                  <a:lnTo>
                    <a:pt x="6" y="36"/>
                  </a:lnTo>
                  <a:lnTo>
                    <a:pt x="2" y="30"/>
                  </a:lnTo>
                  <a:lnTo>
                    <a:pt x="0" y="22"/>
                  </a:lnTo>
                  <a:lnTo>
                    <a:pt x="2" y="14"/>
                  </a:lnTo>
                  <a:lnTo>
                    <a:pt x="6" y="6"/>
                  </a:lnTo>
                  <a:lnTo>
                    <a:pt x="12" y="2"/>
                  </a:lnTo>
                  <a:lnTo>
                    <a:pt x="20"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54" name="Freeform 47">
              <a:extLst>
                <a:ext uri="{FF2B5EF4-FFF2-40B4-BE49-F238E27FC236}">
                  <a16:creationId xmlns:a16="http://schemas.microsoft.com/office/drawing/2014/main" xmlns="" id="{A6AAF803-3BAC-466E-96AB-DF1310C83B44}"/>
                </a:ext>
              </a:extLst>
            </p:cNvPr>
            <p:cNvSpPr/>
            <p:nvPr/>
          </p:nvSpPr>
          <p:spPr bwMode="auto">
            <a:xfrm>
              <a:off x="6146800" y="49561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4" y="34"/>
                  </a:lnTo>
                  <a:lnTo>
                    <a:pt x="0" y="28"/>
                  </a:lnTo>
                  <a:lnTo>
                    <a:pt x="0" y="20"/>
                  </a:lnTo>
                  <a:lnTo>
                    <a:pt x="0" y="12"/>
                  </a:lnTo>
                  <a:lnTo>
                    <a:pt x="4" y="6"/>
                  </a:lnTo>
                  <a:lnTo>
                    <a:pt x="12" y="2"/>
                  </a:lnTo>
                  <a:lnTo>
                    <a:pt x="20"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55" name="Freeform 48">
              <a:extLst>
                <a:ext uri="{FF2B5EF4-FFF2-40B4-BE49-F238E27FC236}">
                  <a16:creationId xmlns:a16="http://schemas.microsoft.com/office/drawing/2014/main" xmlns="" id="{9A3AD678-8421-45CF-A6A7-8BD5BFFF88BB}"/>
                </a:ext>
              </a:extLst>
            </p:cNvPr>
            <p:cNvSpPr/>
            <p:nvPr/>
          </p:nvSpPr>
          <p:spPr bwMode="auto">
            <a:xfrm>
              <a:off x="6308725" y="5861051"/>
              <a:ext cx="63500" cy="63500"/>
            </a:xfrm>
            <a:custGeom>
              <a:avLst/>
              <a:gdLst>
                <a:gd name="T0" fmla="*/ 20 w 40"/>
                <a:gd name="T1" fmla="*/ 0 h 40"/>
                <a:gd name="T2" fmla="*/ 20 w 40"/>
                <a:gd name="T3" fmla="*/ 0 h 40"/>
                <a:gd name="T4" fmla="*/ 28 w 40"/>
                <a:gd name="T5" fmla="*/ 0 h 40"/>
                <a:gd name="T6" fmla="*/ 34 w 40"/>
                <a:gd name="T7" fmla="*/ 4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4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4"/>
                  </a:lnTo>
                  <a:lnTo>
                    <a:pt x="40" y="12"/>
                  </a:lnTo>
                  <a:lnTo>
                    <a:pt x="40" y="20"/>
                  </a:lnTo>
                  <a:lnTo>
                    <a:pt x="40" y="28"/>
                  </a:lnTo>
                  <a:lnTo>
                    <a:pt x="34" y="34"/>
                  </a:lnTo>
                  <a:lnTo>
                    <a:pt x="28" y="38"/>
                  </a:lnTo>
                  <a:lnTo>
                    <a:pt x="20" y="40"/>
                  </a:lnTo>
                  <a:lnTo>
                    <a:pt x="12" y="38"/>
                  </a:lnTo>
                  <a:lnTo>
                    <a:pt x="6" y="34"/>
                  </a:lnTo>
                  <a:lnTo>
                    <a:pt x="2" y="28"/>
                  </a:lnTo>
                  <a:lnTo>
                    <a:pt x="0" y="20"/>
                  </a:lnTo>
                  <a:lnTo>
                    <a:pt x="2" y="12"/>
                  </a:lnTo>
                  <a:lnTo>
                    <a:pt x="6" y="4"/>
                  </a:lnTo>
                  <a:lnTo>
                    <a:pt x="12" y="0"/>
                  </a:lnTo>
                  <a:lnTo>
                    <a:pt x="20"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56" name="Freeform 49">
              <a:extLst>
                <a:ext uri="{FF2B5EF4-FFF2-40B4-BE49-F238E27FC236}">
                  <a16:creationId xmlns:a16="http://schemas.microsoft.com/office/drawing/2014/main" xmlns="" id="{FE733753-0937-4E8A-BBA7-31DEEDE37BB1}"/>
                </a:ext>
              </a:extLst>
            </p:cNvPr>
            <p:cNvSpPr/>
            <p:nvPr/>
          </p:nvSpPr>
          <p:spPr bwMode="auto">
            <a:xfrm>
              <a:off x="6642100" y="485140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6 h 40"/>
                <a:gd name="T18" fmla="*/ 28 w 40"/>
                <a:gd name="T19" fmla="*/ 40 h 40"/>
                <a:gd name="T20" fmla="*/ 20 w 40"/>
                <a:gd name="T21" fmla="*/ 40 h 40"/>
                <a:gd name="T22" fmla="*/ 20 w 40"/>
                <a:gd name="T23" fmla="*/ 40 h 40"/>
                <a:gd name="T24" fmla="*/ 12 w 40"/>
                <a:gd name="T25" fmla="*/ 40 h 40"/>
                <a:gd name="T26" fmla="*/ 6 w 40"/>
                <a:gd name="T27" fmla="*/ 36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6"/>
                  </a:lnTo>
                  <a:lnTo>
                    <a:pt x="28" y="40"/>
                  </a:lnTo>
                  <a:lnTo>
                    <a:pt x="20" y="40"/>
                  </a:lnTo>
                  <a:lnTo>
                    <a:pt x="12" y="40"/>
                  </a:lnTo>
                  <a:lnTo>
                    <a:pt x="6" y="36"/>
                  </a:lnTo>
                  <a:lnTo>
                    <a:pt x="2" y="28"/>
                  </a:lnTo>
                  <a:lnTo>
                    <a:pt x="0" y="20"/>
                  </a:lnTo>
                  <a:lnTo>
                    <a:pt x="2" y="12"/>
                  </a:lnTo>
                  <a:lnTo>
                    <a:pt x="6" y="6"/>
                  </a:lnTo>
                  <a:lnTo>
                    <a:pt x="12" y="2"/>
                  </a:lnTo>
                  <a:lnTo>
                    <a:pt x="20"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57" name="Freeform 50">
              <a:extLst>
                <a:ext uri="{FF2B5EF4-FFF2-40B4-BE49-F238E27FC236}">
                  <a16:creationId xmlns:a16="http://schemas.microsoft.com/office/drawing/2014/main" xmlns="" id="{876A2CF0-8617-4354-A1E6-2D35C6A117B3}"/>
                </a:ext>
              </a:extLst>
            </p:cNvPr>
            <p:cNvSpPr/>
            <p:nvPr/>
          </p:nvSpPr>
          <p:spPr bwMode="auto">
            <a:xfrm>
              <a:off x="7213600" y="52546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2"/>
                  </a:lnTo>
                  <a:lnTo>
                    <a:pt x="20"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58" name="Freeform 51">
              <a:extLst>
                <a:ext uri="{FF2B5EF4-FFF2-40B4-BE49-F238E27FC236}">
                  <a16:creationId xmlns:a16="http://schemas.microsoft.com/office/drawing/2014/main" xmlns="" id="{9AA06900-59C0-4320-AC3C-85CA35EA20D3}"/>
                </a:ext>
              </a:extLst>
            </p:cNvPr>
            <p:cNvSpPr/>
            <p:nvPr/>
          </p:nvSpPr>
          <p:spPr bwMode="auto">
            <a:xfrm>
              <a:off x="7216775" y="4473576"/>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28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28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2"/>
                  </a:lnTo>
                  <a:lnTo>
                    <a:pt x="40" y="28"/>
                  </a:lnTo>
                  <a:lnTo>
                    <a:pt x="36" y="36"/>
                  </a:lnTo>
                  <a:lnTo>
                    <a:pt x="28" y="40"/>
                  </a:lnTo>
                  <a:lnTo>
                    <a:pt x="20" y="42"/>
                  </a:lnTo>
                  <a:lnTo>
                    <a:pt x="12" y="40"/>
                  </a:lnTo>
                  <a:lnTo>
                    <a:pt x="6" y="36"/>
                  </a:lnTo>
                  <a:lnTo>
                    <a:pt x="2" y="28"/>
                  </a:lnTo>
                  <a:lnTo>
                    <a:pt x="0" y="22"/>
                  </a:lnTo>
                  <a:lnTo>
                    <a:pt x="2" y="14"/>
                  </a:lnTo>
                  <a:lnTo>
                    <a:pt x="6" y="6"/>
                  </a:lnTo>
                  <a:lnTo>
                    <a:pt x="12" y="2"/>
                  </a:lnTo>
                  <a:lnTo>
                    <a:pt x="20"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59" name="Freeform 52">
              <a:extLst>
                <a:ext uri="{FF2B5EF4-FFF2-40B4-BE49-F238E27FC236}">
                  <a16:creationId xmlns:a16="http://schemas.microsoft.com/office/drawing/2014/main" xmlns="" id="{24ACC37F-7BEF-4E57-92EF-2C5CDF8D7A85}"/>
                </a:ext>
              </a:extLst>
            </p:cNvPr>
            <p:cNvSpPr/>
            <p:nvPr/>
          </p:nvSpPr>
          <p:spPr bwMode="auto">
            <a:xfrm>
              <a:off x="6791325" y="42068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60" name="Freeform 53">
              <a:extLst>
                <a:ext uri="{FF2B5EF4-FFF2-40B4-BE49-F238E27FC236}">
                  <a16:creationId xmlns:a16="http://schemas.microsoft.com/office/drawing/2014/main" xmlns="" id="{F9569F2A-491C-4D09-98FE-8CD1015AE7F9}"/>
                </a:ext>
              </a:extLst>
            </p:cNvPr>
            <p:cNvSpPr/>
            <p:nvPr/>
          </p:nvSpPr>
          <p:spPr bwMode="auto">
            <a:xfrm>
              <a:off x="7073900" y="42068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61" name="Freeform 54">
              <a:extLst>
                <a:ext uri="{FF2B5EF4-FFF2-40B4-BE49-F238E27FC236}">
                  <a16:creationId xmlns:a16="http://schemas.microsoft.com/office/drawing/2014/main" xmlns="" id="{B3AEF055-EB47-4B47-976C-4479B1500325}"/>
                </a:ext>
              </a:extLst>
            </p:cNvPr>
            <p:cNvSpPr/>
            <p:nvPr/>
          </p:nvSpPr>
          <p:spPr bwMode="auto">
            <a:xfrm>
              <a:off x="6165850" y="3759201"/>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2" y="28"/>
                  </a:lnTo>
                  <a:lnTo>
                    <a:pt x="0" y="20"/>
                  </a:lnTo>
                  <a:lnTo>
                    <a:pt x="2" y="12"/>
                  </a:lnTo>
                  <a:lnTo>
                    <a:pt x="6" y="6"/>
                  </a:lnTo>
                  <a:lnTo>
                    <a:pt x="12" y="2"/>
                  </a:lnTo>
                  <a:lnTo>
                    <a:pt x="20"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62" name="Freeform 55">
              <a:extLst>
                <a:ext uri="{FF2B5EF4-FFF2-40B4-BE49-F238E27FC236}">
                  <a16:creationId xmlns:a16="http://schemas.microsoft.com/office/drawing/2014/main" xmlns="" id="{5D27D04E-E5C4-4BCD-8970-AAC4B1609CDD}"/>
                </a:ext>
              </a:extLst>
            </p:cNvPr>
            <p:cNvSpPr/>
            <p:nvPr/>
          </p:nvSpPr>
          <p:spPr bwMode="auto">
            <a:xfrm>
              <a:off x="5464175" y="3879851"/>
              <a:ext cx="66675" cy="63500"/>
            </a:xfrm>
            <a:custGeom>
              <a:avLst/>
              <a:gdLst>
                <a:gd name="T0" fmla="*/ 20 w 42"/>
                <a:gd name="T1" fmla="*/ 0 h 40"/>
                <a:gd name="T2" fmla="*/ 20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0 w 42"/>
                <a:gd name="T21" fmla="*/ 40 h 40"/>
                <a:gd name="T22" fmla="*/ 20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0 w 42"/>
                <a:gd name="T41" fmla="*/ 0 h 40"/>
                <a:gd name="T42" fmla="*/ 20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0" y="0"/>
                  </a:moveTo>
                  <a:lnTo>
                    <a:pt x="20" y="0"/>
                  </a:lnTo>
                  <a:lnTo>
                    <a:pt x="28" y="2"/>
                  </a:lnTo>
                  <a:lnTo>
                    <a:pt x="36" y="6"/>
                  </a:lnTo>
                  <a:lnTo>
                    <a:pt x="40" y="12"/>
                  </a:lnTo>
                  <a:lnTo>
                    <a:pt x="42" y="20"/>
                  </a:lnTo>
                  <a:lnTo>
                    <a:pt x="40" y="28"/>
                  </a:lnTo>
                  <a:lnTo>
                    <a:pt x="36" y="34"/>
                  </a:lnTo>
                  <a:lnTo>
                    <a:pt x="28" y="38"/>
                  </a:lnTo>
                  <a:lnTo>
                    <a:pt x="20" y="40"/>
                  </a:lnTo>
                  <a:lnTo>
                    <a:pt x="14" y="38"/>
                  </a:lnTo>
                  <a:lnTo>
                    <a:pt x="6" y="34"/>
                  </a:lnTo>
                  <a:lnTo>
                    <a:pt x="2" y="28"/>
                  </a:lnTo>
                  <a:lnTo>
                    <a:pt x="0" y="20"/>
                  </a:lnTo>
                  <a:lnTo>
                    <a:pt x="2" y="12"/>
                  </a:lnTo>
                  <a:lnTo>
                    <a:pt x="6" y="6"/>
                  </a:lnTo>
                  <a:lnTo>
                    <a:pt x="14" y="2"/>
                  </a:lnTo>
                  <a:lnTo>
                    <a:pt x="20"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63" name="Freeform 56">
              <a:extLst>
                <a:ext uri="{FF2B5EF4-FFF2-40B4-BE49-F238E27FC236}">
                  <a16:creationId xmlns:a16="http://schemas.microsoft.com/office/drawing/2014/main" xmlns="" id="{83BDBDFE-F5F1-4BA6-B145-3A46C727CBC4}"/>
                </a:ext>
              </a:extLst>
            </p:cNvPr>
            <p:cNvSpPr/>
            <p:nvPr/>
          </p:nvSpPr>
          <p:spPr bwMode="auto">
            <a:xfrm>
              <a:off x="5972175" y="31845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64" name="Freeform 57">
              <a:extLst>
                <a:ext uri="{FF2B5EF4-FFF2-40B4-BE49-F238E27FC236}">
                  <a16:creationId xmlns:a16="http://schemas.microsoft.com/office/drawing/2014/main" xmlns="" id="{8A25D89B-6959-4337-8EFB-36B88E645FC9}"/>
                </a:ext>
              </a:extLst>
            </p:cNvPr>
            <p:cNvSpPr/>
            <p:nvPr/>
          </p:nvSpPr>
          <p:spPr bwMode="auto">
            <a:xfrm>
              <a:off x="6254750" y="308927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2" y="28"/>
                  </a:lnTo>
                  <a:lnTo>
                    <a:pt x="0" y="20"/>
                  </a:lnTo>
                  <a:lnTo>
                    <a:pt x="2" y="12"/>
                  </a:lnTo>
                  <a:lnTo>
                    <a:pt x="6" y="6"/>
                  </a:lnTo>
                  <a:lnTo>
                    <a:pt x="12" y="2"/>
                  </a:lnTo>
                  <a:lnTo>
                    <a:pt x="20"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66" name="Freeform 59">
              <a:extLst>
                <a:ext uri="{FF2B5EF4-FFF2-40B4-BE49-F238E27FC236}">
                  <a16:creationId xmlns:a16="http://schemas.microsoft.com/office/drawing/2014/main" xmlns="" id="{D65214D1-23A3-4622-996C-DA7ADAE5661D}"/>
                </a:ext>
              </a:extLst>
            </p:cNvPr>
            <p:cNvSpPr/>
            <p:nvPr/>
          </p:nvSpPr>
          <p:spPr bwMode="auto">
            <a:xfrm>
              <a:off x="5054600" y="307975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6" y="34"/>
                  </a:lnTo>
                  <a:lnTo>
                    <a:pt x="0" y="28"/>
                  </a:lnTo>
                  <a:lnTo>
                    <a:pt x="0" y="20"/>
                  </a:lnTo>
                  <a:lnTo>
                    <a:pt x="0" y="12"/>
                  </a:lnTo>
                  <a:lnTo>
                    <a:pt x="6" y="6"/>
                  </a:lnTo>
                  <a:lnTo>
                    <a:pt x="12" y="2"/>
                  </a:lnTo>
                  <a:lnTo>
                    <a:pt x="20"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67" name="Freeform 60">
              <a:extLst>
                <a:ext uri="{FF2B5EF4-FFF2-40B4-BE49-F238E27FC236}">
                  <a16:creationId xmlns:a16="http://schemas.microsoft.com/office/drawing/2014/main" xmlns="" id="{5F3DBCB9-E6B3-4BAF-A961-35730A7DC3F6}"/>
                </a:ext>
              </a:extLst>
            </p:cNvPr>
            <p:cNvSpPr/>
            <p:nvPr/>
          </p:nvSpPr>
          <p:spPr bwMode="auto">
            <a:xfrm>
              <a:off x="5803900" y="2654301"/>
              <a:ext cx="63500" cy="63500"/>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0"/>
                  </a:lnTo>
                  <a:lnTo>
                    <a:pt x="20"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68" name="Freeform 61">
              <a:extLst>
                <a:ext uri="{FF2B5EF4-FFF2-40B4-BE49-F238E27FC236}">
                  <a16:creationId xmlns:a16="http://schemas.microsoft.com/office/drawing/2014/main" xmlns="" id="{6A2BE1F9-DCD2-4FE2-99AF-2463E9105301}"/>
                </a:ext>
              </a:extLst>
            </p:cNvPr>
            <p:cNvSpPr/>
            <p:nvPr/>
          </p:nvSpPr>
          <p:spPr bwMode="auto">
            <a:xfrm>
              <a:off x="6645275" y="2870201"/>
              <a:ext cx="66675" cy="66675"/>
            </a:xfrm>
            <a:custGeom>
              <a:avLst/>
              <a:gdLst>
                <a:gd name="T0" fmla="*/ 22 w 42"/>
                <a:gd name="T1" fmla="*/ 0 h 42"/>
                <a:gd name="T2" fmla="*/ 22 w 42"/>
                <a:gd name="T3" fmla="*/ 0 h 42"/>
                <a:gd name="T4" fmla="*/ 30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30 w 42"/>
                <a:gd name="T19" fmla="*/ 40 h 42"/>
                <a:gd name="T20" fmla="*/ 22 w 42"/>
                <a:gd name="T21" fmla="*/ 42 h 42"/>
                <a:gd name="T22" fmla="*/ 22 w 42"/>
                <a:gd name="T23" fmla="*/ 42 h 42"/>
                <a:gd name="T24" fmla="*/ 14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4 w 42"/>
                <a:gd name="T39" fmla="*/ 2 h 42"/>
                <a:gd name="T40" fmla="*/ 22 w 42"/>
                <a:gd name="T41" fmla="*/ 0 h 42"/>
                <a:gd name="T42" fmla="*/ 22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2" y="0"/>
                  </a:moveTo>
                  <a:lnTo>
                    <a:pt x="22" y="0"/>
                  </a:lnTo>
                  <a:lnTo>
                    <a:pt x="30" y="2"/>
                  </a:lnTo>
                  <a:lnTo>
                    <a:pt x="36" y="6"/>
                  </a:lnTo>
                  <a:lnTo>
                    <a:pt x="40" y="14"/>
                  </a:lnTo>
                  <a:lnTo>
                    <a:pt x="42" y="22"/>
                  </a:lnTo>
                  <a:lnTo>
                    <a:pt x="40" y="30"/>
                  </a:lnTo>
                  <a:lnTo>
                    <a:pt x="36" y="36"/>
                  </a:lnTo>
                  <a:lnTo>
                    <a:pt x="30" y="40"/>
                  </a:lnTo>
                  <a:lnTo>
                    <a:pt x="22" y="42"/>
                  </a:lnTo>
                  <a:lnTo>
                    <a:pt x="14" y="40"/>
                  </a:lnTo>
                  <a:lnTo>
                    <a:pt x="6" y="36"/>
                  </a:lnTo>
                  <a:lnTo>
                    <a:pt x="2" y="30"/>
                  </a:lnTo>
                  <a:lnTo>
                    <a:pt x="0" y="22"/>
                  </a:lnTo>
                  <a:lnTo>
                    <a:pt x="2" y="14"/>
                  </a:lnTo>
                  <a:lnTo>
                    <a:pt x="6" y="6"/>
                  </a:lnTo>
                  <a:lnTo>
                    <a:pt x="14" y="2"/>
                  </a:lnTo>
                  <a:lnTo>
                    <a:pt x="22"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69" name="Freeform 62">
              <a:extLst>
                <a:ext uri="{FF2B5EF4-FFF2-40B4-BE49-F238E27FC236}">
                  <a16:creationId xmlns:a16="http://schemas.microsoft.com/office/drawing/2014/main" xmlns="" id="{3777ADC0-1F3F-467F-A499-78398FA1C813}"/>
                </a:ext>
              </a:extLst>
            </p:cNvPr>
            <p:cNvSpPr/>
            <p:nvPr/>
          </p:nvSpPr>
          <p:spPr bwMode="auto">
            <a:xfrm>
              <a:off x="7394575" y="2266951"/>
              <a:ext cx="66675" cy="63500"/>
            </a:xfrm>
            <a:custGeom>
              <a:avLst/>
              <a:gdLst>
                <a:gd name="T0" fmla="*/ 22 w 42"/>
                <a:gd name="T1" fmla="*/ 0 h 40"/>
                <a:gd name="T2" fmla="*/ 22 w 42"/>
                <a:gd name="T3" fmla="*/ 0 h 40"/>
                <a:gd name="T4" fmla="*/ 30 w 42"/>
                <a:gd name="T5" fmla="*/ 0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0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0"/>
                  </a:lnTo>
                  <a:lnTo>
                    <a:pt x="36" y="6"/>
                  </a:lnTo>
                  <a:lnTo>
                    <a:pt x="40" y="12"/>
                  </a:lnTo>
                  <a:lnTo>
                    <a:pt x="42" y="20"/>
                  </a:lnTo>
                  <a:lnTo>
                    <a:pt x="40" y="28"/>
                  </a:lnTo>
                  <a:lnTo>
                    <a:pt x="36" y="34"/>
                  </a:lnTo>
                  <a:lnTo>
                    <a:pt x="30" y="38"/>
                  </a:lnTo>
                  <a:lnTo>
                    <a:pt x="22" y="40"/>
                  </a:lnTo>
                  <a:lnTo>
                    <a:pt x="14" y="38"/>
                  </a:lnTo>
                  <a:lnTo>
                    <a:pt x="6" y="34"/>
                  </a:lnTo>
                  <a:lnTo>
                    <a:pt x="2" y="28"/>
                  </a:lnTo>
                  <a:lnTo>
                    <a:pt x="0" y="20"/>
                  </a:lnTo>
                  <a:lnTo>
                    <a:pt x="2" y="12"/>
                  </a:lnTo>
                  <a:lnTo>
                    <a:pt x="6" y="6"/>
                  </a:lnTo>
                  <a:lnTo>
                    <a:pt x="14" y="0"/>
                  </a:lnTo>
                  <a:lnTo>
                    <a:pt x="22"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70" name="Freeform 63">
              <a:extLst>
                <a:ext uri="{FF2B5EF4-FFF2-40B4-BE49-F238E27FC236}">
                  <a16:creationId xmlns:a16="http://schemas.microsoft.com/office/drawing/2014/main" xmlns="" id="{430F6A3E-2AA4-49CB-ABDF-131A541A6DC6}"/>
                </a:ext>
              </a:extLst>
            </p:cNvPr>
            <p:cNvSpPr/>
            <p:nvPr/>
          </p:nvSpPr>
          <p:spPr bwMode="auto">
            <a:xfrm>
              <a:off x="7559675" y="1882776"/>
              <a:ext cx="63500" cy="66675"/>
            </a:xfrm>
            <a:custGeom>
              <a:avLst/>
              <a:gdLst>
                <a:gd name="T0" fmla="*/ 20 w 40"/>
                <a:gd name="T1" fmla="*/ 0 h 42"/>
                <a:gd name="T2" fmla="*/ 20 w 40"/>
                <a:gd name="T3" fmla="*/ 0 h 42"/>
                <a:gd name="T4" fmla="*/ 28 w 40"/>
                <a:gd name="T5" fmla="*/ 2 h 42"/>
                <a:gd name="T6" fmla="*/ 34 w 40"/>
                <a:gd name="T7" fmla="*/ 6 h 42"/>
                <a:gd name="T8" fmla="*/ 40 w 40"/>
                <a:gd name="T9" fmla="*/ 14 h 42"/>
                <a:gd name="T10" fmla="*/ 40 w 40"/>
                <a:gd name="T11" fmla="*/ 20 h 42"/>
                <a:gd name="T12" fmla="*/ 40 w 40"/>
                <a:gd name="T13" fmla="*/ 20 h 42"/>
                <a:gd name="T14" fmla="*/ 40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40" y="14"/>
                  </a:lnTo>
                  <a:lnTo>
                    <a:pt x="40" y="20"/>
                  </a:lnTo>
                  <a:lnTo>
                    <a:pt x="40" y="28"/>
                  </a:lnTo>
                  <a:lnTo>
                    <a:pt x="34" y="36"/>
                  </a:lnTo>
                  <a:lnTo>
                    <a:pt x="28" y="40"/>
                  </a:lnTo>
                  <a:lnTo>
                    <a:pt x="20" y="42"/>
                  </a:lnTo>
                  <a:lnTo>
                    <a:pt x="12" y="40"/>
                  </a:lnTo>
                  <a:lnTo>
                    <a:pt x="6" y="36"/>
                  </a:lnTo>
                  <a:lnTo>
                    <a:pt x="2" y="28"/>
                  </a:lnTo>
                  <a:lnTo>
                    <a:pt x="0" y="20"/>
                  </a:lnTo>
                  <a:lnTo>
                    <a:pt x="2" y="14"/>
                  </a:lnTo>
                  <a:lnTo>
                    <a:pt x="6" y="6"/>
                  </a:lnTo>
                  <a:lnTo>
                    <a:pt x="12" y="2"/>
                  </a:lnTo>
                  <a:lnTo>
                    <a:pt x="20"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71" name="Freeform 64">
              <a:extLst>
                <a:ext uri="{FF2B5EF4-FFF2-40B4-BE49-F238E27FC236}">
                  <a16:creationId xmlns:a16="http://schemas.microsoft.com/office/drawing/2014/main" xmlns="" id="{E4E3F056-6461-4AA3-BE8F-81E77B4C7FE4}"/>
                </a:ext>
              </a:extLst>
            </p:cNvPr>
            <p:cNvSpPr/>
            <p:nvPr/>
          </p:nvSpPr>
          <p:spPr bwMode="auto">
            <a:xfrm>
              <a:off x="7645400" y="153987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4"/>
                  </a:lnTo>
                  <a:lnTo>
                    <a:pt x="40" y="22"/>
                  </a:lnTo>
                  <a:lnTo>
                    <a:pt x="38" y="30"/>
                  </a:lnTo>
                  <a:lnTo>
                    <a:pt x="34" y="36"/>
                  </a:lnTo>
                  <a:lnTo>
                    <a:pt x="28" y="40"/>
                  </a:lnTo>
                  <a:lnTo>
                    <a:pt x="20" y="42"/>
                  </a:lnTo>
                  <a:lnTo>
                    <a:pt x="12" y="40"/>
                  </a:lnTo>
                  <a:lnTo>
                    <a:pt x="6" y="36"/>
                  </a:lnTo>
                  <a:lnTo>
                    <a:pt x="0" y="30"/>
                  </a:lnTo>
                  <a:lnTo>
                    <a:pt x="0" y="22"/>
                  </a:lnTo>
                  <a:lnTo>
                    <a:pt x="0" y="14"/>
                  </a:lnTo>
                  <a:lnTo>
                    <a:pt x="6" y="6"/>
                  </a:lnTo>
                  <a:lnTo>
                    <a:pt x="12" y="2"/>
                  </a:lnTo>
                  <a:lnTo>
                    <a:pt x="20"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73" name="Freeform 66">
              <a:extLst>
                <a:ext uri="{FF2B5EF4-FFF2-40B4-BE49-F238E27FC236}">
                  <a16:creationId xmlns:a16="http://schemas.microsoft.com/office/drawing/2014/main" xmlns="" id="{51C3C159-F38A-4DF9-9D48-7BE47E18D9E9}"/>
                </a:ext>
              </a:extLst>
            </p:cNvPr>
            <p:cNvSpPr/>
            <p:nvPr/>
          </p:nvSpPr>
          <p:spPr bwMode="auto">
            <a:xfrm>
              <a:off x="5759450" y="65373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2"/>
                  </a:lnTo>
                  <a:lnTo>
                    <a:pt x="20"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74" name="Freeform 67">
              <a:extLst>
                <a:ext uri="{FF2B5EF4-FFF2-40B4-BE49-F238E27FC236}">
                  <a16:creationId xmlns:a16="http://schemas.microsoft.com/office/drawing/2014/main" xmlns="" id="{787A11FF-ED91-40BC-ABF3-935532E9A41E}"/>
                </a:ext>
              </a:extLst>
            </p:cNvPr>
            <p:cNvSpPr/>
            <p:nvPr/>
          </p:nvSpPr>
          <p:spPr bwMode="auto">
            <a:xfrm>
              <a:off x="6429375" y="6045201"/>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40 h 40"/>
                <a:gd name="T20" fmla="*/ 22 w 42"/>
                <a:gd name="T21" fmla="*/ 40 h 40"/>
                <a:gd name="T22" fmla="*/ 22 w 42"/>
                <a:gd name="T23" fmla="*/ 40 h 40"/>
                <a:gd name="T24" fmla="*/ 14 w 42"/>
                <a:gd name="T25" fmla="*/ 40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2"/>
                  </a:lnTo>
                  <a:lnTo>
                    <a:pt x="36" y="6"/>
                  </a:lnTo>
                  <a:lnTo>
                    <a:pt x="40" y="12"/>
                  </a:lnTo>
                  <a:lnTo>
                    <a:pt x="42" y="20"/>
                  </a:lnTo>
                  <a:lnTo>
                    <a:pt x="40" y="28"/>
                  </a:lnTo>
                  <a:lnTo>
                    <a:pt x="36" y="34"/>
                  </a:lnTo>
                  <a:lnTo>
                    <a:pt x="30" y="40"/>
                  </a:lnTo>
                  <a:lnTo>
                    <a:pt x="22" y="40"/>
                  </a:lnTo>
                  <a:lnTo>
                    <a:pt x="14" y="40"/>
                  </a:lnTo>
                  <a:lnTo>
                    <a:pt x="6" y="34"/>
                  </a:lnTo>
                  <a:lnTo>
                    <a:pt x="2" y="28"/>
                  </a:lnTo>
                  <a:lnTo>
                    <a:pt x="0" y="20"/>
                  </a:lnTo>
                  <a:lnTo>
                    <a:pt x="2" y="12"/>
                  </a:lnTo>
                  <a:lnTo>
                    <a:pt x="6" y="6"/>
                  </a:lnTo>
                  <a:lnTo>
                    <a:pt x="14" y="2"/>
                  </a:lnTo>
                  <a:lnTo>
                    <a:pt x="22"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75" name="Freeform 68">
              <a:extLst>
                <a:ext uri="{FF2B5EF4-FFF2-40B4-BE49-F238E27FC236}">
                  <a16:creationId xmlns:a16="http://schemas.microsoft.com/office/drawing/2014/main" xmlns="" id="{6C3182F0-BEDF-414E-943E-BA40CEDDE0D7}"/>
                </a:ext>
              </a:extLst>
            </p:cNvPr>
            <p:cNvSpPr/>
            <p:nvPr/>
          </p:nvSpPr>
          <p:spPr bwMode="auto">
            <a:xfrm>
              <a:off x="7600950" y="5419726"/>
              <a:ext cx="63500" cy="63500"/>
            </a:xfrm>
            <a:custGeom>
              <a:avLst/>
              <a:gdLst>
                <a:gd name="T0" fmla="*/ 20 w 40"/>
                <a:gd name="T1" fmla="*/ 0 h 40"/>
                <a:gd name="T2" fmla="*/ 20 w 40"/>
                <a:gd name="T3" fmla="*/ 0 h 40"/>
                <a:gd name="T4" fmla="*/ 28 w 40"/>
                <a:gd name="T5" fmla="*/ 2 h 40"/>
                <a:gd name="T6" fmla="*/ 34 w 40"/>
                <a:gd name="T7" fmla="*/ 6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40" y="12"/>
                  </a:lnTo>
                  <a:lnTo>
                    <a:pt x="40" y="20"/>
                  </a:lnTo>
                  <a:lnTo>
                    <a:pt x="40"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76" name="Freeform 69">
              <a:extLst>
                <a:ext uri="{FF2B5EF4-FFF2-40B4-BE49-F238E27FC236}">
                  <a16:creationId xmlns:a16="http://schemas.microsoft.com/office/drawing/2014/main" xmlns="" id="{079DA74A-0872-4F60-91BD-A97989C00848}"/>
                </a:ext>
              </a:extLst>
            </p:cNvPr>
            <p:cNvSpPr/>
            <p:nvPr/>
          </p:nvSpPr>
          <p:spPr bwMode="auto">
            <a:xfrm>
              <a:off x="7426325" y="4251326"/>
              <a:ext cx="95250" cy="95250"/>
            </a:xfrm>
            <a:custGeom>
              <a:avLst/>
              <a:gdLst>
                <a:gd name="T0" fmla="*/ 30 w 60"/>
                <a:gd name="T1" fmla="*/ 0 h 60"/>
                <a:gd name="T2" fmla="*/ 30 w 60"/>
                <a:gd name="T3" fmla="*/ 0 h 60"/>
                <a:gd name="T4" fmla="*/ 36 w 60"/>
                <a:gd name="T5" fmla="*/ 2 h 60"/>
                <a:gd name="T6" fmla="*/ 42 w 60"/>
                <a:gd name="T7" fmla="*/ 2 h 60"/>
                <a:gd name="T8" fmla="*/ 52 w 60"/>
                <a:gd name="T9" fmla="*/ 10 h 60"/>
                <a:gd name="T10" fmla="*/ 58 w 60"/>
                <a:gd name="T11" fmla="*/ 20 h 60"/>
                <a:gd name="T12" fmla="*/ 60 w 60"/>
                <a:gd name="T13" fmla="*/ 24 h 60"/>
                <a:gd name="T14" fmla="*/ 60 w 60"/>
                <a:gd name="T15" fmla="*/ 30 h 60"/>
                <a:gd name="T16" fmla="*/ 60 w 60"/>
                <a:gd name="T17" fmla="*/ 30 h 60"/>
                <a:gd name="T18" fmla="*/ 60 w 60"/>
                <a:gd name="T19" fmla="*/ 36 h 60"/>
                <a:gd name="T20" fmla="*/ 58 w 60"/>
                <a:gd name="T21" fmla="*/ 42 h 60"/>
                <a:gd name="T22" fmla="*/ 52 w 60"/>
                <a:gd name="T23" fmla="*/ 52 h 60"/>
                <a:gd name="T24" fmla="*/ 42 w 60"/>
                <a:gd name="T25" fmla="*/ 58 h 60"/>
                <a:gd name="T26" fmla="*/ 36 w 60"/>
                <a:gd name="T27" fmla="*/ 60 h 60"/>
                <a:gd name="T28" fmla="*/ 30 w 60"/>
                <a:gd name="T29" fmla="*/ 60 h 60"/>
                <a:gd name="T30" fmla="*/ 30 w 60"/>
                <a:gd name="T31" fmla="*/ 60 h 60"/>
                <a:gd name="T32" fmla="*/ 24 w 60"/>
                <a:gd name="T33" fmla="*/ 60 h 60"/>
                <a:gd name="T34" fmla="*/ 18 w 60"/>
                <a:gd name="T35" fmla="*/ 58 h 60"/>
                <a:gd name="T36" fmla="*/ 8 w 60"/>
                <a:gd name="T37" fmla="*/ 52 h 60"/>
                <a:gd name="T38" fmla="*/ 2 w 60"/>
                <a:gd name="T39" fmla="*/ 42 h 60"/>
                <a:gd name="T40" fmla="*/ 0 w 60"/>
                <a:gd name="T41" fmla="*/ 36 h 60"/>
                <a:gd name="T42" fmla="*/ 0 w 60"/>
                <a:gd name="T43" fmla="*/ 30 h 60"/>
                <a:gd name="T44" fmla="*/ 0 w 60"/>
                <a:gd name="T45" fmla="*/ 30 h 60"/>
                <a:gd name="T46" fmla="*/ 0 w 60"/>
                <a:gd name="T47" fmla="*/ 24 h 60"/>
                <a:gd name="T48" fmla="*/ 2 w 60"/>
                <a:gd name="T49" fmla="*/ 20 h 60"/>
                <a:gd name="T50" fmla="*/ 8 w 60"/>
                <a:gd name="T51" fmla="*/ 10 h 60"/>
                <a:gd name="T52" fmla="*/ 18 w 60"/>
                <a:gd name="T53" fmla="*/ 2 h 60"/>
                <a:gd name="T54" fmla="*/ 24 w 60"/>
                <a:gd name="T55" fmla="*/ 2 h 60"/>
                <a:gd name="T56" fmla="*/ 30 w 60"/>
                <a:gd name="T57" fmla="*/ 0 h 60"/>
                <a:gd name="T58" fmla="*/ 30 w 60"/>
                <a:gd name="T59" fmla="*/ 0 h 6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0" h="60">
                  <a:moveTo>
                    <a:pt x="30" y="0"/>
                  </a:moveTo>
                  <a:lnTo>
                    <a:pt x="30" y="0"/>
                  </a:lnTo>
                  <a:lnTo>
                    <a:pt x="36" y="2"/>
                  </a:lnTo>
                  <a:lnTo>
                    <a:pt x="42" y="2"/>
                  </a:lnTo>
                  <a:lnTo>
                    <a:pt x="52" y="10"/>
                  </a:lnTo>
                  <a:lnTo>
                    <a:pt x="58" y="20"/>
                  </a:lnTo>
                  <a:lnTo>
                    <a:pt x="60" y="24"/>
                  </a:lnTo>
                  <a:lnTo>
                    <a:pt x="60" y="30"/>
                  </a:lnTo>
                  <a:lnTo>
                    <a:pt x="60" y="36"/>
                  </a:lnTo>
                  <a:lnTo>
                    <a:pt x="58" y="42"/>
                  </a:lnTo>
                  <a:lnTo>
                    <a:pt x="52" y="52"/>
                  </a:lnTo>
                  <a:lnTo>
                    <a:pt x="42" y="58"/>
                  </a:lnTo>
                  <a:lnTo>
                    <a:pt x="36" y="60"/>
                  </a:lnTo>
                  <a:lnTo>
                    <a:pt x="30" y="60"/>
                  </a:lnTo>
                  <a:lnTo>
                    <a:pt x="24" y="60"/>
                  </a:lnTo>
                  <a:lnTo>
                    <a:pt x="18" y="58"/>
                  </a:lnTo>
                  <a:lnTo>
                    <a:pt x="8" y="52"/>
                  </a:lnTo>
                  <a:lnTo>
                    <a:pt x="2" y="42"/>
                  </a:lnTo>
                  <a:lnTo>
                    <a:pt x="0" y="36"/>
                  </a:lnTo>
                  <a:lnTo>
                    <a:pt x="0" y="30"/>
                  </a:lnTo>
                  <a:lnTo>
                    <a:pt x="0" y="24"/>
                  </a:lnTo>
                  <a:lnTo>
                    <a:pt x="2" y="20"/>
                  </a:lnTo>
                  <a:lnTo>
                    <a:pt x="8" y="10"/>
                  </a:lnTo>
                  <a:lnTo>
                    <a:pt x="18" y="2"/>
                  </a:lnTo>
                  <a:lnTo>
                    <a:pt x="24" y="2"/>
                  </a:lnTo>
                  <a:lnTo>
                    <a:pt x="30"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78" name="Freeform 71">
              <a:extLst>
                <a:ext uri="{FF2B5EF4-FFF2-40B4-BE49-F238E27FC236}">
                  <a16:creationId xmlns:a16="http://schemas.microsoft.com/office/drawing/2014/main" xmlns="" id="{D0210F18-BBCF-43A6-910E-AAA666EEB51D}"/>
                </a:ext>
              </a:extLst>
            </p:cNvPr>
            <p:cNvSpPr/>
            <p:nvPr/>
          </p:nvSpPr>
          <p:spPr bwMode="auto">
            <a:xfrm>
              <a:off x="6416675" y="2724151"/>
              <a:ext cx="123825" cy="120650"/>
            </a:xfrm>
            <a:custGeom>
              <a:avLst/>
              <a:gdLst>
                <a:gd name="T0" fmla="*/ 40 w 78"/>
                <a:gd name="T1" fmla="*/ 0 h 76"/>
                <a:gd name="T2" fmla="*/ 48 w 78"/>
                <a:gd name="T3" fmla="*/ 32 h 76"/>
                <a:gd name="T4" fmla="*/ 78 w 78"/>
                <a:gd name="T5" fmla="*/ 28 h 76"/>
                <a:gd name="T6" fmla="*/ 52 w 78"/>
                <a:gd name="T7" fmla="*/ 46 h 76"/>
                <a:gd name="T8" fmla="*/ 64 w 78"/>
                <a:gd name="T9" fmla="*/ 76 h 76"/>
                <a:gd name="T10" fmla="*/ 40 w 78"/>
                <a:gd name="T11" fmla="*/ 54 h 76"/>
                <a:gd name="T12" fmla="*/ 16 w 78"/>
                <a:gd name="T13" fmla="*/ 76 h 76"/>
                <a:gd name="T14" fmla="*/ 28 w 78"/>
                <a:gd name="T15" fmla="*/ 46 h 76"/>
                <a:gd name="T16" fmla="*/ 0 w 78"/>
                <a:gd name="T17" fmla="*/ 28 h 76"/>
                <a:gd name="T18" fmla="*/ 32 w 78"/>
                <a:gd name="T19" fmla="*/ 32 h 76"/>
                <a:gd name="T20" fmla="*/ 40 w 78"/>
                <a:gd name="T21" fmla="*/ 0 h 76"/>
                <a:gd name="T22" fmla="*/ 40 w 78"/>
                <a:gd name="T23" fmla="*/ 0 h 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8" h="76">
                  <a:moveTo>
                    <a:pt x="40" y="0"/>
                  </a:moveTo>
                  <a:lnTo>
                    <a:pt x="48" y="32"/>
                  </a:lnTo>
                  <a:lnTo>
                    <a:pt x="78" y="28"/>
                  </a:lnTo>
                  <a:lnTo>
                    <a:pt x="52" y="46"/>
                  </a:lnTo>
                  <a:lnTo>
                    <a:pt x="64" y="76"/>
                  </a:lnTo>
                  <a:lnTo>
                    <a:pt x="40" y="54"/>
                  </a:lnTo>
                  <a:lnTo>
                    <a:pt x="16" y="76"/>
                  </a:lnTo>
                  <a:lnTo>
                    <a:pt x="28" y="46"/>
                  </a:lnTo>
                  <a:lnTo>
                    <a:pt x="0" y="28"/>
                  </a:lnTo>
                  <a:lnTo>
                    <a:pt x="32" y="32"/>
                  </a:lnTo>
                  <a:lnTo>
                    <a:pt x="40" y="0"/>
                  </a:lnTo>
                  <a:close/>
                </a:path>
              </a:pathLst>
            </a:custGeom>
            <a:grpFill/>
            <a:ln w="9525">
              <a:noFill/>
              <a:round/>
            </a:ln>
          </p:spPr>
          <p:txBody>
            <a:bodyPr/>
            <a:lstStyle/>
            <a:p>
              <a:pPr>
                <a:defRPr/>
              </a:pPr>
              <a:endParaRPr lang="zh-CN" altLang="en-US" kern="0">
                <a:ln>
                  <a:solidFill>
                    <a:srgbClr val="FF0000"/>
                  </a:solidFill>
                </a:ln>
                <a:solidFill>
                  <a:prstClr val="black"/>
                </a:solidFill>
                <a:latin typeface="微软雅黑" panose="020B0503020204020204" pitchFamily="34" charset="-122"/>
                <a:ea typeface="微软雅黑" panose="020B0503020204020204" pitchFamily="34" charset="-122"/>
              </a:endParaRPr>
            </a:p>
          </p:txBody>
        </p:sp>
        <p:sp>
          <p:nvSpPr>
            <p:cNvPr id="79" name="Freeform 72">
              <a:extLst>
                <a:ext uri="{FF2B5EF4-FFF2-40B4-BE49-F238E27FC236}">
                  <a16:creationId xmlns:a16="http://schemas.microsoft.com/office/drawing/2014/main" xmlns="" id="{BAF9950F-4C2F-4AAB-A1A6-28E545D20041}"/>
                </a:ext>
              </a:extLst>
            </p:cNvPr>
            <p:cNvSpPr/>
            <p:nvPr/>
          </p:nvSpPr>
          <p:spPr bwMode="auto">
            <a:xfrm>
              <a:off x="6210300" y="6080126"/>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0 h 42"/>
                <a:gd name="T12" fmla="*/ 42 w 42"/>
                <a:gd name="T13" fmla="*/ 20 h 42"/>
                <a:gd name="T14" fmla="*/ 40 w 42"/>
                <a:gd name="T15" fmla="*/ 28 h 42"/>
                <a:gd name="T16" fmla="*/ 36 w 42"/>
                <a:gd name="T17" fmla="*/ 36 h 42"/>
                <a:gd name="T18" fmla="*/ 28 w 42"/>
                <a:gd name="T19" fmla="*/ 40 h 42"/>
                <a:gd name="T20" fmla="*/ 20 w 42"/>
                <a:gd name="T21" fmla="*/ 42 h 42"/>
                <a:gd name="T22" fmla="*/ 20 w 42"/>
                <a:gd name="T23" fmla="*/ 42 h 42"/>
                <a:gd name="T24" fmla="*/ 14 w 42"/>
                <a:gd name="T25" fmla="*/ 40 h 42"/>
                <a:gd name="T26" fmla="*/ 6 w 42"/>
                <a:gd name="T27" fmla="*/ 36 h 42"/>
                <a:gd name="T28" fmla="*/ 2 w 42"/>
                <a:gd name="T29" fmla="*/ 28 h 42"/>
                <a:gd name="T30" fmla="*/ 0 w 42"/>
                <a:gd name="T31" fmla="*/ 20 h 42"/>
                <a:gd name="T32" fmla="*/ 0 w 42"/>
                <a:gd name="T33" fmla="*/ 20 h 42"/>
                <a:gd name="T34" fmla="*/ 2 w 42"/>
                <a:gd name="T35" fmla="*/ 14 h 42"/>
                <a:gd name="T36" fmla="*/ 6 w 42"/>
                <a:gd name="T37" fmla="*/ 6 h 42"/>
                <a:gd name="T38" fmla="*/ 14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0"/>
                  </a:lnTo>
                  <a:lnTo>
                    <a:pt x="40" y="28"/>
                  </a:lnTo>
                  <a:lnTo>
                    <a:pt x="36" y="36"/>
                  </a:lnTo>
                  <a:lnTo>
                    <a:pt x="28" y="40"/>
                  </a:lnTo>
                  <a:lnTo>
                    <a:pt x="20" y="42"/>
                  </a:lnTo>
                  <a:lnTo>
                    <a:pt x="14" y="40"/>
                  </a:lnTo>
                  <a:lnTo>
                    <a:pt x="6" y="36"/>
                  </a:lnTo>
                  <a:lnTo>
                    <a:pt x="2" y="28"/>
                  </a:lnTo>
                  <a:lnTo>
                    <a:pt x="0" y="20"/>
                  </a:lnTo>
                  <a:lnTo>
                    <a:pt x="2" y="14"/>
                  </a:lnTo>
                  <a:lnTo>
                    <a:pt x="6" y="6"/>
                  </a:lnTo>
                  <a:lnTo>
                    <a:pt x="14" y="2"/>
                  </a:lnTo>
                  <a:lnTo>
                    <a:pt x="20"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grpSp>
      <p:grpSp>
        <p:nvGrpSpPr>
          <p:cNvPr id="2" name="组合 1">
            <a:extLst>
              <a:ext uri="{FF2B5EF4-FFF2-40B4-BE49-F238E27FC236}">
                <a16:creationId xmlns:a16="http://schemas.microsoft.com/office/drawing/2014/main" xmlns="" id="{C6DC4FA5-FD19-418C-BB5C-6262046478CD}"/>
              </a:ext>
            </a:extLst>
          </p:cNvPr>
          <p:cNvGrpSpPr/>
          <p:nvPr/>
        </p:nvGrpSpPr>
        <p:grpSpPr>
          <a:xfrm>
            <a:off x="452385" y="1872868"/>
            <a:ext cx="7045692" cy="1008489"/>
            <a:chOff x="452385" y="1872868"/>
            <a:chExt cx="7045692" cy="1008489"/>
          </a:xfrm>
        </p:grpSpPr>
        <p:sp>
          <p:nvSpPr>
            <p:cNvPr id="6" name="矩形 5">
              <a:extLst>
                <a:ext uri="{FF2B5EF4-FFF2-40B4-BE49-F238E27FC236}">
                  <a16:creationId xmlns:a16="http://schemas.microsoft.com/office/drawing/2014/main" xmlns="" id="{BC7B3BDF-4FB3-4312-B269-AA220AACBAA9}"/>
                </a:ext>
              </a:extLst>
            </p:cNvPr>
            <p:cNvSpPr>
              <a:spLocks noChangeArrowheads="1"/>
            </p:cNvSpPr>
            <p:nvPr/>
          </p:nvSpPr>
          <p:spPr bwMode="auto">
            <a:xfrm>
              <a:off x="1703268" y="1942365"/>
              <a:ext cx="5794809" cy="90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8" tIns="34289" rIns="68578" bIns="34289">
              <a:spAutoFit/>
            </a:bodyPr>
            <a:lstStyle/>
            <a:p>
              <a:pPr algn="just">
                <a:lnSpc>
                  <a:spcPct val="150000"/>
                </a:lnSpc>
              </a:pPr>
              <a:r>
                <a:rPr lang="zh-CN" altLang="en-US" sz="1200">
                  <a:solidFill>
                    <a:schemeClr val="bg2">
                      <a:lumMod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200">
                  <a:solidFill>
                    <a:schemeClr val="bg2">
                      <a:lumMod val="50000"/>
                    </a:schemeClr>
                  </a:solidFill>
                  <a:latin typeface="微软雅黑" panose="020B0503020204020204" pitchFamily="34" charset="-122"/>
                  <a:ea typeface="微软雅黑" panose="020B0503020204020204" pitchFamily="34" charset="-122"/>
                  <a:sym typeface="Gill Sans" charset="0"/>
                </a:rPr>
                <a:t>200</a:t>
              </a:r>
              <a:r>
                <a:rPr lang="zh-CN" altLang="en-US" sz="1200">
                  <a:solidFill>
                    <a:schemeClr val="bg2">
                      <a:lumMod val="50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200">
                  <a:solidFill>
                    <a:schemeClr val="bg2">
                      <a:lumMod val="50000"/>
                    </a:schemeClr>
                  </a:solidFill>
                  <a:latin typeface="微软雅黑" panose="020B0503020204020204" pitchFamily="34" charset="-122"/>
                  <a:ea typeface="微软雅黑" panose="020B0503020204020204" pitchFamily="34" charset="-122"/>
                  <a:sym typeface="Gill Sans" charset="0"/>
                </a:rPr>
                <a:t>5</a:t>
              </a:r>
              <a:r>
                <a:rPr lang="zh-CN" altLang="en-US" sz="1200">
                  <a:solidFill>
                    <a:schemeClr val="bg2">
                      <a:lumMod val="50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200">
                  <a:solidFill>
                    <a:schemeClr val="bg2">
                      <a:lumMod val="50000"/>
                    </a:schemeClr>
                  </a:solidFill>
                  <a:latin typeface="微软雅黑" panose="020B0503020204020204" pitchFamily="34" charset="-122"/>
                  <a:ea typeface="微软雅黑" panose="020B0503020204020204" pitchFamily="34" charset="-122"/>
                  <a:sym typeface="Gill Sans" charset="0"/>
                </a:rPr>
                <a:t> </a:t>
              </a:r>
              <a:r>
                <a:rPr lang="zh-CN" altLang="en-US" sz="1200">
                  <a:solidFill>
                    <a:schemeClr val="bg2">
                      <a:lumMod val="50000"/>
                    </a:schemeClr>
                  </a:solidFill>
                  <a:latin typeface="微软雅黑" panose="020B0503020204020204" pitchFamily="34" charset="-122"/>
                  <a:ea typeface="微软雅黑" panose="020B0503020204020204" pitchFamily="34" charset="-122"/>
                  <a:sym typeface="Gill Sans" charset="0"/>
                </a:rPr>
                <a:t>。</a:t>
              </a:r>
              <a:endParaRPr lang="en-US" altLang="zh-CN" sz="1200">
                <a:solidFill>
                  <a:schemeClr val="bg2">
                    <a:lumMod val="50000"/>
                  </a:schemeClr>
                </a:solidFill>
                <a:latin typeface="微软雅黑" panose="020B0503020204020204" pitchFamily="34" charset="-122"/>
                <a:ea typeface="微软雅黑" panose="020B0503020204020204" pitchFamily="34" charset="-122"/>
                <a:sym typeface="Lato Light" charset="0"/>
              </a:endParaRPr>
            </a:p>
          </p:txBody>
        </p:sp>
        <p:sp>
          <p:nvSpPr>
            <p:cNvPr id="9" name="流程图: 延期 8">
              <a:extLst>
                <a:ext uri="{FF2B5EF4-FFF2-40B4-BE49-F238E27FC236}">
                  <a16:creationId xmlns:a16="http://schemas.microsoft.com/office/drawing/2014/main" xmlns="" id="{1D046B64-F47D-408E-84AC-830797685A0A}"/>
                </a:ext>
              </a:extLst>
            </p:cNvPr>
            <p:cNvSpPr/>
            <p:nvPr/>
          </p:nvSpPr>
          <p:spPr>
            <a:xfrm rot="10800000" flipV="1">
              <a:off x="452385" y="1872868"/>
              <a:ext cx="1166046" cy="1008489"/>
            </a:xfrm>
            <a:prstGeom prst="flowChartDelay">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地点</a:t>
              </a:r>
              <a:r>
                <a:rPr lang="en-US" altLang="zh-CN"/>
                <a:t>1</a:t>
              </a:r>
              <a:endParaRPr lang="zh-CN" altLang="en-US"/>
            </a:p>
          </p:txBody>
        </p:sp>
      </p:grpSp>
      <p:grpSp>
        <p:nvGrpSpPr>
          <p:cNvPr id="3" name="组合 2">
            <a:extLst>
              <a:ext uri="{FF2B5EF4-FFF2-40B4-BE49-F238E27FC236}">
                <a16:creationId xmlns:a16="http://schemas.microsoft.com/office/drawing/2014/main" xmlns="" id="{960852D7-65F7-43CE-A437-19EC7373D94A}"/>
              </a:ext>
            </a:extLst>
          </p:cNvPr>
          <p:cNvGrpSpPr/>
          <p:nvPr/>
        </p:nvGrpSpPr>
        <p:grpSpPr>
          <a:xfrm>
            <a:off x="452385" y="3476860"/>
            <a:ext cx="7045692" cy="1008489"/>
            <a:chOff x="452385" y="3476860"/>
            <a:chExt cx="7045692" cy="1008489"/>
          </a:xfrm>
        </p:grpSpPr>
        <p:sp>
          <p:nvSpPr>
            <p:cNvPr id="7" name="矩形 6">
              <a:extLst>
                <a:ext uri="{FF2B5EF4-FFF2-40B4-BE49-F238E27FC236}">
                  <a16:creationId xmlns:a16="http://schemas.microsoft.com/office/drawing/2014/main" xmlns="" id="{5BF337D1-29BB-45B9-ACC3-A7ED73642B32}"/>
                </a:ext>
              </a:extLst>
            </p:cNvPr>
            <p:cNvSpPr>
              <a:spLocks noChangeArrowheads="1"/>
            </p:cNvSpPr>
            <p:nvPr/>
          </p:nvSpPr>
          <p:spPr bwMode="auto">
            <a:xfrm>
              <a:off x="1703268" y="3569552"/>
              <a:ext cx="5794809" cy="90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8" tIns="34289" rIns="68578" bIns="34289">
              <a:spAutoFit/>
            </a:bodyPr>
            <a:lstStyle/>
            <a:p>
              <a:pPr algn="just">
                <a:lnSpc>
                  <a:spcPct val="150000"/>
                </a:lnSpc>
              </a:pPr>
              <a:r>
                <a:rPr lang="zh-CN" altLang="en-US" sz="1200">
                  <a:solidFill>
                    <a:schemeClr val="bg2">
                      <a:lumMod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200">
                  <a:solidFill>
                    <a:schemeClr val="bg2">
                      <a:lumMod val="50000"/>
                    </a:schemeClr>
                  </a:solidFill>
                  <a:latin typeface="微软雅黑" panose="020B0503020204020204" pitchFamily="34" charset="-122"/>
                  <a:ea typeface="微软雅黑" panose="020B0503020204020204" pitchFamily="34" charset="-122"/>
                  <a:sym typeface="Gill Sans" charset="0"/>
                </a:rPr>
                <a:t>200</a:t>
              </a:r>
              <a:r>
                <a:rPr lang="zh-CN" altLang="en-US" sz="1200">
                  <a:solidFill>
                    <a:schemeClr val="bg2">
                      <a:lumMod val="50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200">
                  <a:solidFill>
                    <a:schemeClr val="bg2">
                      <a:lumMod val="50000"/>
                    </a:schemeClr>
                  </a:solidFill>
                  <a:latin typeface="微软雅黑" panose="020B0503020204020204" pitchFamily="34" charset="-122"/>
                  <a:ea typeface="微软雅黑" panose="020B0503020204020204" pitchFamily="34" charset="-122"/>
                  <a:sym typeface="Gill Sans" charset="0"/>
                </a:rPr>
                <a:t>5</a:t>
              </a:r>
              <a:r>
                <a:rPr lang="zh-CN" altLang="en-US" sz="1200">
                  <a:solidFill>
                    <a:schemeClr val="bg2">
                      <a:lumMod val="50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200">
                  <a:solidFill>
                    <a:schemeClr val="bg2">
                      <a:lumMod val="50000"/>
                    </a:schemeClr>
                  </a:solidFill>
                  <a:latin typeface="微软雅黑" panose="020B0503020204020204" pitchFamily="34" charset="-122"/>
                  <a:ea typeface="微软雅黑" panose="020B0503020204020204" pitchFamily="34" charset="-122"/>
                  <a:sym typeface="Gill Sans" charset="0"/>
                </a:rPr>
                <a:t> </a:t>
              </a:r>
              <a:r>
                <a:rPr lang="zh-CN" altLang="en-US" sz="1200">
                  <a:solidFill>
                    <a:schemeClr val="bg2">
                      <a:lumMod val="50000"/>
                    </a:schemeClr>
                  </a:solidFill>
                  <a:latin typeface="微软雅黑" panose="020B0503020204020204" pitchFamily="34" charset="-122"/>
                  <a:ea typeface="微软雅黑" panose="020B0503020204020204" pitchFamily="34" charset="-122"/>
                  <a:sym typeface="Gill Sans" charset="0"/>
                </a:rPr>
                <a:t>。</a:t>
              </a:r>
              <a:endParaRPr lang="en-US" altLang="zh-CN" sz="1200">
                <a:solidFill>
                  <a:schemeClr val="bg2">
                    <a:lumMod val="50000"/>
                  </a:schemeClr>
                </a:solidFill>
                <a:latin typeface="微软雅黑" panose="020B0503020204020204" pitchFamily="34" charset="-122"/>
                <a:ea typeface="微软雅黑" panose="020B0503020204020204" pitchFamily="34" charset="-122"/>
                <a:sym typeface="Lato Light" charset="0"/>
              </a:endParaRPr>
            </a:p>
          </p:txBody>
        </p:sp>
        <p:sp>
          <p:nvSpPr>
            <p:cNvPr id="10" name="流程图: 延期 9">
              <a:extLst>
                <a:ext uri="{FF2B5EF4-FFF2-40B4-BE49-F238E27FC236}">
                  <a16:creationId xmlns:a16="http://schemas.microsoft.com/office/drawing/2014/main" xmlns="" id="{E98EFE81-DE64-4371-BD6F-B3CC407EB834}"/>
                </a:ext>
              </a:extLst>
            </p:cNvPr>
            <p:cNvSpPr/>
            <p:nvPr/>
          </p:nvSpPr>
          <p:spPr>
            <a:xfrm rot="10800000" flipV="1">
              <a:off x="452385" y="3476860"/>
              <a:ext cx="1166046" cy="1008489"/>
            </a:xfrm>
            <a:prstGeom prst="flowChartDelay">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地点</a:t>
              </a:r>
              <a:r>
                <a:rPr lang="en-US" altLang="zh-CN"/>
                <a:t>2</a:t>
              </a:r>
              <a:endParaRPr lang="zh-CN" altLang="en-US"/>
            </a:p>
          </p:txBody>
        </p:sp>
      </p:grpSp>
      <p:grpSp>
        <p:nvGrpSpPr>
          <p:cNvPr id="4" name="组合 3">
            <a:extLst>
              <a:ext uri="{FF2B5EF4-FFF2-40B4-BE49-F238E27FC236}">
                <a16:creationId xmlns:a16="http://schemas.microsoft.com/office/drawing/2014/main" xmlns="" id="{0DFD9ACF-AC01-491D-A115-D918D18D2016}"/>
              </a:ext>
            </a:extLst>
          </p:cNvPr>
          <p:cNvGrpSpPr/>
          <p:nvPr/>
        </p:nvGrpSpPr>
        <p:grpSpPr>
          <a:xfrm>
            <a:off x="452385" y="5010411"/>
            <a:ext cx="7029929" cy="1008489"/>
            <a:chOff x="452385" y="5010411"/>
            <a:chExt cx="7029929" cy="1008489"/>
          </a:xfrm>
        </p:grpSpPr>
        <p:sp>
          <p:nvSpPr>
            <p:cNvPr id="8" name="矩形 7">
              <a:extLst>
                <a:ext uri="{FF2B5EF4-FFF2-40B4-BE49-F238E27FC236}">
                  <a16:creationId xmlns:a16="http://schemas.microsoft.com/office/drawing/2014/main" xmlns="" id="{6F66612E-3807-4F7E-B713-548E406876EB}"/>
                </a:ext>
              </a:extLst>
            </p:cNvPr>
            <p:cNvSpPr>
              <a:spLocks noChangeArrowheads="1"/>
            </p:cNvSpPr>
            <p:nvPr/>
          </p:nvSpPr>
          <p:spPr bwMode="auto">
            <a:xfrm>
              <a:off x="1685807" y="5080852"/>
              <a:ext cx="5796507" cy="90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8" tIns="34289" rIns="68578" bIns="34289">
              <a:spAutoFit/>
            </a:bodyPr>
            <a:lstStyle/>
            <a:p>
              <a:pPr algn="just">
                <a:lnSpc>
                  <a:spcPct val="150000"/>
                </a:lnSpc>
              </a:pPr>
              <a:r>
                <a:rPr lang="zh-CN" altLang="en-US" sz="1200">
                  <a:solidFill>
                    <a:schemeClr val="bg2">
                      <a:lumMod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200">
                  <a:solidFill>
                    <a:schemeClr val="bg2">
                      <a:lumMod val="50000"/>
                    </a:schemeClr>
                  </a:solidFill>
                  <a:latin typeface="微软雅黑" panose="020B0503020204020204" pitchFamily="34" charset="-122"/>
                  <a:ea typeface="微软雅黑" panose="020B0503020204020204" pitchFamily="34" charset="-122"/>
                  <a:sym typeface="Gill Sans" charset="0"/>
                </a:rPr>
                <a:t>200</a:t>
              </a:r>
              <a:r>
                <a:rPr lang="zh-CN" altLang="en-US" sz="1200">
                  <a:solidFill>
                    <a:schemeClr val="bg2">
                      <a:lumMod val="50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200">
                  <a:solidFill>
                    <a:schemeClr val="bg2">
                      <a:lumMod val="50000"/>
                    </a:schemeClr>
                  </a:solidFill>
                  <a:latin typeface="微软雅黑" panose="020B0503020204020204" pitchFamily="34" charset="-122"/>
                  <a:ea typeface="微软雅黑" panose="020B0503020204020204" pitchFamily="34" charset="-122"/>
                  <a:sym typeface="Gill Sans" charset="0"/>
                </a:rPr>
                <a:t>5</a:t>
              </a:r>
              <a:r>
                <a:rPr lang="zh-CN" altLang="en-US" sz="1200">
                  <a:solidFill>
                    <a:schemeClr val="bg2">
                      <a:lumMod val="50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200">
                  <a:solidFill>
                    <a:schemeClr val="bg2">
                      <a:lumMod val="50000"/>
                    </a:schemeClr>
                  </a:solidFill>
                  <a:latin typeface="微软雅黑" panose="020B0503020204020204" pitchFamily="34" charset="-122"/>
                  <a:ea typeface="微软雅黑" panose="020B0503020204020204" pitchFamily="34" charset="-122"/>
                  <a:sym typeface="Gill Sans" charset="0"/>
                </a:rPr>
                <a:t> </a:t>
              </a:r>
              <a:r>
                <a:rPr lang="zh-CN" altLang="en-US" sz="1200">
                  <a:solidFill>
                    <a:schemeClr val="bg2">
                      <a:lumMod val="50000"/>
                    </a:schemeClr>
                  </a:solidFill>
                  <a:latin typeface="微软雅黑" panose="020B0503020204020204" pitchFamily="34" charset="-122"/>
                  <a:ea typeface="微软雅黑" panose="020B0503020204020204" pitchFamily="34" charset="-122"/>
                  <a:sym typeface="Gill Sans" charset="0"/>
                </a:rPr>
                <a:t>。</a:t>
              </a:r>
              <a:endParaRPr lang="en-US" altLang="zh-CN" sz="1200">
                <a:solidFill>
                  <a:schemeClr val="bg2">
                    <a:lumMod val="50000"/>
                  </a:schemeClr>
                </a:solidFill>
                <a:latin typeface="微软雅黑" panose="020B0503020204020204" pitchFamily="34" charset="-122"/>
                <a:ea typeface="微软雅黑" panose="020B0503020204020204" pitchFamily="34" charset="-122"/>
                <a:sym typeface="Lato Light" charset="0"/>
              </a:endParaRPr>
            </a:p>
          </p:txBody>
        </p:sp>
        <p:sp>
          <p:nvSpPr>
            <p:cNvPr id="11" name="流程图: 延期 10">
              <a:extLst>
                <a:ext uri="{FF2B5EF4-FFF2-40B4-BE49-F238E27FC236}">
                  <a16:creationId xmlns:a16="http://schemas.microsoft.com/office/drawing/2014/main" xmlns="" id="{B8DE8FBF-F149-4F04-B34D-A49FF77228F5}"/>
                </a:ext>
              </a:extLst>
            </p:cNvPr>
            <p:cNvSpPr/>
            <p:nvPr/>
          </p:nvSpPr>
          <p:spPr>
            <a:xfrm rot="10800000" flipV="1">
              <a:off x="452385" y="5010411"/>
              <a:ext cx="1166046" cy="1008489"/>
            </a:xfrm>
            <a:prstGeom prst="flowChartDelay">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地点</a:t>
              </a:r>
              <a:r>
                <a:rPr lang="en-US" altLang="zh-CN"/>
                <a:t>3</a:t>
              </a:r>
              <a:endParaRPr lang="zh-CN" altLang="en-US"/>
            </a:p>
          </p:txBody>
        </p:sp>
      </p:grpSp>
      <p:sp>
        <p:nvSpPr>
          <p:cNvPr id="72" name="Freeform 23">
            <a:extLst>
              <a:ext uri="{FF2B5EF4-FFF2-40B4-BE49-F238E27FC236}">
                <a16:creationId xmlns:a16="http://schemas.microsoft.com/office/drawing/2014/main" xmlns="" id="{15FFC628-0037-4205-A6CF-8E09627BBEA8}"/>
              </a:ext>
            </a:extLst>
          </p:cNvPr>
          <p:cNvSpPr/>
          <p:nvPr/>
        </p:nvSpPr>
        <p:spPr bwMode="auto">
          <a:xfrm>
            <a:off x="9830289" y="4423902"/>
            <a:ext cx="779074" cy="481497"/>
          </a:xfrm>
          <a:custGeom>
            <a:avLst/>
            <a:gdLst>
              <a:gd name="T0" fmla="*/ 72 w 754"/>
              <a:gd name="T1" fmla="*/ 452 h 466"/>
              <a:gd name="T2" fmla="*/ 4 w 754"/>
              <a:gd name="T3" fmla="*/ 380 h 466"/>
              <a:gd name="T4" fmla="*/ 2 w 754"/>
              <a:gd name="T5" fmla="*/ 362 h 466"/>
              <a:gd name="T6" fmla="*/ 6 w 754"/>
              <a:gd name="T7" fmla="*/ 348 h 466"/>
              <a:gd name="T8" fmla="*/ 0 w 754"/>
              <a:gd name="T9" fmla="*/ 310 h 466"/>
              <a:gd name="T10" fmla="*/ 18 w 754"/>
              <a:gd name="T11" fmla="*/ 304 h 466"/>
              <a:gd name="T12" fmla="*/ 96 w 754"/>
              <a:gd name="T13" fmla="*/ 304 h 466"/>
              <a:gd name="T14" fmla="*/ 138 w 754"/>
              <a:gd name="T15" fmla="*/ 276 h 466"/>
              <a:gd name="T16" fmla="*/ 178 w 754"/>
              <a:gd name="T17" fmla="*/ 244 h 466"/>
              <a:gd name="T18" fmla="*/ 180 w 754"/>
              <a:gd name="T19" fmla="*/ 226 h 466"/>
              <a:gd name="T20" fmla="*/ 126 w 754"/>
              <a:gd name="T21" fmla="*/ 166 h 466"/>
              <a:gd name="T22" fmla="*/ 100 w 754"/>
              <a:gd name="T23" fmla="*/ 144 h 466"/>
              <a:gd name="T24" fmla="*/ 98 w 754"/>
              <a:gd name="T25" fmla="*/ 96 h 466"/>
              <a:gd name="T26" fmla="*/ 136 w 754"/>
              <a:gd name="T27" fmla="*/ 66 h 466"/>
              <a:gd name="T28" fmla="*/ 146 w 754"/>
              <a:gd name="T29" fmla="*/ 54 h 466"/>
              <a:gd name="T30" fmla="*/ 140 w 754"/>
              <a:gd name="T31" fmla="*/ 30 h 466"/>
              <a:gd name="T32" fmla="*/ 118 w 754"/>
              <a:gd name="T33" fmla="*/ 10 h 466"/>
              <a:gd name="T34" fmla="*/ 108 w 754"/>
              <a:gd name="T35" fmla="*/ 0 h 466"/>
              <a:gd name="T36" fmla="*/ 234 w 754"/>
              <a:gd name="T37" fmla="*/ 6 h 466"/>
              <a:gd name="T38" fmla="*/ 246 w 754"/>
              <a:gd name="T39" fmla="*/ 22 h 466"/>
              <a:gd name="T40" fmla="*/ 276 w 754"/>
              <a:gd name="T41" fmla="*/ 46 h 466"/>
              <a:gd name="T42" fmla="*/ 314 w 754"/>
              <a:gd name="T43" fmla="*/ 62 h 466"/>
              <a:gd name="T44" fmla="*/ 338 w 754"/>
              <a:gd name="T45" fmla="*/ 72 h 466"/>
              <a:gd name="T46" fmla="*/ 494 w 754"/>
              <a:gd name="T47" fmla="*/ 100 h 466"/>
              <a:gd name="T48" fmla="*/ 504 w 754"/>
              <a:gd name="T49" fmla="*/ 116 h 466"/>
              <a:gd name="T50" fmla="*/ 524 w 754"/>
              <a:gd name="T51" fmla="*/ 136 h 466"/>
              <a:gd name="T52" fmla="*/ 618 w 754"/>
              <a:gd name="T53" fmla="*/ 158 h 466"/>
              <a:gd name="T54" fmla="*/ 626 w 754"/>
              <a:gd name="T55" fmla="*/ 160 h 466"/>
              <a:gd name="T56" fmla="*/ 660 w 754"/>
              <a:gd name="T57" fmla="*/ 164 h 466"/>
              <a:gd name="T58" fmla="*/ 670 w 754"/>
              <a:gd name="T59" fmla="*/ 174 h 466"/>
              <a:gd name="T60" fmla="*/ 684 w 754"/>
              <a:gd name="T61" fmla="*/ 192 h 466"/>
              <a:gd name="T62" fmla="*/ 702 w 754"/>
              <a:gd name="T63" fmla="*/ 196 h 466"/>
              <a:gd name="T64" fmla="*/ 718 w 754"/>
              <a:gd name="T65" fmla="*/ 208 h 466"/>
              <a:gd name="T66" fmla="*/ 708 w 754"/>
              <a:gd name="T67" fmla="*/ 228 h 466"/>
              <a:gd name="T68" fmla="*/ 702 w 754"/>
              <a:gd name="T69" fmla="*/ 250 h 466"/>
              <a:gd name="T70" fmla="*/ 724 w 754"/>
              <a:gd name="T71" fmla="*/ 274 h 466"/>
              <a:gd name="T72" fmla="*/ 732 w 754"/>
              <a:gd name="T73" fmla="*/ 298 h 466"/>
              <a:gd name="T74" fmla="*/ 740 w 754"/>
              <a:gd name="T75" fmla="*/ 320 h 466"/>
              <a:gd name="T76" fmla="*/ 754 w 754"/>
              <a:gd name="T77" fmla="*/ 330 h 466"/>
              <a:gd name="T78" fmla="*/ 734 w 754"/>
              <a:gd name="T79" fmla="*/ 338 h 466"/>
              <a:gd name="T80" fmla="*/ 692 w 754"/>
              <a:gd name="T81" fmla="*/ 354 h 466"/>
              <a:gd name="T82" fmla="*/ 640 w 754"/>
              <a:gd name="T83" fmla="*/ 392 h 466"/>
              <a:gd name="T84" fmla="*/ 616 w 754"/>
              <a:gd name="T85" fmla="*/ 414 h 466"/>
              <a:gd name="T86" fmla="*/ 582 w 754"/>
              <a:gd name="T87" fmla="*/ 424 h 466"/>
              <a:gd name="T88" fmla="*/ 562 w 754"/>
              <a:gd name="T89" fmla="*/ 434 h 466"/>
              <a:gd name="T90" fmla="*/ 544 w 754"/>
              <a:gd name="T91" fmla="*/ 448 h 466"/>
              <a:gd name="T92" fmla="*/ 512 w 754"/>
              <a:gd name="T93" fmla="*/ 422 h 466"/>
              <a:gd name="T94" fmla="*/ 482 w 754"/>
              <a:gd name="T95" fmla="*/ 408 h 466"/>
              <a:gd name="T96" fmla="*/ 450 w 754"/>
              <a:gd name="T97" fmla="*/ 380 h 466"/>
              <a:gd name="T98" fmla="*/ 426 w 754"/>
              <a:gd name="T99" fmla="*/ 384 h 466"/>
              <a:gd name="T100" fmla="*/ 410 w 754"/>
              <a:gd name="T101" fmla="*/ 404 h 466"/>
              <a:gd name="T102" fmla="*/ 358 w 754"/>
              <a:gd name="T103" fmla="*/ 392 h 466"/>
              <a:gd name="T104" fmla="*/ 286 w 754"/>
              <a:gd name="T105" fmla="*/ 352 h 466"/>
              <a:gd name="T106" fmla="*/ 252 w 754"/>
              <a:gd name="T107" fmla="*/ 346 h 466"/>
              <a:gd name="T108" fmla="*/ 200 w 754"/>
              <a:gd name="T109" fmla="*/ 338 h 466"/>
              <a:gd name="T110" fmla="*/ 184 w 754"/>
              <a:gd name="T111" fmla="*/ 350 h 466"/>
              <a:gd name="T112" fmla="*/ 202 w 754"/>
              <a:gd name="T113" fmla="*/ 380 h 466"/>
              <a:gd name="T114" fmla="*/ 196 w 754"/>
              <a:gd name="T115" fmla="*/ 392 h 466"/>
              <a:gd name="T116" fmla="*/ 164 w 754"/>
              <a:gd name="T117" fmla="*/ 390 h 466"/>
              <a:gd name="T118" fmla="*/ 128 w 754"/>
              <a:gd name="T119" fmla="*/ 406 h 466"/>
              <a:gd name="T120" fmla="*/ 96 w 754"/>
              <a:gd name="T121" fmla="*/ 454 h 466"/>
              <a:gd name="T122" fmla="*/ 80 w 754"/>
              <a:gd name="T123" fmla="*/ 466 h 4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54" h="466">
                <a:moveTo>
                  <a:pt x="80" y="466"/>
                </a:moveTo>
                <a:lnTo>
                  <a:pt x="80" y="466"/>
                </a:lnTo>
                <a:lnTo>
                  <a:pt x="72" y="452"/>
                </a:lnTo>
                <a:lnTo>
                  <a:pt x="64" y="440"/>
                </a:lnTo>
                <a:lnTo>
                  <a:pt x="44" y="418"/>
                </a:lnTo>
                <a:lnTo>
                  <a:pt x="4" y="380"/>
                </a:lnTo>
                <a:lnTo>
                  <a:pt x="2" y="368"/>
                </a:lnTo>
                <a:lnTo>
                  <a:pt x="2" y="362"/>
                </a:lnTo>
                <a:lnTo>
                  <a:pt x="4" y="356"/>
                </a:lnTo>
                <a:lnTo>
                  <a:pt x="6" y="348"/>
                </a:lnTo>
                <a:lnTo>
                  <a:pt x="8" y="328"/>
                </a:lnTo>
                <a:lnTo>
                  <a:pt x="0" y="310"/>
                </a:lnTo>
                <a:lnTo>
                  <a:pt x="6" y="306"/>
                </a:lnTo>
                <a:lnTo>
                  <a:pt x="18" y="304"/>
                </a:lnTo>
                <a:lnTo>
                  <a:pt x="44" y="302"/>
                </a:lnTo>
                <a:lnTo>
                  <a:pt x="96" y="304"/>
                </a:lnTo>
                <a:lnTo>
                  <a:pt x="112" y="298"/>
                </a:lnTo>
                <a:lnTo>
                  <a:pt x="126" y="288"/>
                </a:lnTo>
                <a:lnTo>
                  <a:pt x="138" y="276"/>
                </a:lnTo>
                <a:lnTo>
                  <a:pt x="152" y="264"/>
                </a:lnTo>
                <a:lnTo>
                  <a:pt x="178" y="244"/>
                </a:lnTo>
                <a:lnTo>
                  <a:pt x="180" y="226"/>
                </a:lnTo>
                <a:lnTo>
                  <a:pt x="162" y="200"/>
                </a:lnTo>
                <a:lnTo>
                  <a:pt x="144" y="182"/>
                </a:lnTo>
                <a:lnTo>
                  <a:pt x="126" y="166"/>
                </a:lnTo>
                <a:lnTo>
                  <a:pt x="106" y="156"/>
                </a:lnTo>
                <a:lnTo>
                  <a:pt x="100" y="144"/>
                </a:lnTo>
                <a:lnTo>
                  <a:pt x="98" y="96"/>
                </a:lnTo>
                <a:lnTo>
                  <a:pt x="114" y="80"/>
                </a:lnTo>
                <a:lnTo>
                  <a:pt x="124" y="72"/>
                </a:lnTo>
                <a:lnTo>
                  <a:pt x="136" y="66"/>
                </a:lnTo>
                <a:lnTo>
                  <a:pt x="142" y="60"/>
                </a:lnTo>
                <a:lnTo>
                  <a:pt x="146" y="54"/>
                </a:lnTo>
                <a:lnTo>
                  <a:pt x="146" y="48"/>
                </a:lnTo>
                <a:lnTo>
                  <a:pt x="146" y="42"/>
                </a:lnTo>
                <a:lnTo>
                  <a:pt x="140" y="30"/>
                </a:lnTo>
                <a:lnTo>
                  <a:pt x="134" y="22"/>
                </a:lnTo>
                <a:lnTo>
                  <a:pt x="118" y="10"/>
                </a:lnTo>
                <a:lnTo>
                  <a:pt x="112" y="6"/>
                </a:lnTo>
                <a:lnTo>
                  <a:pt x="108" y="0"/>
                </a:lnTo>
                <a:lnTo>
                  <a:pt x="196" y="0"/>
                </a:lnTo>
                <a:lnTo>
                  <a:pt x="234" y="6"/>
                </a:lnTo>
                <a:lnTo>
                  <a:pt x="238" y="14"/>
                </a:lnTo>
                <a:lnTo>
                  <a:pt x="246" y="22"/>
                </a:lnTo>
                <a:lnTo>
                  <a:pt x="254" y="30"/>
                </a:lnTo>
                <a:lnTo>
                  <a:pt x="264" y="38"/>
                </a:lnTo>
                <a:lnTo>
                  <a:pt x="276" y="46"/>
                </a:lnTo>
                <a:lnTo>
                  <a:pt x="288" y="52"/>
                </a:lnTo>
                <a:lnTo>
                  <a:pt x="300" y="58"/>
                </a:lnTo>
                <a:lnTo>
                  <a:pt x="314" y="62"/>
                </a:lnTo>
                <a:lnTo>
                  <a:pt x="338" y="72"/>
                </a:lnTo>
                <a:lnTo>
                  <a:pt x="456" y="74"/>
                </a:lnTo>
                <a:lnTo>
                  <a:pt x="494" y="100"/>
                </a:lnTo>
                <a:lnTo>
                  <a:pt x="498" y="108"/>
                </a:lnTo>
                <a:lnTo>
                  <a:pt x="504" y="116"/>
                </a:lnTo>
                <a:lnTo>
                  <a:pt x="512" y="126"/>
                </a:lnTo>
                <a:lnTo>
                  <a:pt x="524" y="136"/>
                </a:lnTo>
                <a:lnTo>
                  <a:pt x="578" y="140"/>
                </a:lnTo>
                <a:lnTo>
                  <a:pt x="618" y="158"/>
                </a:lnTo>
                <a:lnTo>
                  <a:pt x="622" y="160"/>
                </a:lnTo>
                <a:lnTo>
                  <a:pt x="626" y="160"/>
                </a:lnTo>
                <a:lnTo>
                  <a:pt x="638" y="160"/>
                </a:lnTo>
                <a:lnTo>
                  <a:pt x="652" y="162"/>
                </a:lnTo>
                <a:lnTo>
                  <a:pt x="660" y="164"/>
                </a:lnTo>
                <a:lnTo>
                  <a:pt x="668" y="170"/>
                </a:lnTo>
                <a:lnTo>
                  <a:pt x="670" y="174"/>
                </a:lnTo>
                <a:lnTo>
                  <a:pt x="672" y="180"/>
                </a:lnTo>
                <a:lnTo>
                  <a:pt x="676" y="186"/>
                </a:lnTo>
                <a:lnTo>
                  <a:pt x="684" y="192"/>
                </a:lnTo>
                <a:lnTo>
                  <a:pt x="690" y="194"/>
                </a:lnTo>
                <a:lnTo>
                  <a:pt x="702" y="196"/>
                </a:lnTo>
                <a:lnTo>
                  <a:pt x="710" y="198"/>
                </a:lnTo>
                <a:lnTo>
                  <a:pt x="714" y="202"/>
                </a:lnTo>
                <a:lnTo>
                  <a:pt x="718" y="208"/>
                </a:lnTo>
                <a:lnTo>
                  <a:pt x="720" y="214"/>
                </a:lnTo>
                <a:lnTo>
                  <a:pt x="708" y="228"/>
                </a:lnTo>
                <a:lnTo>
                  <a:pt x="706" y="236"/>
                </a:lnTo>
                <a:lnTo>
                  <a:pt x="702" y="250"/>
                </a:lnTo>
                <a:lnTo>
                  <a:pt x="708" y="256"/>
                </a:lnTo>
                <a:lnTo>
                  <a:pt x="716" y="264"/>
                </a:lnTo>
                <a:lnTo>
                  <a:pt x="724" y="274"/>
                </a:lnTo>
                <a:lnTo>
                  <a:pt x="732" y="290"/>
                </a:lnTo>
                <a:lnTo>
                  <a:pt x="732" y="298"/>
                </a:lnTo>
                <a:lnTo>
                  <a:pt x="734" y="310"/>
                </a:lnTo>
                <a:lnTo>
                  <a:pt x="736" y="316"/>
                </a:lnTo>
                <a:lnTo>
                  <a:pt x="740" y="320"/>
                </a:lnTo>
                <a:lnTo>
                  <a:pt x="746" y="326"/>
                </a:lnTo>
                <a:lnTo>
                  <a:pt x="754" y="330"/>
                </a:lnTo>
                <a:lnTo>
                  <a:pt x="754" y="334"/>
                </a:lnTo>
                <a:lnTo>
                  <a:pt x="734" y="338"/>
                </a:lnTo>
                <a:lnTo>
                  <a:pt x="718" y="342"/>
                </a:lnTo>
                <a:lnTo>
                  <a:pt x="704" y="348"/>
                </a:lnTo>
                <a:lnTo>
                  <a:pt x="692" y="354"/>
                </a:lnTo>
                <a:lnTo>
                  <a:pt x="670" y="372"/>
                </a:lnTo>
                <a:lnTo>
                  <a:pt x="640" y="392"/>
                </a:lnTo>
                <a:lnTo>
                  <a:pt x="634" y="396"/>
                </a:lnTo>
                <a:lnTo>
                  <a:pt x="626" y="400"/>
                </a:lnTo>
                <a:lnTo>
                  <a:pt x="616" y="414"/>
                </a:lnTo>
                <a:lnTo>
                  <a:pt x="598" y="420"/>
                </a:lnTo>
                <a:lnTo>
                  <a:pt x="582" y="424"/>
                </a:lnTo>
                <a:lnTo>
                  <a:pt x="576" y="426"/>
                </a:lnTo>
                <a:lnTo>
                  <a:pt x="570" y="430"/>
                </a:lnTo>
                <a:lnTo>
                  <a:pt x="562" y="434"/>
                </a:lnTo>
                <a:lnTo>
                  <a:pt x="556" y="442"/>
                </a:lnTo>
                <a:lnTo>
                  <a:pt x="544" y="448"/>
                </a:lnTo>
                <a:lnTo>
                  <a:pt x="512" y="422"/>
                </a:lnTo>
                <a:lnTo>
                  <a:pt x="500" y="418"/>
                </a:lnTo>
                <a:lnTo>
                  <a:pt x="490" y="414"/>
                </a:lnTo>
                <a:lnTo>
                  <a:pt x="482" y="408"/>
                </a:lnTo>
                <a:lnTo>
                  <a:pt x="474" y="402"/>
                </a:lnTo>
                <a:lnTo>
                  <a:pt x="462" y="390"/>
                </a:lnTo>
                <a:lnTo>
                  <a:pt x="450" y="380"/>
                </a:lnTo>
                <a:lnTo>
                  <a:pt x="434" y="382"/>
                </a:lnTo>
                <a:lnTo>
                  <a:pt x="426" y="384"/>
                </a:lnTo>
                <a:lnTo>
                  <a:pt x="420" y="392"/>
                </a:lnTo>
                <a:lnTo>
                  <a:pt x="410" y="404"/>
                </a:lnTo>
                <a:lnTo>
                  <a:pt x="392" y="402"/>
                </a:lnTo>
                <a:lnTo>
                  <a:pt x="374" y="398"/>
                </a:lnTo>
                <a:lnTo>
                  <a:pt x="358" y="392"/>
                </a:lnTo>
                <a:lnTo>
                  <a:pt x="342" y="384"/>
                </a:lnTo>
                <a:lnTo>
                  <a:pt x="312" y="366"/>
                </a:lnTo>
                <a:lnTo>
                  <a:pt x="286" y="352"/>
                </a:lnTo>
                <a:lnTo>
                  <a:pt x="268" y="348"/>
                </a:lnTo>
                <a:lnTo>
                  <a:pt x="252" y="346"/>
                </a:lnTo>
                <a:lnTo>
                  <a:pt x="228" y="338"/>
                </a:lnTo>
                <a:lnTo>
                  <a:pt x="200" y="338"/>
                </a:lnTo>
                <a:lnTo>
                  <a:pt x="192" y="342"/>
                </a:lnTo>
                <a:lnTo>
                  <a:pt x="186" y="344"/>
                </a:lnTo>
                <a:lnTo>
                  <a:pt x="184" y="350"/>
                </a:lnTo>
                <a:lnTo>
                  <a:pt x="186" y="358"/>
                </a:lnTo>
                <a:lnTo>
                  <a:pt x="192" y="368"/>
                </a:lnTo>
                <a:lnTo>
                  <a:pt x="202" y="380"/>
                </a:lnTo>
                <a:lnTo>
                  <a:pt x="196" y="392"/>
                </a:lnTo>
                <a:lnTo>
                  <a:pt x="182" y="390"/>
                </a:lnTo>
                <a:lnTo>
                  <a:pt x="164" y="390"/>
                </a:lnTo>
                <a:lnTo>
                  <a:pt x="150" y="394"/>
                </a:lnTo>
                <a:lnTo>
                  <a:pt x="138" y="398"/>
                </a:lnTo>
                <a:lnTo>
                  <a:pt x="128" y="406"/>
                </a:lnTo>
                <a:lnTo>
                  <a:pt x="118" y="414"/>
                </a:lnTo>
                <a:lnTo>
                  <a:pt x="112" y="426"/>
                </a:lnTo>
                <a:lnTo>
                  <a:pt x="96" y="454"/>
                </a:lnTo>
                <a:lnTo>
                  <a:pt x="88" y="460"/>
                </a:lnTo>
                <a:lnTo>
                  <a:pt x="80" y="466"/>
                </a:lnTo>
                <a:close/>
              </a:path>
            </a:pathLst>
          </a:custGeom>
          <a:solidFill>
            <a:srgbClr val="00B0F0"/>
          </a:solidFill>
          <a:ln w="9525">
            <a:noFill/>
            <a:round/>
          </a:ln>
        </p:spPr>
        <p:txBody>
          <a:bodyPr/>
          <a:lstStyle/>
          <a:p>
            <a:pPr algn="just"/>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77" name="Freeform 30">
            <a:extLst>
              <a:ext uri="{FF2B5EF4-FFF2-40B4-BE49-F238E27FC236}">
                <a16:creationId xmlns:a16="http://schemas.microsoft.com/office/drawing/2014/main" xmlns="" id="{47E778A1-823F-42A9-9C09-8529247CE87C}"/>
              </a:ext>
            </a:extLst>
          </p:cNvPr>
          <p:cNvSpPr/>
          <p:nvPr/>
        </p:nvSpPr>
        <p:spPr bwMode="auto">
          <a:xfrm>
            <a:off x="10439635" y="3777425"/>
            <a:ext cx="661283" cy="442233"/>
          </a:xfrm>
          <a:custGeom>
            <a:avLst/>
            <a:gdLst>
              <a:gd name="T0" fmla="*/ 42 w 640"/>
              <a:gd name="T1" fmla="*/ 410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20 w 640"/>
              <a:gd name="T13" fmla="*/ 174 h 428"/>
              <a:gd name="T14" fmla="*/ 42 w 640"/>
              <a:gd name="T15" fmla="*/ 144 h 428"/>
              <a:gd name="T16" fmla="*/ 76 w 640"/>
              <a:gd name="T17" fmla="*/ 106 h 428"/>
              <a:gd name="T18" fmla="*/ 104 w 640"/>
              <a:gd name="T19" fmla="*/ 80 h 428"/>
              <a:gd name="T20" fmla="*/ 150 w 640"/>
              <a:gd name="T21" fmla="*/ 52 h 428"/>
              <a:gd name="T22" fmla="*/ 210 w 640"/>
              <a:gd name="T23" fmla="*/ 38 h 428"/>
              <a:gd name="T24" fmla="*/ 236 w 640"/>
              <a:gd name="T25" fmla="*/ 38 h 428"/>
              <a:gd name="T26" fmla="*/ 268 w 640"/>
              <a:gd name="T27" fmla="*/ 16 h 428"/>
              <a:gd name="T28" fmla="*/ 294 w 640"/>
              <a:gd name="T29" fmla="*/ 12 h 428"/>
              <a:gd name="T30" fmla="*/ 308 w 640"/>
              <a:gd name="T31" fmla="*/ 36 h 428"/>
              <a:gd name="T32" fmla="*/ 308 w 640"/>
              <a:gd name="T33" fmla="*/ 80 h 428"/>
              <a:gd name="T34" fmla="*/ 360 w 640"/>
              <a:gd name="T35" fmla="*/ 108 h 428"/>
              <a:gd name="T36" fmla="*/ 384 w 640"/>
              <a:gd name="T37" fmla="*/ 110 h 428"/>
              <a:gd name="T38" fmla="*/ 432 w 640"/>
              <a:gd name="T39" fmla="*/ 38 h 428"/>
              <a:gd name="T40" fmla="*/ 452 w 640"/>
              <a:gd name="T41" fmla="*/ 24 h 428"/>
              <a:gd name="T42" fmla="*/ 492 w 640"/>
              <a:gd name="T43" fmla="*/ 16 h 428"/>
              <a:gd name="T44" fmla="*/ 536 w 640"/>
              <a:gd name="T45" fmla="*/ 34 h 428"/>
              <a:gd name="T46" fmla="*/ 640 w 640"/>
              <a:gd name="T47" fmla="*/ 36 h 428"/>
              <a:gd name="T48" fmla="*/ 636 w 640"/>
              <a:gd name="T49" fmla="*/ 46 h 428"/>
              <a:gd name="T50" fmla="*/ 632 w 640"/>
              <a:gd name="T51" fmla="*/ 76 h 428"/>
              <a:gd name="T52" fmla="*/ 570 w 640"/>
              <a:gd name="T53" fmla="*/ 96 h 428"/>
              <a:gd name="T54" fmla="*/ 514 w 640"/>
              <a:gd name="T55" fmla="*/ 136 h 428"/>
              <a:gd name="T56" fmla="*/ 500 w 640"/>
              <a:gd name="T57" fmla="*/ 160 h 428"/>
              <a:gd name="T58" fmla="*/ 472 w 640"/>
              <a:gd name="T59" fmla="*/ 178 h 428"/>
              <a:gd name="T60" fmla="*/ 446 w 640"/>
              <a:gd name="T61" fmla="*/ 188 h 428"/>
              <a:gd name="T62" fmla="*/ 438 w 640"/>
              <a:gd name="T63" fmla="*/ 228 h 428"/>
              <a:gd name="T64" fmla="*/ 418 w 640"/>
              <a:gd name="T65" fmla="*/ 252 h 428"/>
              <a:gd name="T66" fmla="*/ 400 w 640"/>
              <a:gd name="T67" fmla="*/ 276 h 428"/>
              <a:gd name="T68" fmla="*/ 390 w 640"/>
              <a:gd name="T69" fmla="*/ 324 h 428"/>
              <a:gd name="T70" fmla="*/ 374 w 640"/>
              <a:gd name="T71" fmla="*/ 326 h 428"/>
              <a:gd name="T72" fmla="*/ 350 w 640"/>
              <a:gd name="T73" fmla="*/ 342 h 428"/>
              <a:gd name="T74" fmla="*/ 338 w 640"/>
              <a:gd name="T75" fmla="*/ 366 h 428"/>
              <a:gd name="T76" fmla="*/ 322 w 640"/>
              <a:gd name="T77" fmla="*/ 400 h 428"/>
              <a:gd name="T78" fmla="*/ 314 w 640"/>
              <a:gd name="T79" fmla="*/ 400 h 428"/>
              <a:gd name="T80" fmla="*/ 304 w 640"/>
              <a:gd name="T81" fmla="*/ 392 h 428"/>
              <a:gd name="T82" fmla="*/ 274 w 640"/>
              <a:gd name="T83" fmla="*/ 404 h 428"/>
              <a:gd name="T84" fmla="*/ 250 w 640"/>
              <a:gd name="T85" fmla="*/ 422 h 428"/>
              <a:gd name="T86" fmla="*/ 214 w 640"/>
              <a:gd name="T87" fmla="*/ 416 h 428"/>
              <a:gd name="T88" fmla="*/ 208 w 640"/>
              <a:gd name="T89" fmla="*/ 404 h 428"/>
              <a:gd name="T90" fmla="*/ 142 w 640"/>
              <a:gd name="T91" fmla="*/ 362 h 428"/>
              <a:gd name="T92" fmla="*/ 138 w 640"/>
              <a:gd name="T93" fmla="*/ 380 h 428"/>
              <a:gd name="T94" fmla="*/ 126 w 640"/>
              <a:gd name="T95" fmla="*/ 406 h 428"/>
              <a:gd name="T96" fmla="*/ 108 w 640"/>
              <a:gd name="T97" fmla="*/ 418 h 428"/>
              <a:gd name="T98" fmla="*/ 86 w 640"/>
              <a:gd name="T99" fmla="*/ 422 h 4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40" h="428">
                <a:moveTo>
                  <a:pt x="70" y="428"/>
                </a:moveTo>
                <a:lnTo>
                  <a:pt x="70" y="428"/>
                </a:lnTo>
                <a:lnTo>
                  <a:pt x="42" y="410"/>
                </a:lnTo>
                <a:lnTo>
                  <a:pt x="0" y="372"/>
                </a:lnTo>
                <a:lnTo>
                  <a:pt x="10" y="352"/>
                </a:lnTo>
                <a:lnTo>
                  <a:pt x="26" y="338"/>
                </a:lnTo>
                <a:lnTo>
                  <a:pt x="32" y="330"/>
                </a:lnTo>
                <a:lnTo>
                  <a:pt x="38" y="322"/>
                </a:lnTo>
                <a:lnTo>
                  <a:pt x="38" y="288"/>
                </a:lnTo>
                <a:lnTo>
                  <a:pt x="26" y="244"/>
                </a:lnTo>
                <a:lnTo>
                  <a:pt x="18" y="220"/>
                </a:lnTo>
                <a:lnTo>
                  <a:pt x="12" y="208"/>
                </a:lnTo>
                <a:lnTo>
                  <a:pt x="12" y="186"/>
                </a:lnTo>
                <a:lnTo>
                  <a:pt x="14" y="180"/>
                </a:lnTo>
                <a:lnTo>
                  <a:pt x="20" y="174"/>
                </a:lnTo>
                <a:lnTo>
                  <a:pt x="30" y="156"/>
                </a:lnTo>
                <a:lnTo>
                  <a:pt x="42" y="144"/>
                </a:lnTo>
                <a:lnTo>
                  <a:pt x="68" y="118"/>
                </a:lnTo>
                <a:lnTo>
                  <a:pt x="76" y="106"/>
                </a:lnTo>
                <a:lnTo>
                  <a:pt x="84" y="96"/>
                </a:lnTo>
                <a:lnTo>
                  <a:pt x="92" y="88"/>
                </a:lnTo>
                <a:lnTo>
                  <a:pt x="104" y="80"/>
                </a:lnTo>
                <a:lnTo>
                  <a:pt x="126" y="66"/>
                </a:lnTo>
                <a:lnTo>
                  <a:pt x="150" y="52"/>
                </a:lnTo>
                <a:lnTo>
                  <a:pt x="202" y="0"/>
                </a:lnTo>
                <a:lnTo>
                  <a:pt x="210" y="38"/>
                </a:lnTo>
                <a:lnTo>
                  <a:pt x="236" y="38"/>
                </a:lnTo>
                <a:lnTo>
                  <a:pt x="248" y="16"/>
                </a:lnTo>
                <a:lnTo>
                  <a:pt x="268" y="16"/>
                </a:lnTo>
                <a:lnTo>
                  <a:pt x="282" y="16"/>
                </a:lnTo>
                <a:lnTo>
                  <a:pt x="294" y="12"/>
                </a:lnTo>
                <a:lnTo>
                  <a:pt x="294" y="16"/>
                </a:lnTo>
                <a:lnTo>
                  <a:pt x="298" y="22"/>
                </a:lnTo>
                <a:lnTo>
                  <a:pt x="308" y="36"/>
                </a:lnTo>
                <a:lnTo>
                  <a:pt x="308" y="80"/>
                </a:lnTo>
                <a:lnTo>
                  <a:pt x="322" y="90"/>
                </a:lnTo>
                <a:lnTo>
                  <a:pt x="340" y="100"/>
                </a:lnTo>
                <a:lnTo>
                  <a:pt x="360" y="108"/>
                </a:lnTo>
                <a:lnTo>
                  <a:pt x="372" y="110"/>
                </a:lnTo>
                <a:lnTo>
                  <a:pt x="384" y="110"/>
                </a:lnTo>
                <a:lnTo>
                  <a:pt x="424" y="48"/>
                </a:lnTo>
                <a:lnTo>
                  <a:pt x="432" y="38"/>
                </a:lnTo>
                <a:lnTo>
                  <a:pt x="440" y="30"/>
                </a:lnTo>
                <a:lnTo>
                  <a:pt x="452" y="24"/>
                </a:lnTo>
                <a:lnTo>
                  <a:pt x="462" y="18"/>
                </a:lnTo>
                <a:lnTo>
                  <a:pt x="476" y="16"/>
                </a:lnTo>
                <a:lnTo>
                  <a:pt x="492" y="16"/>
                </a:lnTo>
                <a:lnTo>
                  <a:pt x="536" y="34"/>
                </a:lnTo>
                <a:lnTo>
                  <a:pt x="632" y="32"/>
                </a:lnTo>
                <a:lnTo>
                  <a:pt x="640" y="36"/>
                </a:lnTo>
                <a:lnTo>
                  <a:pt x="636" y="40"/>
                </a:lnTo>
                <a:lnTo>
                  <a:pt x="636" y="46"/>
                </a:lnTo>
                <a:lnTo>
                  <a:pt x="632" y="76"/>
                </a:lnTo>
                <a:lnTo>
                  <a:pt x="598" y="80"/>
                </a:lnTo>
                <a:lnTo>
                  <a:pt x="570" y="96"/>
                </a:lnTo>
                <a:lnTo>
                  <a:pt x="540" y="114"/>
                </a:lnTo>
                <a:lnTo>
                  <a:pt x="526" y="124"/>
                </a:lnTo>
                <a:lnTo>
                  <a:pt x="514" y="136"/>
                </a:lnTo>
                <a:lnTo>
                  <a:pt x="506" y="148"/>
                </a:lnTo>
                <a:lnTo>
                  <a:pt x="500" y="160"/>
                </a:lnTo>
                <a:lnTo>
                  <a:pt x="478" y="170"/>
                </a:lnTo>
                <a:lnTo>
                  <a:pt x="472" y="178"/>
                </a:lnTo>
                <a:lnTo>
                  <a:pt x="464" y="182"/>
                </a:lnTo>
                <a:lnTo>
                  <a:pt x="446" y="188"/>
                </a:lnTo>
                <a:lnTo>
                  <a:pt x="440" y="194"/>
                </a:lnTo>
                <a:lnTo>
                  <a:pt x="438" y="228"/>
                </a:lnTo>
                <a:lnTo>
                  <a:pt x="430" y="240"/>
                </a:lnTo>
                <a:lnTo>
                  <a:pt x="418" y="252"/>
                </a:lnTo>
                <a:lnTo>
                  <a:pt x="408" y="264"/>
                </a:lnTo>
                <a:lnTo>
                  <a:pt x="400" y="276"/>
                </a:lnTo>
                <a:lnTo>
                  <a:pt x="400" y="298"/>
                </a:lnTo>
                <a:lnTo>
                  <a:pt x="396" y="312"/>
                </a:lnTo>
                <a:lnTo>
                  <a:pt x="390" y="324"/>
                </a:lnTo>
                <a:lnTo>
                  <a:pt x="382" y="324"/>
                </a:lnTo>
                <a:lnTo>
                  <a:pt x="374" y="326"/>
                </a:lnTo>
                <a:lnTo>
                  <a:pt x="366" y="328"/>
                </a:lnTo>
                <a:lnTo>
                  <a:pt x="360" y="332"/>
                </a:lnTo>
                <a:lnTo>
                  <a:pt x="350" y="342"/>
                </a:lnTo>
                <a:lnTo>
                  <a:pt x="342" y="352"/>
                </a:lnTo>
                <a:lnTo>
                  <a:pt x="338" y="366"/>
                </a:lnTo>
                <a:lnTo>
                  <a:pt x="334" y="380"/>
                </a:lnTo>
                <a:lnTo>
                  <a:pt x="326" y="394"/>
                </a:lnTo>
                <a:lnTo>
                  <a:pt x="322" y="400"/>
                </a:lnTo>
                <a:lnTo>
                  <a:pt x="314" y="404"/>
                </a:lnTo>
                <a:lnTo>
                  <a:pt x="314" y="400"/>
                </a:lnTo>
                <a:lnTo>
                  <a:pt x="304" y="392"/>
                </a:lnTo>
                <a:lnTo>
                  <a:pt x="286" y="390"/>
                </a:lnTo>
                <a:lnTo>
                  <a:pt x="274" y="404"/>
                </a:lnTo>
                <a:lnTo>
                  <a:pt x="262" y="420"/>
                </a:lnTo>
                <a:lnTo>
                  <a:pt x="250" y="422"/>
                </a:lnTo>
                <a:lnTo>
                  <a:pt x="236" y="422"/>
                </a:lnTo>
                <a:lnTo>
                  <a:pt x="222" y="420"/>
                </a:lnTo>
                <a:lnTo>
                  <a:pt x="214" y="416"/>
                </a:lnTo>
                <a:lnTo>
                  <a:pt x="208" y="404"/>
                </a:lnTo>
                <a:lnTo>
                  <a:pt x="168" y="364"/>
                </a:lnTo>
                <a:lnTo>
                  <a:pt x="142" y="362"/>
                </a:lnTo>
                <a:lnTo>
                  <a:pt x="140" y="370"/>
                </a:lnTo>
                <a:lnTo>
                  <a:pt x="138" y="380"/>
                </a:lnTo>
                <a:lnTo>
                  <a:pt x="136" y="404"/>
                </a:lnTo>
                <a:lnTo>
                  <a:pt x="126" y="406"/>
                </a:lnTo>
                <a:lnTo>
                  <a:pt x="118" y="410"/>
                </a:lnTo>
                <a:lnTo>
                  <a:pt x="112" y="414"/>
                </a:lnTo>
                <a:lnTo>
                  <a:pt x="108" y="418"/>
                </a:lnTo>
                <a:lnTo>
                  <a:pt x="96" y="420"/>
                </a:lnTo>
                <a:lnTo>
                  <a:pt x="86" y="422"/>
                </a:lnTo>
                <a:lnTo>
                  <a:pt x="70" y="428"/>
                </a:lnTo>
                <a:close/>
              </a:path>
            </a:pathLst>
          </a:custGeom>
          <a:solidFill>
            <a:srgbClr val="203864"/>
          </a:solid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81" name="Freeform 15">
            <a:extLst>
              <a:ext uri="{FF2B5EF4-FFF2-40B4-BE49-F238E27FC236}">
                <a16:creationId xmlns:a16="http://schemas.microsoft.com/office/drawing/2014/main" xmlns="" id="{50A40B0F-8DA8-4EEB-9134-54638DE3FDAC}"/>
              </a:ext>
            </a:extLst>
          </p:cNvPr>
          <p:cNvSpPr/>
          <p:nvPr/>
        </p:nvSpPr>
        <p:spPr bwMode="auto">
          <a:xfrm>
            <a:off x="10640907" y="4958435"/>
            <a:ext cx="427767" cy="555891"/>
          </a:xfrm>
          <a:custGeom>
            <a:avLst/>
            <a:gdLst>
              <a:gd name="T0" fmla="*/ 136 w 414"/>
              <a:gd name="T1" fmla="*/ 532 h 538"/>
              <a:gd name="T2" fmla="*/ 122 w 414"/>
              <a:gd name="T3" fmla="*/ 508 h 538"/>
              <a:gd name="T4" fmla="*/ 116 w 414"/>
              <a:gd name="T5" fmla="*/ 498 h 538"/>
              <a:gd name="T6" fmla="*/ 58 w 414"/>
              <a:gd name="T7" fmla="*/ 426 h 538"/>
              <a:gd name="T8" fmla="*/ 12 w 414"/>
              <a:gd name="T9" fmla="*/ 420 h 538"/>
              <a:gd name="T10" fmla="*/ 0 w 414"/>
              <a:gd name="T11" fmla="*/ 402 h 538"/>
              <a:gd name="T12" fmla="*/ 6 w 414"/>
              <a:gd name="T13" fmla="*/ 360 h 538"/>
              <a:gd name="T14" fmla="*/ 10 w 414"/>
              <a:gd name="T15" fmla="*/ 332 h 538"/>
              <a:gd name="T16" fmla="*/ 8 w 414"/>
              <a:gd name="T17" fmla="*/ 306 h 538"/>
              <a:gd name="T18" fmla="*/ 44 w 414"/>
              <a:gd name="T19" fmla="*/ 246 h 538"/>
              <a:gd name="T20" fmla="*/ 42 w 414"/>
              <a:gd name="T21" fmla="*/ 200 h 538"/>
              <a:gd name="T22" fmla="*/ 46 w 414"/>
              <a:gd name="T23" fmla="*/ 190 h 538"/>
              <a:gd name="T24" fmla="*/ 74 w 414"/>
              <a:gd name="T25" fmla="*/ 174 h 538"/>
              <a:gd name="T26" fmla="*/ 102 w 414"/>
              <a:gd name="T27" fmla="*/ 134 h 538"/>
              <a:gd name="T28" fmla="*/ 102 w 414"/>
              <a:gd name="T29" fmla="*/ 116 h 538"/>
              <a:gd name="T30" fmla="*/ 92 w 414"/>
              <a:gd name="T31" fmla="*/ 88 h 538"/>
              <a:gd name="T32" fmla="*/ 104 w 414"/>
              <a:gd name="T33" fmla="*/ 72 h 538"/>
              <a:gd name="T34" fmla="*/ 132 w 414"/>
              <a:gd name="T35" fmla="*/ 58 h 538"/>
              <a:gd name="T36" fmla="*/ 172 w 414"/>
              <a:gd name="T37" fmla="*/ 48 h 538"/>
              <a:gd name="T38" fmla="*/ 190 w 414"/>
              <a:gd name="T39" fmla="*/ 28 h 538"/>
              <a:gd name="T40" fmla="*/ 204 w 414"/>
              <a:gd name="T41" fmla="*/ 2 h 538"/>
              <a:gd name="T42" fmla="*/ 224 w 414"/>
              <a:gd name="T43" fmla="*/ 2 h 538"/>
              <a:gd name="T44" fmla="*/ 236 w 414"/>
              <a:gd name="T45" fmla="*/ 16 h 538"/>
              <a:gd name="T46" fmla="*/ 250 w 414"/>
              <a:gd name="T47" fmla="*/ 64 h 538"/>
              <a:gd name="T48" fmla="*/ 280 w 414"/>
              <a:gd name="T49" fmla="*/ 96 h 538"/>
              <a:gd name="T50" fmla="*/ 336 w 414"/>
              <a:gd name="T51" fmla="*/ 100 h 538"/>
              <a:gd name="T52" fmla="*/ 366 w 414"/>
              <a:gd name="T53" fmla="*/ 86 h 538"/>
              <a:gd name="T54" fmla="*/ 404 w 414"/>
              <a:gd name="T55" fmla="*/ 84 h 538"/>
              <a:gd name="T56" fmla="*/ 398 w 414"/>
              <a:gd name="T57" fmla="*/ 104 h 538"/>
              <a:gd name="T58" fmla="*/ 384 w 414"/>
              <a:gd name="T59" fmla="*/ 124 h 538"/>
              <a:gd name="T60" fmla="*/ 362 w 414"/>
              <a:gd name="T61" fmla="*/ 154 h 538"/>
              <a:gd name="T62" fmla="*/ 330 w 414"/>
              <a:gd name="T63" fmla="*/ 162 h 538"/>
              <a:gd name="T64" fmla="*/ 328 w 414"/>
              <a:gd name="T65" fmla="*/ 180 h 538"/>
              <a:gd name="T66" fmla="*/ 348 w 414"/>
              <a:gd name="T67" fmla="*/ 198 h 538"/>
              <a:gd name="T68" fmla="*/ 350 w 414"/>
              <a:gd name="T69" fmla="*/ 222 h 538"/>
              <a:gd name="T70" fmla="*/ 348 w 414"/>
              <a:gd name="T71" fmla="*/ 240 h 538"/>
              <a:gd name="T72" fmla="*/ 340 w 414"/>
              <a:gd name="T73" fmla="*/ 278 h 538"/>
              <a:gd name="T74" fmla="*/ 346 w 414"/>
              <a:gd name="T75" fmla="*/ 296 h 538"/>
              <a:gd name="T76" fmla="*/ 356 w 414"/>
              <a:gd name="T77" fmla="*/ 308 h 538"/>
              <a:gd name="T78" fmla="*/ 350 w 414"/>
              <a:gd name="T79" fmla="*/ 306 h 538"/>
              <a:gd name="T80" fmla="*/ 318 w 414"/>
              <a:gd name="T81" fmla="*/ 312 h 538"/>
              <a:gd name="T82" fmla="*/ 318 w 414"/>
              <a:gd name="T83" fmla="*/ 336 h 538"/>
              <a:gd name="T84" fmla="*/ 296 w 414"/>
              <a:gd name="T85" fmla="*/ 354 h 538"/>
              <a:gd name="T86" fmla="*/ 288 w 414"/>
              <a:gd name="T87" fmla="*/ 384 h 538"/>
              <a:gd name="T88" fmla="*/ 268 w 414"/>
              <a:gd name="T89" fmla="*/ 408 h 538"/>
              <a:gd name="T90" fmla="*/ 228 w 414"/>
              <a:gd name="T91" fmla="*/ 416 h 538"/>
              <a:gd name="T92" fmla="*/ 240 w 414"/>
              <a:gd name="T93" fmla="*/ 440 h 538"/>
              <a:gd name="T94" fmla="*/ 218 w 414"/>
              <a:gd name="T95" fmla="*/ 450 h 538"/>
              <a:gd name="T96" fmla="*/ 184 w 414"/>
              <a:gd name="T97" fmla="*/ 480 h 538"/>
              <a:gd name="T98" fmla="*/ 166 w 414"/>
              <a:gd name="T99" fmla="*/ 514 h 538"/>
              <a:gd name="T100" fmla="*/ 150 w 414"/>
              <a:gd name="T101" fmla="*/ 528 h 5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14" h="538">
                <a:moveTo>
                  <a:pt x="136" y="538"/>
                </a:moveTo>
                <a:lnTo>
                  <a:pt x="136" y="538"/>
                </a:lnTo>
                <a:lnTo>
                  <a:pt x="136" y="532"/>
                </a:lnTo>
                <a:lnTo>
                  <a:pt x="134" y="526"/>
                </a:lnTo>
                <a:lnTo>
                  <a:pt x="128" y="516"/>
                </a:lnTo>
                <a:lnTo>
                  <a:pt x="122" y="508"/>
                </a:lnTo>
                <a:lnTo>
                  <a:pt x="116" y="504"/>
                </a:lnTo>
                <a:lnTo>
                  <a:pt x="116" y="498"/>
                </a:lnTo>
                <a:lnTo>
                  <a:pt x="58" y="426"/>
                </a:lnTo>
                <a:lnTo>
                  <a:pt x="40" y="422"/>
                </a:lnTo>
                <a:lnTo>
                  <a:pt x="26" y="420"/>
                </a:lnTo>
                <a:lnTo>
                  <a:pt x="12" y="420"/>
                </a:lnTo>
                <a:lnTo>
                  <a:pt x="2" y="418"/>
                </a:lnTo>
                <a:lnTo>
                  <a:pt x="0" y="402"/>
                </a:lnTo>
                <a:lnTo>
                  <a:pt x="0" y="386"/>
                </a:lnTo>
                <a:lnTo>
                  <a:pt x="6" y="360"/>
                </a:lnTo>
                <a:lnTo>
                  <a:pt x="8" y="352"/>
                </a:lnTo>
                <a:lnTo>
                  <a:pt x="10" y="346"/>
                </a:lnTo>
                <a:lnTo>
                  <a:pt x="10" y="332"/>
                </a:lnTo>
                <a:lnTo>
                  <a:pt x="10" y="318"/>
                </a:lnTo>
                <a:lnTo>
                  <a:pt x="8" y="306"/>
                </a:lnTo>
                <a:lnTo>
                  <a:pt x="40" y="270"/>
                </a:lnTo>
                <a:lnTo>
                  <a:pt x="44" y="246"/>
                </a:lnTo>
                <a:lnTo>
                  <a:pt x="42" y="214"/>
                </a:lnTo>
                <a:lnTo>
                  <a:pt x="42" y="200"/>
                </a:lnTo>
                <a:lnTo>
                  <a:pt x="44" y="194"/>
                </a:lnTo>
                <a:lnTo>
                  <a:pt x="46" y="190"/>
                </a:lnTo>
                <a:lnTo>
                  <a:pt x="60" y="182"/>
                </a:lnTo>
                <a:lnTo>
                  <a:pt x="74" y="174"/>
                </a:lnTo>
                <a:lnTo>
                  <a:pt x="94" y="152"/>
                </a:lnTo>
                <a:lnTo>
                  <a:pt x="102" y="134"/>
                </a:lnTo>
                <a:lnTo>
                  <a:pt x="102" y="116"/>
                </a:lnTo>
                <a:lnTo>
                  <a:pt x="96" y="104"/>
                </a:lnTo>
                <a:lnTo>
                  <a:pt x="94" y="94"/>
                </a:lnTo>
                <a:lnTo>
                  <a:pt x="92" y="88"/>
                </a:lnTo>
                <a:lnTo>
                  <a:pt x="94" y="82"/>
                </a:lnTo>
                <a:lnTo>
                  <a:pt x="98" y="76"/>
                </a:lnTo>
                <a:lnTo>
                  <a:pt x="104" y="72"/>
                </a:lnTo>
                <a:lnTo>
                  <a:pt x="120" y="60"/>
                </a:lnTo>
                <a:lnTo>
                  <a:pt x="132" y="58"/>
                </a:lnTo>
                <a:lnTo>
                  <a:pt x="144" y="56"/>
                </a:lnTo>
                <a:lnTo>
                  <a:pt x="158" y="54"/>
                </a:lnTo>
                <a:lnTo>
                  <a:pt x="172" y="48"/>
                </a:lnTo>
                <a:lnTo>
                  <a:pt x="182" y="40"/>
                </a:lnTo>
                <a:lnTo>
                  <a:pt x="190" y="28"/>
                </a:lnTo>
                <a:lnTo>
                  <a:pt x="198" y="14"/>
                </a:lnTo>
                <a:lnTo>
                  <a:pt x="204" y="2"/>
                </a:lnTo>
                <a:lnTo>
                  <a:pt x="210" y="0"/>
                </a:lnTo>
                <a:lnTo>
                  <a:pt x="216" y="0"/>
                </a:lnTo>
                <a:lnTo>
                  <a:pt x="224" y="2"/>
                </a:lnTo>
                <a:lnTo>
                  <a:pt x="232" y="6"/>
                </a:lnTo>
                <a:lnTo>
                  <a:pt x="236" y="16"/>
                </a:lnTo>
                <a:lnTo>
                  <a:pt x="238" y="28"/>
                </a:lnTo>
                <a:lnTo>
                  <a:pt x="246" y="52"/>
                </a:lnTo>
                <a:lnTo>
                  <a:pt x="250" y="64"/>
                </a:lnTo>
                <a:lnTo>
                  <a:pt x="258" y="76"/>
                </a:lnTo>
                <a:lnTo>
                  <a:pt x="266" y="86"/>
                </a:lnTo>
                <a:lnTo>
                  <a:pt x="280" y="96"/>
                </a:lnTo>
                <a:lnTo>
                  <a:pt x="336" y="100"/>
                </a:lnTo>
                <a:lnTo>
                  <a:pt x="342" y="94"/>
                </a:lnTo>
                <a:lnTo>
                  <a:pt x="350" y="92"/>
                </a:lnTo>
                <a:lnTo>
                  <a:pt x="366" y="86"/>
                </a:lnTo>
                <a:lnTo>
                  <a:pt x="386" y="86"/>
                </a:lnTo>
                <a:lnTo>
                  <a:pt x="404" y="84"/>
                </a:lnTo>
                <a:lnTo>
                  <a:pt x="414" y="90"/>
                </a:lnTo>
                <a:lnTo>
                  <a:pt x="398" y="104"/>
                </a:lnTo>
                <a:lnTo>
                  <a:pt x="392" y="112"/>
                </a:lnTo>
                <a:lnTo>
                  <a:pt x="384" y="124"/>
                </a:lnTo>
                <a:lnTo>
                  <a:pt x="382" y="156"/>
                </a:lnTo>
                <a:lnTo>
                  <a:pt x="362" y="154"/>
                </a:lnTo>
                <a:lnTo>
                  <a:pt x="342" y="154"/>
                </a:lnTo>
                <a:lnTo>
                  <a:pt x="336" y="158"/>
                </a:lnTo>
                <a:lnTo>
                  <a:pt x="330" y="162"/>
                </a:lnTo>
                <a:lnTo>
                  <a:pt x="326" y="168"/>
                </a:lnTo>
                <a:lnTo>
                  <a:pt x="328" y="180"/>
                </a:lnTo>
                <a:lnTo>
                  <a:pt x="338" y="186"/>
                </a:lnTo>
                <a:lnTo>
                  <a:pt x="348" y="198"/>
                </a:lnTo>
                <a:lnTo>
                  <a:pt x="364" y="208"/>
                </a:lnTo>
                <a:lnTo>
                  <a:pt x="350" y="222"/>
                </a:lnTo>
                <a:lnTo>
                  <a:pt x="350" y="230"/>
                </a:lnTo>
                <a:lnTo>
                  <a:pt x="348" y="240"/>
                </a:lnTo>
                <a:lnTo>
                  <a:pt x="342" y="258"/>
                </a:lnTo>
                <a:lnTo>
                  <a:pt x="342" y="268"/>
                </a:lnTo>
                <a:lnTo>
                  <a:pt x="340" y="278"/>
                </a:lnTo>
                <a:lnTo>
                  <a:pt x="342" y="286"/>
                </a:lnTo>
                <a:lnTo>
                  <a:pt x="346" y="296"/>
                </a:lnTo>
                <a:lnTo>
                  <a:pt x="356" y="304"/>
                </a:lnTo>
                <a:lnTo>
                  <a:pt x="356" y="308"/>
                </a:lnTo>
                <a:lnTo>
                  <a:pt x="350" y="306"/>
                </a:lnTo>
                <a:lnTo>
                  <a:pt x="322" y="306"/>
                </a:lnTo>
                <a:lnTo>
                  <a:pt x="318" y="312"/>
                </a:lnTo>
                <a:lnTo>
                  <a:pt x="318" y="318"/>
                </a:lnTo>
                <a:lnTo>
                  <a:pt x="320" y="324"/>
                </a:lnTo>
                <a:lnTo>
                  <a:pt x="318" y="336"/>
                </a:lnTo>
                <a:lnTo>
                  <a:pt x="304" y="346"/>
                </a:lnTo>
                <a:lnTo>
                  <a:pt x="296" y="354"/>
                </a:lnTo>
                <a:lnTo>
                  <a:pt x="292" y="364"/>
                </a:lnTo>
                <a:lnTo>
                  <a:pt x="288" y="384"/>
                </a:lnTo>
                <a:lnTo>
                  <a:pt x="278" y="396"/>
                </a:lnTo>
                <a:lnTo>
                  <a:pt x="268" y="408"/>
                </a:lnTo>
                <a:lnTo>
                  <a:pt x="232" y="410"/>
                </a:lnTo>
                <a:lnTo>
                  <a:pt x="228" y="416"/>
                </a:lnTo>
                <a:lnTo>
                  <a:pt x="228" y="422"/>
                </a:lnTo>
                <a:lnTo>
                  <a:pt x="230" y="430"/>
                </a:lnTo>
                <a:lnTo>
                  <a:pt x="240" y="440"/>
                </a:lnTo>
                <a:lnTo>
                  <a:pt x="228" y="444"/>
                </a:lnTo>
                <a:lnTo>
                  <a:pt x="218" y="450"/>
                </a:lnTo>
                <a:lnTo>
                  <a:pt x="208" y="456"/>
                </a:lnTo>
                <a:lnTo>
                  <a:pt x="200" y="464"/>
                </a:lnTo>
                <a:lnTo>
                  <a:pt x="184" y="480"/>
                </a:lnTo>
                <a:lnTo>
                  <a:pt x="168" y="500"/>
                </a:lnTo>
                <a:lnTo>
                  <a:pt x="166" y="514"/>
                </a:lnTo>
                <a:lnTo>
                  <a:pt x="158" y="522"/>
                </a:lnTo>
                <a:lnTo>
                  <a:pt x="150" y="528"/>
                </a:lnTo>
                <a:lnTo>
                  <a:pt x="136" y="538"/>
                </a:lnTo>
                <a:close/>
              </a:path>
            </a:pathLst>
          </a:custGeom>
          <a:solidFill>
            <a:srgbClr val="0070C0"/>
          </a:solid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113" name="矩形 112">
            <a:extLst>
              <a:ext uri="{FF2B5EF4-FFF2-40B4-BE49-F238E27FC236}">
                <a16:creationId xmlns:a16="http://schemas.microsoft.com/office/drawing/2014/main" xmlns="" id="{BC1AB012-1E9D-4317-AE23-57ADCA20E45E}"/>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114" name="任意多边形: 形状 113">
            <a:extLst>
              <a:ext uri="{FF2B5EF4-FFF2-40B4-BE49-F238E27FC236}">
                <a16:creationId xmlns:a16="http://schemas.microsoft.com/office/drawing/2014/main" xmlns="" id="{FCAB1267-8896-4A11-8835-93CC4C7E381E}"/>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115" name="组合 114">
            <a:extLst>
              <a:ext uri="{FF2B5EF4-FFF2-40B4-BE49-F238E27FC236}">
                <a16:creationId xmlns:a16="http://schemas.microsoft.com/office/drawing/2014/main" xmlns="" id="{B3F2DF86-6F93-43E6-9A53-5934E5382342}"/>
              </a:ext>
            </a:extLst>
          </p:cNvPr>
          <p:cNvGrpSpPr/>
          <p:nvPr/>
        </p:nvGrpSpPr>
        <p:grpSpPr>
          <a:xfrm>
            <a:off x="11065679" y="5731376"/>
            <a:ext cx="1126618" cy="1138043"/>
            <a:chOff x="11065679" y="5731376"/>
            <a:chExt cx="1126618" cy="1138043"/>
          </a:xfrm>
        </p:grpSpPr>
        <p:sp>
          <p:nvSpPr>
            <p:cNvPr id="116" name="斜纹 115">
              <a:extLst>
                <a:ext uri="{FF2B5EF4-FFF2-40B4-BE49-F238E27FC236}">
                  <a16:creationId xmlns:a16="http://schemas.microsoft.com/office/drawing/2014/main" xmlns="" id="{49B94D8C-1267-43E8-965F-979896D2CF72}"/>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7" name="斜纹 116">
              <a:extLst>
                <a:ext uri="{FF2B5EF4-FFF2-40B4-BE49-F238E27FC236}">
                  <a16:creationId xmlns:a16="http://schemas.microsoft.com/office/drawing/2014/main" xmlns="" id="{D032A4CF-B64A-4673-904D-372026DFAC9A}"/>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8" name="斜纹 117">
              <a:extLst>
                <a:ext uri="{FF2B5EF4-FFF2-40B4-BE49-F238E27FC236}">
                  <a16:creationId xmlns:a16="http://schemas.microsoft.com/office/drawing/2014/main" xmlns="" id="{F13C5385-90C8-4E43-9616-8454C75AB754}"/>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19" name="组合 118">
            <a:extLst>
              <a:ext uri="{FF2B5EF4-FFF2-40B4-BE49-F238E27FC236}">
                <a16:creationId xmlns:a16="http://schemas.microsoft.com/office/drawing/2014/main" xmlns="" id="{B5AFF2E4-A731-4620-BC13-BC91376E9563}"/>
              </a:ext>
            </a:extLst>
          </p:cNvPr>
          <p:cNvGrpSpPr/>
          <p:nvPr/>
        </p:nvGrpSpPr>
        <p:grpSpPr>
          <a:xfrm>
            <a:off x="8915739" y="123472"/>
            <a:ext cx="3111552" cy="666942"/>
            <a:chOff x="9769790" y="38915"/>
            <a:chExt cx="2190535" cy="728714"/>
          </a:xfrm>
        </p:grpSpPr>
        <p:sp>
          <p:nvSpPr>
            <p:cNvPr id="120" name="矩形: 圆角 119">
              <a:extLst>
                <a:ext uri="{FF2B5EF4-FFF2-40B4-BE49-F238E27FC236}">
                  <a16:creationId xmlns:a16="http://schemas.microsoft.com/office/drawing/2014/main" xmlns="" id="{B7E5BF8B-75F1-4F41-897A-3F1D3F7F7A29}"/>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矩形: 圆角 120">
              <a:extLst>
                <a:ext uri="{FF2B5EF4-FFF2-40B4-BE49-F238E27FC236}">
                  <a16:creationId xmlns:a16="http://schemas.microsoft.com/office/drawing/2014/main" xmlns="" id="{F712D505-DE32-4F59-98F4-55FE6CA74623}"/>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矩形: 圆角 121">
              <a:extLst>
                <a:ext uri="{FF2B5EF4-FFF2-40B4-BE49-F238E27FC236}">
                  <a16:creationId xmlns:a16="http://schemas.microsoft.com/office/drawing/2014/main" xmlns="" id="{52D43834-CC66-4164-A1E7-58ADD0A1A1C5}"/>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矩形: 圆角 122">
              <a:extLst>
                <a:ext uri="{FF2B5EF4-FFF2-40B4-BE49-F238E27FC236}">
                  <a16:creationId xmlns:a16="http://schemas.microsoft.com/office/drawing/2014/main" xmlns="" id="{EDFC4391-6B4F-43AD-9832-EDD0A2399CF3}"/>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矩形: 圆角 123">
              <a:extLst>
                <a:ext uri="{FF2B5EF4-FFF2-40B4-BE49-F238E27FC236}">
                  <a16:creationId xmlns:a16="http://schemas.microsoft.com/office/drawing/2014/main" xmlns="" id="{14B62651-7C7D-40E5-AE6D-4F71A4ECB645}"/>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矩形: 圆角 124">
              <a:extLst>
                <a:ext uri="{FF2B5EF4-FFF2-40B4-BE49-F238E27FC236}">
                  <a16:creationId xmlns:a16="http://schemas.microsoft.com/office/drawing/2014/main" xmlns="" id="{F14E65DC-C6DD-4E0D-A2B4-1B0176905D6F}"/>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矩形: 圆角 125">
              <a:extLst>
                <a:ext uri="{FF2B5EF4-FFF2-40B4-BE49-F238E27FC236}">
                  <a16:creationId xmlns:a16="http://schemas.microsoft.com/office/drawing/2014/main" xmlns="" id="{8A7C47E6-FFBC-4557-8869-558E97E47B9A}"/>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矩形: 圆角 126">
              <a:extLst>
                <a:ext uri="{FF2B5EF4-FFF2-40B4-BE49-F238E27FC236}">
                  <a16:creationId xmlns:a16="http://schemas.microsoft.com/office/drawing/2014/main" xmlns="" id="{BB9032A0-5C37-411B-AA9F-06686F658DCA}"/>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矩形: 圆角 127">
              <a:extLst>
                <a:ext uri="{FF2B5EF4-FFF2-40B4-BE49-F238E27FC236}">
                  <a16:creationId xmlns:a16="http://schemas.microsoft.com/office/drawing/2014/main" xmlns="" id="{FEFDA0BF-5C47-4825-8D69-002599E7E3AB}"/>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6810477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13"/>
                                        </p:tgtEl>
                                        <p:attrNameLst>
                                          <p:attrName>style.visibility</p:attrName>
                                        </p:attrNameLst>
                                      </p:cBhvr>
                                      <p:to>
                                        <p:strVal val="visible"/>
                                      </p:to>
                                    </p:set>
                                    <p:anim calcmode="lin" valueType="num">
                                      <p:cBhvr additive="base">
                                        <p:cTn id="7" dur="500" fill="hold"/>
                                        <p:tgtEl>
                                          <p:spTgt spid="113"/>
                                        </p:tgtEl>
                                        <p:attrNameLst>
                                          <p:attrName>ppt_x</p:attrName>
                                        </p:attrNameLst>
                                      </p:cBhvr>
                                      <p:tavLst>
                                        <p:tav tm="0">
                                          <p:val>
                                            <p:strVal val="1+#ppt_w/2"/>
                                          </p:val>
                                        </p:tav>
                                        <p:tav tm="100000">
                                          <p:val>
                                            <p:strVal val="#ppt_x"/>
                                          </p:val>
                                        </p:tav>
                                      </p:tavLst>
                                    </p:anim>
                                    <p:anim calcmode="lin" valueType="num">
                                      <p:cBhvr additive="base">
                                        <p:cTn id="8" dur="500" fill="hold"/>
                                        <p:tgtEl>
                                          <p:spTgt spid="11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14"/>
                                        </p:tgtEl>
                                        <p:attrNameLst>
                                          <p:attrName>style.visibility</p:attrName>
                                        </p:attrNameLst>
                                      </p:cBhvr>
                                      <p:to>
                                        <p:strVal val="visible"/>
                                      </p:to>
                                    </p:set>
                                    <p:anim calcmode="lin" valueType="num">
                                      <p:cBhvr additive="base">
                                        <p:cTn id="11" dur="500" fill="hold"/>
                                        <p:tgtEl>
                                          <p:spTgt spid="114"/>
                                        </p:tgtEl>
                                        <p:attrNameLst>
                                          <p:attrName>ppt_x</p:attrName>
                                        </p:attrNameLst>
                                      </p:cBhvr>
                                      <p:tavLst>
                                        <p:tav tm="0">
                                          <p:val>
                                            <p:strVal val="0-#ppt_w/2"/>
                                          </p:val>
                                        </p:tav>
                                        <p:tav tm="100000">
                                          <p:val>
                                            <p:strVal val="#ppt_x"/>
                                          </p:val>
                                        </p:tav>
                                      </p:tavLst>
                                    </p:anim>
                                    <p:anim calcmode="lin" valueType="num">
                                      <p:cBhvr additive="base">
                                        <p:cTn id="12" dur="500" fill="hold"/>
                                        <p:tgtEl>
                                          <p:spTgt spid="11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119"/>
                                        </p:tgtEl>
                                        <p:attrNameLst>
                                          <p:attrName>style.visibility</p:attrName>
                                        </p:attrNameLst>
                                      </p:cBhvr>
                                      <p:to>
                                        <p:strVal val="visible"/>
                                      </p:to>
                                    </p:set>
                                    <p:animEffect transition="in" filter="wipe(up)">
                                      <p:cBhvr>
                                        <p:cTn id="16" dur="500"/>
                                        <p:tgtEl>
                                          <p:spTgt spid="119"/>
                                        </p:tgtEl>
                                      </p:cBhvr>
                                    </p:animEffect>
                                  </p:childTnLst>
                                </p:cTn>
                              </p:par>
                              <p:par>
                                <p:cTn id="17" presetID="22" presetClass="entr" presetSubtype="4" fill="hold" nodeType="withEffect">
                                  <p:stCondLst>
                                    <p:cond delay="0"/>
                                  </p:stCondLst>
                                  <p:childTnLst>
                                    <p:set>
                                      <p:cBhvr>
                                        <p:cTn id="18" dur="1" fill="hold">
                                          <p:stCondLst>
                                            <p:cond delay="0"/>
                                          </p:stCondLst>
                                        </p:cTn>
                                        <p:tgtEl>
                                          <p:spTgt spid="115"/>
                                        </p:tgtEl>
                                        <p:attrNameLst>
                                          <p:attrName>style.visibility</p:attrName>
                                        </p:attrNameLst>
                                      </p:cBhvr>
                                      <p:to>
                                        <p:strVal val="visible"/>
                                      </p:to>
                                    </p:set>
                                    <p:animEffect transition="in" filter="wipe(down)">
                                      <p:cBhvr>
                                        <p:cTn id="19" dur="500"/>
                                        <p:tgtEl>
                                          <p:spTgt spid="115"/>
                                        </p:tgtEl>
                                      </p:cBhvr>
                                    </p:animEffec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2"/>
                                        </p:tgtEl>
                                        <p:attrNameLst>
                                          <p:attrName>style.visibility</p:attrName>
                                        </p:attrNameLst>
                                      </p:cBhvr>
                                      <p:to>
                                        <p:strVal val="visible"/>
                                      </p:to>
                                    </p:set>
                                    <p:animEffect transition="in" filter="fade">
                                      <p:cBhvr>
                                        <p:cTn id="26" dur="1000"/>
                                        <p:tgtEl>
                                          <p:spTgt spid="72"/>
                                        </p:tgtEl>
                                      </p:cBhvr>
                                    </p:animEffect>
                                  </p:childTnLst>
                                </p:cTn>
                              </p:par>
                            </p:childTnLst>
                          </p:cTn>
                        </p:par>
                        <p:par>
                          <p:cTn id="27" fill="hold">
                            <p:stCondLst>
                              <p:cond delay="2000"/>
                            </p:stCondLst>
                            <p:childTnLst>
                              <p:par>
                                <p:cTn id="28" presetID="10" presetClass="entr" presetSubtype="0"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1000"/>
                                        <p:tgtEl>
                                          <p:spTgt spid="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81"/>
                                        </p:tgtEl>
                                        <p:attrNameLst>
                                          <p:attrName>style.visibility</p:attrName>
                                        </p:attrNameLst>
                                      </p:cBhvr>
                                      <p:to>
                                        <p:strVal val="visible"/>
                                      </p:to>
                                    </p:set>
                                    <p:animEffect transition="in" filter="fade">
                                      <p:cBhvr>
                                        <p:cTn id="33" dur="1000"/>
                                        <p:tgtEl>
                                          <p:spTgt spid="81"/>
                                        </p:tgtEl>
                                      </p:cBhvr>
                                    </p:animEffect>
                                  </p:childTnLst>
                                </p:cTn>
                              </p:par>
                            </p:childTnLst>
                          </p:cTn>
                        </p:par>
                        <p:par>
                          <p:cTn id="34" fill="hold">
                            <p:stCondLst>
                              <p:cond delay="3000"/>
                            </p:stCondLst>
                            <p:childTnLst>
                              <p:par>
                                <p:cTn id="35" presetID="10" presetClass="entr" presetSubtype="0"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77"/>
                                        </p:tgtEl>
                                        <p:attrNameLst>
                                          <p:attrName>style.visibility</p:attrName>
                                        </p:attrNameLst>
                                      </p:cBhvr>
                                      <p:to>
                                        <p:strVal val="visible"/>
                                      </p:to>
                                    </p:set>
                                    <p:animEffect transition="in" filter="fade">
                                      <p:cBhvr>
                                        <p:cTn id="40" dur="10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7" grpId="0" animBg="1"/>
      <p:bldP spid="81" grpId="0" animBg="1"/>
      <p:bldP spid="113" grpId="0" animBg="1"/>
      <p:bldP spid="1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sp>
        <p:nvSpPr>
          <p:cNvPr id="72" name="圆角矩形 3">
            <a:extLst>
              <a:ext uri="{FF2B5EF4-FFF2-40B4-BE49-F238E27FC236}">
                <a16:creationId xmlns:a16="http://schemas.microsoft.com/office/drawing/2014/main" xmlns="" id="{258EFB4D-06BE-44BF-AF81-9C64F75496B3}"/>
              </a:ext>
            </a:extLst>
          </p:cNvPr>
          <p:cNvSpPr>
            <a:spLocks noChangeAspect="1" noChangeArrowheads="1"/>
          </p:cNvSpPr>
          <p:nvPr/>
        </p:nvSpPr>
        <p:spPr bwMode="auto">
          <a:xfrm>
            <a:off x="1103347" y="4297670"/>
            <a:ext cx="539750" cy="539750"/>
          </a:xfrm>
          <a:prstGeom prst="roundRect">
            <a:avLst>
              <a:gd name="adj" fmla="val 50000"/>
            </a:avLst>
          </a:prstGeom>
          <a:solidFill>
            <a:schemeClr val="bg2">
              <a:lumMod val="50000"/>
            </a:schemeClr>
          </a:solidFill>
          <a:ln>
            <a:noFill/>
          </a:ln>
        </p:spPr>
        <p:txBody>
          <a:bodyPr anchor="ctr"/>
          <a:lstStyle/>
          <a:p>
            <a:pPr algn="ctr"/>
            <a:r>
              <a:rPr lang="en-US" altLang="zh-CN" sz="2800">
                <a:solidFill>
                  <a:srgbClr val="FFFFFF"/>
                </a:solidFill>
                <a:latin typeface="微软雅黑" panose="020B0503020204020204" pitchFamily="34" charset="-122"/>
                <a:ea typeface="微软雅黑" panose="020B0503020204020204" pitchFamily="34" charset="-122"/>
              </a:rPr>
              <a:t>1</a:t>
            </a:r>
            <a:endParaRPr lang="zh-CN" altLang="en-US" sz="2800">
              <a:solidFill>
                <a:srgbClr val="FFFFFF"/>
              </a:solidFill>
              <a:latin typeface="微软雅黑" panose="020B0503020204020204" pitchFamily="34" charset="-122"/>
              <a:ea typeface="微软雅黑" panose="020B0503020204020204" pitchFamily="34" charset="-122"/>
            </a:endParaRPr>
          </a:p>
        </p:txBody>
      </p:sp>
      <p:sp>
        <p:nvSpPr>
          <p:cNvPr id="77" name="圆角矩形 4">
            <a:extLst>
              <a:ext uri="{FF2B5EF4-FFF2-40B4-BE49-F238E27FC236}">
                <a16:creationId xmlns:a16="http://schemas.microsoft.com/office/drawing/2014/main" xmlns="" id="{3C9F808D-22C7-4FEC-85C1-80B5F77EDD91}"/>
              </a:ext>
            </a:extLst>
          </p:cNvPr>
          <p:cNvSpPr>
            <a:spLocks noChangeAspect="1" noChangeArrowheads="1"/>
          </p:cNvSpPr>
          <p:nvPr/>
        </p:nvSpPr>
        <p:spPr bwMode="auto">
          <a:xfrm>
            <a:off x="1103347" y="5347008"/>
            <a:ext cx="539750" cy="541337"/>
          </a:xfrm>
          <a:prstGeom prst="roundRect">
            <a:avLst>
              <a:gd name="adj" fmla="val 50000"/>
            </a:avLst>
          </a:prstGeom>
          <a:solidFill>
            <a:schemeClr val="bg2">
              <a:lumMod val="50000"/>
            </a:schemeClr>
          </a:solidFill>
          <a:ln>
            <a:noFill/>
          </a:ln>
        </p:spPr>
        <p:txBody>
          <a:bodyPr anchor="ctr"/>
          <a:lstStyle/>
          <a:p>
            <a:pPr algn="ctr"/>
            <a:r>
              <a:rPr lang="en-US" altLang="zh-CN" sz="2800">
                <a:solidFill>
                  <a:srgbClr val="FFFFFF"/>
                </a:solidFill>
                <a:latin typeface="微软雅黑" panose="020B0503020204020204" pitchFamily="34" charset="-122"/>
                <a:ea typeface="微软雅黑" panose="020B0503020204020204" pitchFamily="34" charset="-122"/>
              </a:rPr>
              <a:t>2</a:t>
            </a:r>
            <a:endParaRPr lang="zh-CN" altLang="en-US" sz="2800">
              <a:solidFill>
                <a:srgbClr val="FFFFFF"/>
              </a:solidFill>
              <a:latin typeface="微软雅黑" panose="020B0503020204020204" pitchFamily="34" charset="-122"/>
              <a:ea typeface="微软雅黑" panose="020B0503020204020204" pitchFamily="34" charset="-122"/>
            </a:endParaRPr>
          </a:p>
        </p:txBody>
      </p:sp>
      <p:sp>
        <p:nvSpPr>
          <p:cNvPr id="80" name="文本框 7">
            <a:extLst>
              <a:ext uri="{FF2B5EF4-FFF2-40B4-BE49-F238E27FC236}">
                <a16:creationId xmlns:a16="http://schemas.microsoft.com/office/drawing/2014/main" xmlns="" id="{2DA0B5AA-3D5F-4683-B7A9-D4DC73395D0C}"/>
              </a:ext>
            </a:extLst>
          </p:cNvPr>
          <p:cNvSpPr txBox="1">
            <a:spLocks noChangeArrowheads="1"/>
          </p:cNvSpPr>
          <p:nvPr/>
        </p:nvSpPr>
        <p:spPr bwMode="auto">
          <a:xfrm>
            <a:off x="1679610" y="4223058"/>
            <a:ext cx="16081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a:solidFill>
                  <a:srgbClr val="00B0F0"/>
                </a:solidFill>
                <a:latin typeface="微软雅黑" panose="020B0503020204020204" pitchFamily="34" charset="-122"/>
                <a:ea typeface="微软雅黑" panose="020B0503020204020204" pitchFamily="34" charset="-122"/>
              </a:rPr>
              <a:t>添加文字标题</a:t>
            </a:r>
          </a:p>
        </p:txBody>
      </p:sp>
      <p:sp>
        <p:nvSpPr>
          <p:cNvPr id="81" name="文本框 8">
            <a:extLst>
              <a:ext uri="{FF2B5EF4-FFF2-40B4-BE49-F238E27FC236}">
                <a16:creationId xmlns:a16="http://schemas.microsoft.com/office/drawing/2014/main" xmlns="" id="{CF8E5EBB-B960-467B-ACC7-A704AF4A4F4B}"/>
              </a:ext>
            </a:extLst>
          </p:cNvPr>
          <p:cNvSpPr txBox="1">
            <a:spLocks noChangeArrowheads="1"/>
          </p:cNvSpPr>
          <p:nvPr/>
        </p:nvSpPr>
        <p:spPr bwMode="auto">
          <a:xfrm>
            <a:off x="1679610" y="4591358"/>
            <a:ext cx="42799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00">
                <a:solidFill>
                  <a:srgbClr val="A6A6A6"/>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a:solidFill>
                <a:srgbClr val="A6A6A6"/>
              </a:solidFill>
              <a:latin typeface="微软雅黑" panose="020B0503020204020204" pitchFamily="34" charset="-122"/>
              <a:ea typeface="微软雅黑" panose="020B0503020204020204" pitchFamily="34" charset="-122"/>
              <a:sym typeface="Gill Sans" charset="0"/>
            </a:endParaRPr>
          </a:p>
        </p:txBody>
      </p:sp>
      <p:sp>
        <p:nvSpPr>
          <p:cNvPr id="82" name="文本框 9">
            <a:extLst>
              <a:ext uri="{FF2B5EF4-FFF2-40B4-BE49-F238E27FC236}">
                <a16:creationId xmlns:a16="http://schemas.microsoft.com/office/drawing/2014/main" xmlns="" id="{E3197BB7-F581-4529-9558-E5BE1DA03A64}"/>
              </a:ext>
            </a:extLst>
          </p:cNvPr>
          <p:cNvSpPr txBox="1">
            <a:spLocks noChangeArrowheads="1"/>
          </p:cNvSpPr>
          <p:nvPr/>
        </p:nvSpPr>
        <p:spPr bwMode="auto">
          <a:xfrm>
            <a:off x="1679610" y="5275570"/>
            <a:ext cx="16081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a:solidFill>
                  <a:srgbClr val="00B0F0"/>
                </a:solidFill>
                <a:latin typeface="微软雅黑" panose="020B0503020204020204" pitchFamily="34" charset="-122"/>
                <a:ea typeface="微软雅黑" panose="020B0503020204020204" pitchFamily="34" charset="-122"/>
              </a:rPr>
              <a:t>添加文字标题</a:t>
            </a:r>
          </a:p>
        </p:txBody>
      </p:sp>
      <p:sp>
        <p:nvSpPr>
          <p:cNvPr id="83" name="文本框 10">
            <a:extLst>
              <a:ext uri="{FF2B5EF4-FFF2-40B4-BE49-F238E27FC236}">
                <a16:creationId xmlns:a16="http://schemas.microsoft.com/office/drawing/2014/main" xmlns="" id="{85399F43-CB5A-4AA1-BB82-F24C45F4F132}"/>
              </a:ext>
            </a:extLst>
          </p:cNvPr>
          <p:cNvSpPr txBox="1">
            <a:spLocks noChangeArrowheads="1"/>
          </p:cNvSpPr>
          <p:nvPr/>
        </p:nvSpPr>
        <p:spPr bwMode="auto">
          <a:xfrm>
            <a:off x="1679610" y="5645458"/>
            <a:ext cx="42799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00">
                <a:solidFill>
                  <a:srgbClr val="A6A6A6"/>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a:solidFill>
                <a:srgbClr val="A6A6A6"/>
              </a:solidFill>
              <a:latin typeface="微软雅黑" panose="020B0503020204020204" pitchFamily="34" charset="-122"/>
              <a:ea typeface="微软雅黑" panose="020B0503020204020204" pitchFamily="34" charset="-122"/>
              <a:sym typeface="Gill Sans" charset="0"/>
            </a:endParaRPr>
          </a:p>
        </p:txBody>
      </p:sp>
      <p:sp>
        <p:nvSpPr>
          <p:cNvPr id="84" name="圆角矩形 13">
            <a:extLst>
              <a:ext uri="{FF2B5EF4-FFF2-40B4-BE49-F238E27FC236}">
                <a16:creationId xmlns:a16="http://schemas.microsoft.com/office/drawing/2014/main" xmlns="" id="{6CB931A9-E2A2-4B32-88F5-BF61249E6EBB}"/>
              </a:ext>
            </a:extLst>
          </p:cNvPr>
          <p:cNvSpPr>
            <a:spLocks noChangeAspect="1" noChangeArrowheads="1"/>
          </p:cNvSpPr>
          <p:nvPr/>
        </p:nvSpPr>
        <p:spPr bwMode="auto">
          <a:xfrm>
            <a:off x="6291297" y="4369108"/>
            <a:ext cx="539750" cy="539750"/>
          </a:xfrm>
          <a:prstGeom prst="roundRect">
            <a:avLst>
              <a:gd name="adj" fmla="val 50000"/>
            </a:avLst>
          </a:prstGeom>
          <a:solidFill>
            <a:schemeClr val="bg2">
              <a:lumMod val="50000"/>
            </a:schemeClr>
          </a:solidFill>
          <a:ln>
            <a:noFill/>
          </a:ln>
        </p:spPr>
        <p:txBody>
          <a:bodyPr anchor="ctr"/>
          <a:lstStyle/>
          <a:p>
            <a:pPr algn="ctr"/>
            <a:r>
              <a:rPr lang="en-US" altLang="zh-CN" sz="2800">
                <a:solidFill>
                  <a:srgbClr val="FFFFFF"/>
                </a:solidFill>
                <a:latin typeface="微软雅黑" panose="020B0503020204020204" pitchFamily="34" charset="-122"/>
                <a:ea typeface="微软雅黑" panose="020B0503020204020204" pitchFamily="34" charset="-122"/>
              </a:rPr>
              <a:t>3</a:t>
            </a:r>
            <a:endParaRPr lang="zh-CN" altLang="en-US" sz="2800">
              <a:solidFill>
                <a:srgbClr val="FFFFFF"/>
              </a:solidFill>
              <a:latin typeface="微软雅黑" panose="020B0503020204020204" pitchFamily="34" charset="-122"/>
              <a:ea typeface="微软雅黑" panose="020B0503020204020204" pitchFamily="34" charset="-122"/>
            </a:endParaRPr>
          </a:p>
        </p:txBody>
      </p:sp>
      <p:sp>
        <p:nvSpPr>
          <p:cNvPr id="85" name="文本框 15">
            <a:extLst>
              <a:ext uri="{FF2B5EF4-FFF2-40B4-BE49-F238E27FC236}">
                <a16:creationId xmlns:a16="http://schemas.microsoft.com/office/drawing/2014/main" xmlns="" id="{656E09FC-2E0A-4DC6-8AF4-6E8593802828}"/>
              </a:ext>
            </a:extLst>
          </p:cNvPr>
          <p:cNvSpPr txBox="1">
            <a:spLocks noChangeArrowheads="1"/>
          </p:cNvSpPr>
          <p:nvPr/>
        </p:nvSpPr>
        <p:spPr bwMode="auto">
          <a:xfrm>
            <a:off x="6869147" y="4296083"/>
            <a:ext cx="16081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a:solidFill>
                  <a:srgbClr val="00B0F0"/>
                </a:solidFill>
                <a:latin typeface="微软雅黑" panose="020B0503020204020204" pitchFamily="34" charset="-122"/>
                <a:ea typeface="微软雅黑" panose="020B0503020204020204" pitchFamily="34" charset="-122"/>
              </a:rPr>
              <a:t>添加文字标题</a:t>
            </a:r>
          </a:p>
        </p:txBody>
      </p:sp>
      <p:sp>
        <p:nvSpPr>
          <p:cNvPr id="86" name="文本框 16">
            <a:extLst>
              <a:ext uri="{FF2B5EF4-FFF2-40B4-BE49-F238E27FC236}">
                <a16:creationId xmlns:a16="http://schemas.microsoft.com/office/drawing/2014/main" xmlns="" id="{BA4D6C14-9ED3-4E48-A608-B266FAEC753E}"/>
              </a:ext>
            </a:extLst>
          </p:cNvPr>
          <p:cNvSpPr txBox="1">
            <a:spLocks noChangeArrowheads="1"/>
          </p:cNvSpPr>
          <p:nvPr/>
        </p:nvSpPr>
        <p:spPr bwMode="auto">
          <a:xfrm>
            <a:off x="6869147" y="4664383"/>
            <a:ext cx="4278313"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00">
                <a:solidFill>
                  <a:srgbClr val="A6A6A6"/>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a:solidFill>
                <a:srgbClr val="A6A6A6"/>
              </a:solidFill>
              <a:latin typeface="微软雅黑" panose="020B0503020204020204" pitchFamily="34" charset="-122"/>
              <a:ea typeface="微软雅黑" panose="020B0503020204020204" pitchFamily="34" charset="-122"/>
              <a:sym typeface="Gill Sans" charset="0"/>
            </a:endParaRPr>
          </a:p>
        </p:txBody>
      </p:sp>
      <p:sp>
        <p:nvSpPr>
          <p:cNvPr id="87" name="文本框 17">
            <a:extLst>
              <a:ext uri="{FF2B5EF4-FFF2-40B4-BE49-F238E27FC236}">
                <a16:creationId xmlns:a16="http://schemas.microsoft.com/office/drawing/2014/main" xmlns="" id="{793F29F4-2E99-4E8A-974E-16FBBAD45F70}"/>
              </a:ext>
            </a:extLst>
          </p:cNvPr>
          <p:cNvSpPr txBox="1">
            <a:spLocks noChangeArrowheads="1"/>
          </p:cNvSpPr>
          <p:nvPr/>
        </p:nvSpPr>
        <p:spPr bwMode="auto">
          <a:xfrm>
            <a:off x="6869147" y="5347008"/>
            <a:ext cx="16081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a:solidFill>
                  <a:srgbClr val="00B0F0"/>
                </a:solidFill>
                <a:latin typeface="微软雅黑" panose="020B0503020204020204" pitchFamily="34" charset="-122"/>
                <a:ea typeface="微软雅黑" panose="020B0503020204020204" pitchFamily="34" charset="-122"/>
              </a:rPr>
              <a:t>添加文字标题</a:t>
            </a:r>
          </a:p>
        </p:txBody>
      </p:sp>
      <p:sp>
        <p:nvSpPr>
          <p:cNvPr id="88" name="文本框 18">
            <a:extLst>
              <a:ext uri="{FF2B5EF4-FFF2-40B4-BE49-F238E27FC236}">
                <a16:creationId xmlns:a16="http://schemas.microsoft.com/office/drawing/2014/main" xmlns="" id="{066837B7-7CF7-4002-823B-C8BDFBE2EF76}"/>
              </a:ext>
            </a:extLst>
          </p:cNvPr>
          <p:cNvSpPr txBox="1">
            <a:spLocks noChangeArrowheads="1"/>
          </p:cNvSpPr>
          <p:nvPr/>
        </p:nvSpPr>
        <p:spPr bwMode="auto">
          <a:xfrm>
            <a:off x="6869147" y="5716895"/>
            <a:ext cx="4278313"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00">
                <a:solidFill>
                  <a:srgbClr val="A6A6A6"/>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a:solidFill>
                <a:srgbClr val="A6A6A6"/>
              </a:solidFill>
              <a:latin typeface="微软雅黑" panose="020B0503020204020204" pitchFamily="34" charset="-122"/>
              <a:ea typeface="微软雅黑" panose="020B0503020204020204" pitchFamily="34" charset="-122"/>
              <a:sym typeface="Gill Sans" charset="0"/>
            </a:endParaRPr>
          </a:p>
        </p:txBody>
      </p:sp>
      <p:sp>
        <p:nvSpPr>
          <p:cNvPr id="89" name="圆角矩形 21">
            <a:extLst>
              <a:ext uri="{FF2B5EF4-FFF2-40B4-BE49-F238E27FC236}">
                <a16:creationId xmlns:a16="http://schemas.microsoft.com/office/drawing/2014/main" xmlns="" id="{61B5EAC9-1AD3-4D36-8828-C0E49F9A411E}"/>
              </a:ext>
            </a:extLst>
          </p:cNvPr>
          <p:cNvSpPr>
            <a:spLocks noChangeAspect="1" noChangeArrowheads="1"/>
          </p:cNvSpPr>
          <p:nvPr/>
        </p:nvSpPr>
        <p:spPr bwMode="auto">
          <a:xfrm>
            <a:off x="6291297" y="5418445"/>
            <a:ext cx="539750" cy="541338"/>
          </a:xfrm>
          <a:prstGeom prst="roundRect">
            <a:avLst>
              <a:gd name="adj" fmla="val 50000"/>
            </a:avLst>
          </a:prstGeom>
          <a:solidFill>
            <a:schemeClr val="bg2">
              <a:lumMod val="50000"/>
            </a:schemeClr>
          </a:solidFill>
          <a:ln>
            <a:noFill/>
          </a:ln>
        </p:spPr>
        <p:txBody>
          <a:bodyPr anchor="ctr"/>
          <a:lstStyle/>
          <a:p>
            <a:pPr algn="ctr"/>
            <a:r>
              <a:rPr lang="en-US" altLang="zh-CN" sz="2800">
                <a:solidFill>
                  <a:srgbClr val="FFFFFF"/>
                </a:solidFill>
                <a:latin typeface="微软雅黑" panose="020B0503020204020204" pitchFamily="34" charset="-122"/>
                <a:ea typeface="微软雅黑" panose="020B0503020204020204" pitchFamily="34" charset="-122"/>
              </a:rPr>
              <a:t>4</a:t>
            </a:r>
            <a:endParaRPr lang="zh-CN" altLang="en-US" sz="2800">
              <a:solidFill>
                <a:srgbClr val="FFFFFF"/>
              </a:solidFill>
              <a:latin typeface="微软雅黑" panose="020B0503020204020204" pitchFamily="34" charset="-122"/>
              <a:ea typeface="微软雅黑" panose="020B0503020204020204" pitchFamily="34" charset="-122"/>
            </a:endParaRPr>
          </a:p>
        </p:txBody>
      </p:sp>
      <p:grpSp>
        <p:nvGrpSpPr>
          <p:cNvPr id="3" name="组合 2">
            <a:extLst>
              <a:ext uri="{FF2B5EF4-FFF2-40B4-BE49-F238E27FC236}">
                <a16:creationId xmlns:a16="http://schemas.microsoft.com/office/drawing/2014/main" xmlns="" id="{B084FFAD-487A-4FF3-9392-7A3014360498}"/>
              </a:ext>
            </a:extLst>
          </p:cNvPr>
          <p:cNvGrpSpPr/>
          <p:nvPr/>
        </p:nvGrpSpPr>
        <p:grpSpPr>
          <a:xfrm>
            <a:off x="2680938" y="1735081"/>
            <a:ext cx="1880256" cy="1880256"/>
            <a:chOff x="2680938" y="1735081"/>
            <a:chExt cx="1880256" cy="1880256"/>
          </a:xfrm>
        </p:grpSpPr>
        <p:sp>
          <p:nvSpPr>
            <p:cNvPr id="2" name="不完整圆 1">
              <a:extLst>
                <a:ext uri="{FF2B5EF4-FFF2-40B4-BE49-F238E27FC236}">
                  <a16:creationId xmlns:a16="http://schemas.microsoft.com/office/drawing/2014/main" xmlns="" id="{D6D21BE5-202E-49F1-B01A-0DE6CB737FDE}"/>
                </a:ext>
              </a:extLst>
            </p:cNvPr>
            <p:cNvSpPr/>
            <p:nvPr/>
          </p:nvSpPr>
          <p:spPr>
            <a:xfrm rot="874397">
              <a:off x="2680938" y="1735081"/>
              <a:ext cx="1880256" cy="1880256"/>
            </a:xfrm>
            <a:prstGeom prst="pie">
              <a:avLst>
                <a:gd name="adj1" fmla="val 0"/>
                <a:gd name="adj2" fmla="val 1382452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6" name="不完整圆 95">
              <a:extLst>
                <a:ext uri="{FF2B5EF4-FFF2-40B4-BE49-F238E27FC236}">
                  <a16:creationId xmlns:a16="http://schemas.microsoft.com/office/drawing/2014/main" xmlns="" id="{87539907-A794-4CA5-95BB-B88A35859ECC}"/>
                </a:ext>
              </a:extLst>
            </p:cNvPr>
            <p:cNvSpPr/>
            <p:nvPr/>
          </p:nvSpPr>
          <p:spPr>
            <a:xfrm rot="874397">
              <a:off x="2680938" y="1735081"/>
              <a:ext cx="1880256" cy="1880256"/>
            </a:xfrm>
            <a:prstGeom prst="pie">
              <a:avLst>
                <a:gd name="adj1" fmla="val 13834599"/>
                <a:gd name="adj2" fmla="val 21579991"/>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90" name="Group 13">
            <a:extLst>
              <a:ext uri="{FF2B5EF4-FFF2-40B4-BE49-F238E27FC236}">
                <a16:creationId xmlns:a16="http://schemas.microsoft.com/office/drawing/2014/main" xmlns="" id="{901D51E6-A539-4D34-9C59-F5CE54053660}"/>
              </a:ext>
            </a:extLst>
          </p:cNvPr>
          <p:cNvGrpSpPr>
            <a:grpSpLocks noChangeAspect="1"/>
          </p:cNvGrpSpPr>
          <p:nvPr/>
        </p:nvGrpSpPr>
        <p:grpSpPr bwMode="auto">
          <a:xfrm>
            <a:off x="3726838" y="1901046"/>
            <a:ext cx="278733" cy="644056"/>
            <a:chOff x="3696" y="1271"/>
            <a:chExt cx="338" cy="781"/>
          </a:xfrm>
          <a:solidFill>
            <a:schemeClr val="bg1"/>
          </a:solidFill>
        </p:grpSpPr>
        <p:sp>
          <p:nvSpPr>
            <p:cNvPr id="91" name="Oval 14">
              <a:extLst>
                <a:ext uri="{FF2B5EF4-FFF2-40B4-BE49-F238E27FC236}">
                  <a16:creationId xmlns:a16="http://schemas.microsoft.com/office/drawing/2014/main" xmlns="" id="{DE6F64A1-7805-4897-8585-627EE2AE5042}"/>
                </a:ext>
              </a:extLst>
            </p:cNvPr>
            <p:cNvSpPr>
              <a:spLocks noChangeArrowheads="1"/>
            </p:cNvSpPr>
            <p:nvPr/>
          </p:nvSpPr>
          <p:spPr bwMode="auto">
            <a:xfrm>
              <a:off x="3800" y="1271"/>
              <a:ext cx="130" cy="12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bg-BG" noProof="1">
                <a:latin typeface="微软雅黑" panose="020B0503020204020204" pitchFamily="34" charset="-122"/>
                <a:ea typeface="微软雅黑" panose="020B0503020204020204" pitchFamily="34" charset="-122"/>
              </a:endParaRPr>
            </a:p>
          </p:txBody>
        </p:sp>
        <p:sp>
          <p:nvSpPr>
            <p:cNvPr id="92" name="Freeform 15">
              <a:extLst>
                <a:ext uri="{FF2B5EF4-FFF2-40B4-BE49-F238E27FC236}">
                  <a16:creationId xmlns:a16="http://schemas.microsoft.com/office/drawing/2014/main" xmlns="" id="{B833C592-04BC-4720-84AB-5D8088B8F83F}"/>
                </a:ext>
              </a:extLst>
            </p:cNvPr>
            <p:cNvSpPr/>
            <p:nvPr/>
          </p:nvSpPr>
          <p:spPr bwMode="auto">
            <a:xfrm>
              <a:off x="3696" y="1412"/>
              <a:ext cx="338" cy="640"/>
            </a:xfrm>
            <a:custGeom>
              <a:avLst/>
              <a:gdLst>
                <a:gd name="T0" fmla="*/ 34 w 140"/>
                <a:gd name="T1" fmla="*/ 254 h 269"/>
                <a:gd name="T2" fmla="*/ 49 w 140"/>
                <a:gd name="T3" fmla="*/ 269 h 269"/>
                <a:gd name="T4" fmla="*/ 64 w 140"/>
                <a:gd name="T5" fmla="*/ 254 h 269"/>
                <a:gd name="T6" fmla="*/ 64 w 140"/>
                <a:gd name="T7" fmla="*/ 128 h 269"/>
                <a:gd name="T8" fmla="*/ 76 w 140"/>
                <a:gd name="T9" fmla="*/ 128 h 269"/>
                <a:gd name="T10" fmla="*/ 76 w 140"/>
                <a:gd name="T11" fmla="*/ 254 h 269"/>
                <a:gd name="T12" fmla="*/ 91 w 140"/>
                <a:gd name="T13" fmla="*/ 269 h 269"/>
                <a:gd name="T14" fmla="*/ 106 w 140"/>
                <a:gd name="T15" fmla="*/ 254 h 269"/>
                <a:gd name="T16" fmla="*/ 106 w 140"/>
                <a:gd name="T17" fmla="*/ 37 h 269"/>
                <a:gd name="T18" fmla="*/ 119 w 140"/>
                <a:gd name="T19" fmla="*/ 37 h 269"/>
                <a:gd name="T20" fmla="*/ 119 w 140"/>
                <a:gd name="T21" fmla="*/ 117 h 269"/>
                <a:gd name="T22" fmla="*/ 140 w 140"/>
                <a:gd name="T23" fmla="*/ 117 h 269"/>
                <a:gd name="T24" fmla="*/ 140 w 140"/>
                <a:gd name="T25" fmla="*/ 36 h 269"/>
                <a:gd name="T26" fmla="*/ 105 w 140"/>
                <a:gd name="T27" fmla="*/ 0 h 269"/>
                <a:gd name="T28" fmla="*/ 34 w 140"/>
                <a:gd name="T29" fmla="*/ 0 h 269"/>
                <a:gd name="T30" fmla="*/ 0 w 140"/>
                <a:gd name="T31" fmla="*/ 35 h 269"/>
                <a:gd name="T32" fmla="*/ 0 w 140"/>
                <a:gd name="T33" fmla="*/ 117 h 269"/>
                <a:gd name="T34" fmla="*/ 21 w 140"/>
                <a:gd name="T35" fmla="*/ 117 h 269"/>
                <a:gd name="T36" fmla="*/ 21 w 140"/>
                <a:gd name="T37" fmla="*/ 37 h 269"/>
                <a:gd name="T38" fmla="*/ 34 w 140"/>
                <a:gd name="T39" fmla="*/ 37 h 269"/>
                <a:gd name="T40" fmla="*/ 34 w 140"/>
                <a:gd name="T41" fmla="*/ 25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9">
                  <a:moveTo>
                    <a:pt x="34" y="254"/>
                  </a:moveTo>
                  <a:cubicBezTo>
                    <a:pt x="34" y="263"/>
                    <a:pt x="40" y="269"/>
                    <a:pt x="49" y="269"/>
                  </a:cubicBezTo>
                  <a:cubicBezTo>
                    <a:pt x="57" y="269"/>
                    <a:pt x="64" y="263"/>
                    <a:pt x="64" y="254"/>
                  </a:cubicBezTo>
                  <a:cubicBezTo>
                    <a:pt x="64" y="128"/>
                    <a:pt x="64" y="128"/>
                    <a:pt x="64" y="128"/>
                  </a:cubicBezTo>
                  <a:cubicBezTo>
                    <a:pt x="76" y="128"/>
                    <a:pt x="76" y="128"/>
                    <a:pt x="76" y="128"/>
                  </a:cubicBezTo>
                  <a:cubicBezTo>
                    <a:pt x="76" y="254"/>
                    <a:pt x="76" y="254"/>
                    <a:pt x="76" y="254"/>
                  </a:cubicBezTo>
                  <a:cubicBezTo>
                    <a:pt x="76" y="263"/>
                    <a:pt x="83" y="269"/>
                    <a:pt x="91" y="269"/>
                  </a:cubicBezTo>
                  <a:cubicBezTo>
                    <a:pt x="100" y="269"/>
                    <a:pt x="106" y="263"/>
                    <a:pt x="106" y="254"/>
                  </a:cubicBezTo>
                  <a:cubicBezTo>
                    <a:pt x="106" y="37"/>
                    <a:pt x="106" y="37"/>
                    <a:pt x="106" y="37"/>
                  </a:cubicBezTo>
                  <a:cubicBezTo>
                    <a:pt x="119" y="37"/>
                    <a:pt x="119" y="37"/>
                    <a:pt x="119" y="37"/>
                  </a:cubicBezTo>
                  <a:cubicBezTo>
                    <a:pt x="119" y="117"/>
                    <a:pt x="119" y="117"/>
                    <a:pt x="119" y="117"/>
                  </a:cubicBezTo>
                  <a:cubicBezTo>
                    <a:pt x="119" y="133"/>
                    <a:pt x="140" y="133"/>
                    <a:pt x="140" y="117"/>
                  </a:cubicBezTo>
                  <a:cubicBezTo>
                    <a:pt x="140" y="36"/>
                    <a:pt x="140" y="36"/>
                    <a:pt x="140" y="36"/>
                  </a:cubicBezTo>
                  <a:cubicBezTo>
                    <a:pt x="140" y="18"/>
                    <a:pt x="126" y="0"/>
                    <a:pt x="105" y="0"/>
                  </a:cubicBezTo>
                  <a:cubicBezTo>
                    <a:pt x="34" y="0"/>
                    <a:pt x="34" y="0"/>
                    <a:pt x="34" y="0"/>
                  </a:cubicBezTo>
                  <a:cubicBezTo>
                    <a:pt x="15" y="0"/>
                    <a:pt x="0" y="16"/>
                    <a:pt x="0" y="35"/>
                  </a:cubicBezTo>
                  <a:cubicBezTo>
                    <a:pt x="0" y="117"/>
                    <a:pt x="0" y="117"/>
                    <a:pt x="0" y="117"/>
                  </a:cubicBezTo>
                  <a:cubicBezTo>
                    <a:pt x="0" y="133"/>
                    <a:pt x="21" y="133"/>
                    <a:pt x="21" y="117"/>
                  </a:cubicBezTo>
                  <a:cubicBezTo>
                    <a:pt x="21" y="37"/>
                    <a:pt x="21" y="37"/>
                    <a:pt x="21" y="37"/>
                  </a:cubicBezTo>
                  <a:cubicBezTo>
                    <a:pt x="34" y="37"/>
                    <a:pt x="34" y="37"/>
                    <a:pt x="34" y="37"/>
                  </a:cubicBezTo>
                  <a:cubicBezTo>
                    <a:pt x="34" y="254"/>
                    <a:pt x="34" y="254"/>
                    <a:pt x="34" y="2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bg-BG" noProof="1">
                <a:latin typeface="微软雅黑" panose="020B0503020204020204" pitchFamily="34" charset="-122"/>
                <a:ea typeface="微软雅黑" panose="020B0503020204020204" pitchFamily="34" charset="-122"/>
              </a:endParaRPr>
            </a:p>
          </p:txBody>
        </p:sp>
      </p:grpSp>
      <p:grpSp>
        <p:nvGrpSpPr>
          <p:cNvPr id="93" name="Group 18">
            <a:extLst>
              <a:ext uri="{FF2B5EF4-FFF2-40B4-BE49-F238E27FC236}">
                <a16:creationId xmlns:a16="http://schemas.microsoft.com/office/drawing/2014/main" xmlns="" id="{54A86AE0-012F-4201-B258-05B36BC177EF}"/>
              </a:ext>
            </a:extLst>
          </p:cNvPr>
          <p:cNvGrpSpPr>
            <a:grpSpLocks noChangeAspect="1"/>
          </p:cNvGrpSpPr>
          <p:nvPr/>
        </p:nvGrpSpPr>
        <p:grpSpPr bwMode="auto">
          <a:xfrm>
            <a:off x="3180639" y="2732722"/>
            <a:ext cx="347180" cy="652303"/>
            <a:chOff x="3241" y="1291"/>
            <a:chExt cx="421" cy="791"/>
          </a:xfrm>
          <a:solidFill>
            <a:schemeClr val="bg1"/>
          </a:solidFill>
        </p:grpSpPr>
        <p:sp>
          <p:nvSpPr>
            <p:cNvPr id="94" name="Freeform 19">
              <a:extLst>
                <a:ext uri="{FF2B5EF4-FFF2-40B4-BE49-F238E27FC236}">
                  <a16:creationId xmlns:a16="http://schemas.microsoft.com/office/drawing/2014/main" xmlns="" id="{58D94178-205D-4F24-A481-47BC7B5E4114}"/>
                </a:ext>
              </a:extLst>
            </p:cNvPr>
            <p:cNvSpPr/>
            <p:nvPr/>
          </p:nvSpPr>
          <p:spPr bwMode="auto">
            <a:xfrm>
              <a:off x="3241" y="1432"/>
              <a:ext cx="421" cy="650"/>
            </a:xfrm>
            <a:custGeom>
              <a:avLst/>
              <a:gdLst>
                <a:gd name="T0" fmla="*/ 113 w 175"/>
                <a:gd name="T1" fmla="*/ 0 h 273"/>
                <a:gd name="T2" fmla="*/ 148 w 175"/>
                <a:gd name="T3" fmla="*/ 24 h 273"/>
                <a:gd name="T4" fmla="*/ 171 w 175"/>
                <a:gd name="T5" fmla="*/ 99 h 273"/>
                <a:gd name="T6" fmla="*/ 150 w 175"/>
                <a:gd name="T7" fmla="*/ 106 h 273"/>
                <a:gd name="T8" fmla="*/ 129 w 175"/>
                <a:gd name="T9" fmla="*/ 37 h 273"/>
                <a:gd name="T10" fmla="*/ 117 w 175"/>
                <a:gd name="T11" fmla="*/ 37 h 273"/>
                <a:gd name="T12" fmla="*/ 152 w 175"/>
                <a:gd name="T13" fmla="*/ 160 h 273"/>
                <a:gd name="T14" fmla="*/ 119 w 175"/>
                <a:gd name="T15" fmla="*/ 160 h 273"/>
                <a:gd name="T16" fmla="*/ 119 w 175"/>
                <a:gd name="T17" fmla="*/ 256 h 273"/>
                <a:gd name="T18" fmla="*/ 94 w 175"/>
                <a:gd name="T19" fmla="*/ 256 h 273"/>
                <a:gd name="T20" fmla="*/ 94 w 175"/>
                <a:gd name="T21" fmla="*/ 160 h 273"/>
                <a:gd name="T22" fmla="*/ 81 w 175"/>
                <a:gd name="T23" fmla="*/ 160 h 273"/>
                <a:gd name="T24" fmla="*/ 81 w 175"/>
                <a:gd name="T25" fmla="*/ 256 h 273"/>
                <a:gd name="T26" fmla="*/ 57 w 175"/>
                <a:gd name="T27" fmla="*/ 256 h 273"/>
                <a:gd name="T28" fmla="*/ 57 w 175"/>
                <a:gd name="T29" fmla="*/ 160 h 273"/>
                <a:gd name="T30" fmla="*/ 23 w 175"/>
                <a:gd name="T31" fmla="*/ 160 h 273"/>
                <a:gd name="T32" fmla="*/ 58 w 175"/>
                <a:gd name="T33" fmla="*/ 37 h 273"/>
                <a:gd name="T34" fmla="*/ 46 w 175"/>
                <a:gd name="T35" fmla="*/ 37 h 273"/>
                <a:gd name="T36" fmla="*/ 26 w 175"/>
                <a:gd name="T37" fmla="*/ 107 h 273"/>
                <a:gd name="T38" fmla="*/ 5 w 175"/>
                <a:gd name="T39" fmla="*/ 99 h 273"/>
                <a:gd name="T40" fmla="*/ 28 w 175"/>
                <a:gd name="T41" fmla="*/ 24 h 273"/>
                <a:gd name="T42" fmla="*/ 60 w 175"/>
                <a:gd name="T43" fmla="*/ 0 h 273"/>
                <a:gd name="T44" fmla="*/ 113 w 175"/>
                <a:gd name="T45" fmla="*/ 0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5" h="273">
                  <a:moveTo>
                    <a:pt x="113" y="0"/>
                  </a:moveTo>
                  <a:cubicBezTo>
                    <a:pt x="131" y="0"/>
                    <a:pt x="145" y="15"/>
                    <a:pt x="148" y="24"/>
                  </a:cubicBezTo>
                  <a:cubicBezTo>
                    <a:pt x="171" y="99"/>
                    <a:pt x="171" y="99"/>
                    <a:pt x="171" y="99"/>
                  </a:cubicBezTo>
                  <a:cubicBezTo>
                    <a:pt x="175" y="115"/>
                    <a:pt x="154" y="122"/>
                    <a:pt x="150" y="106"/>
                  </a:cubicBezTo>
                  <a:cubicBezTo>
                    <a:pt x="129" y="37"/>
                    <a:pt x="129" y="37"/>
                    <a:pt x="129" y="37"/>
                  </a:cubicBezTo>
                  <a:cubicBezTo>
                    <a:pt x="117" y="37"/>
                    <a:pt x="117" y="37"/>
                    <a:pt x="117" y="37"/>
                  </a:cubicBezTo>
                  <a:cubicBezTo>
                    <a:pt x="152" y="160"/>
                    <a:pt x="152" y="160"/>
                    <a:pt x="152" y="160"/>
                  </a:cubicBezTo>
                  <a:cubicBezTo>
                    <a:pt x="119" y="160"/>
                    <a:pt x="119" y="160"/>
                    <a:pt x="119" y="160"/>
                  </a:cubicBezTo>
                  <a:cubicBezTo>
                    <a:pt x="119" y="256"/>
                    <a:pt x="119" y="256"/>
                    <a:pt x="119" y="256"/>
                  </a:cubicBezTo>
                  <a:cubicBezTo>
                    <a:pt x="119" y="273"/>
                    <a:pt x="94" y="273"/>
                    <a:pt x="94" y="256"/>
                  </a:cubicBezTo>
                  <a:cubicBezTo>
                    <a:pt x="94" y="160"/>
                    <a:pt x="94" y="160"/>
                    <a:pt x="94" y="160"/>
                  </a:cubicBezTo>
                  <a:cubicBezTo>
                    <a:pt x="81" y="160"/>
                    <a:pt x="81" y="160"/>
                    <a:pt x="81" y="160"/>
                  </a:cubicBezTo>
                  <a:cubicBezTo>
                    <a:pt x="81" y="256"/>
                    <a:pt x="81" y="256"/>
                    <a:pt x="81" y="256"/>
                  </a:cubicBezTo>
                  <a:cubicBezTo>
                    <a:pt x="81" y="273"/>
                    <a:pt x="57" y="273"/>
                    <a:pt x="57" y="256"/>
                  </a:cubicBezTo>
                  <a:cubicBezTo>
                    <a:pt x="57" y="160"/>
                    <a:pt x="57" y="160"/>
                    <a:pt x="57" y="160"/>
                  </a:cubicBezTo>
                  <a:cubicBezTo>
                    <a:pt x="23" y="160"/>
                    <a:pt x="23" y="160"/>
                    <a:pt x="23" y="160"/>
                  </a:cubicBezTo>
                  <a:cubicBezTo>
                    <a:pt x="58" y="37"/>
                    <a:pt x="58" y="37"/>
                    <a:pt x="58" y="37"/>
                  </a:cubicBezTo>
                  <a:cubicBezTo>
                    <a:pt x="46" y="37"/>
                    <a:pt x="46" y="37"/>
                    <a:pt x="46" y="37"/>
                  </a:cubicBezTo>
                  <a:cubicBezTo>
                    <a:pt x="26" y="107"/>
                    <a:pt x="26" y="107"/>
                    <a:pt x="26" y="107"/>
                  </a:cubicBezTo>
                  <a:cubicBezTo>
                    <a:pt x="21" y="122"/>
                    <a:pt x="0" y="116"/>
                    <a:pt x="5" y="99"/>
                  </a:cubicBezTo>
                  <a:cubicBezTo>
                    <a:pt x="28" y="24"/>
                    <a:pt x="28" y="24"/>
                    <a:pt x="28" y="24"/>
                  </a:cubicBezTo>
                  <a:cubicBezTo>
                    <a:pt x="30" y="15"/>
                    <a:pt x="41" y="0"/>
                    <a:pt x="60" y="0"/>
                  </a:cubicBezTo>
                  <a:cubicBezTo>
                    <a:pt x="113" y="0"/>
                    <a:pt x="113" y="0"/>
                    <a:pt x="1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bg-BG" noProof="1">
                <a:latin typeface="微软雅黑" panose="020B0503020204020204" pitchFamily="34" charset="-122"/>
                <a:ea typeface="微软雅黑" panose="020B0503020204020204" pitchFamily="34" charset="-122"/>
              </a:endParaRPr>
            </a:p>
          </p:txBody>
        </p:sp>
        <p:sp>
          <p:nvSpPr>
            <p:cNvPr id="95" name="Oval 20">
              <a:extLst>
                <a:ext uri="{FF2B5EF4-FFF2-40B4-BE49-F238E27FC236}">
                  <a16:creationId xmlns:a16="http://schemas.microsoft.com/office/drawing/2014/main" xmlns="" id="{07CCA5BA-C57E-4862-B7E1-B5265FB24617}"/>
                </a:ext>
              </a:extLst>
            </p:cNvPr>
            <p:cNvSpPr>
              <a:spLocks noChangeArrowheads="1"/>
            </p:cNvSpPr>
            <p:nvPr/>
          </p:nvSpPr>
          <p:spPr bwMode="auto">
            <a:xfrm>
              <a:off x="3388" y="1291"/>
              <a:ext cx="127" cy="1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bg-BG" noProof="1">
                <a:latin typeface="微软雅黑" panose="020B0503020204020204" pitchFamily="34" charset="-122"/>
                <a:ea typeface="微软雅黑" panose="020B0503020204020204" pitchFamily="34" charset="-122"/>
              </a:endParaRPr>
            </a:p>
          </p:txBody>
        </p:sp>
      </p:grpSp>
      <p:grpSp>
        <p:nvGrpSpPr>
          <p:cNvPr id="97" name="组合 96">
            <a:extLst>
              <a:ext uri="{FF2B5EF4-FFF2-40B4-BE49-F238E27FC236}">
                <a16:creationId xmlns:a16="http://schemas.microsoft.com/office/drawing/2014/main" xmlns="" id="{E7755EF4-3232-4EE4-9811-6F4C0F2ED097}"/>
              </a:ext>
            </a:extLst>
          </p:cNvPr>
          <p:cNvGrpSpPr>
            <a:grpSpLocks/>
          </p:cNvGrpSpPr>
          <p:nvPr/>
        </p:nvGrpSpPr>
        <p:grpSpPr bwMode="auto">
          <a:xfrm>
            <a:off x="6533738" y="1544467"/>
            <a:ext cx="2881313" cy="1068388"/>
            <a:chOff x="2288094" y="1321493"/>
            <a:chExt cx="981038" cy="1067926"/>
          </a:xfrm>
        </p:grpSpPr>
        <p:sp>
          <p:nvSpPr>
            <p:cNvPr id="98" name="矩形 42">
              <a:extLst>
                <a:ext uri="{FF2B5EF4-FFF2-40B4-BE49-F238E27FC236}">
                  <a16:creationId xmlns:a16="http://schemas.microsoft.com/office/drawing/2014/main" xmlns="" id="{30DC7091-B7CD-4200-9342-66C95A5CFFD2}"/>
                </a:ext>
              </a:extLst>
            </p:cNvPr>
            <p:cNvSpPr>
              <a:spLocks noChangeArrowheads="1"/>
            </p:cNvSpPr>
            <p:nvPr/>
          </p:nvSpPr>
          <p:spPr bwMode="auto">
            <a:xfrm>
              <a:off x="2288094" y="1321493"/>
              <a:ext cx="5477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a:solidFill>
                    <a:srgbClr val="00B0F0"/>
                  </a:solidFill>
                  <a:latin typeface="微软雅黑" panose="020B0503020204020204" pitchFamily="34" charset="-122"/>
                  <a:ea typeface="微软雅黑" panose="020B0503020204020204" pitchFamily="34" charset="-122"/>
                </a:rPr>
                <a:t>添加文字标题</a:t>
              </a:r>
            </a:p>
          </p:txBody>
        </p:sp>
        <p:sp>
          <p:nvSpPr>
            <p:cNvPr id="99" name="矩形 43">
              <a:extLst>
                <a:ext uri="{FF2B5EF4-FFF2-40B4-BE49-F238E27FC236}">
                  <a16:creationId xmlns:a16="http://schemas.microsoft.com/office/drawing/2014/main" xmlns="" id="{331D72F6-0070-4045-93D9-29E2D70B2926}"/>
                </a:ext>
              </a:extLst>
            </p:cNvPr>
            <p:cNvSpPr>
              <a:spLocks noChangeArrowheads="1"/>
            </p:cNvSpPr>
            <p:nvPr/>
          </p:nvSpPr>
          <p:spPr bwMode="auto">
            <a:xfrm>
              <a:off x="2288094" y="1681533"/>
              <a:ext cx="98103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a:t>
              </a:r>
              <a:r>
                <a:rPr lang="en-US" altLang="zh-CN" sz="1000">
                  <a:solidFill>
                    <a:srgbClr val="A6A6A6"/>
                  </a:solidFill>
                  <a:latin typeface="微软雅黑" panose="020B0503020204020204" pitchFamily="34" charset="-122"/>
                  <a:ea typeface="微软雅黑" panose="020B0503020204020204" pitchFamily="34" charset="-122"/>
                </a:rPr>
                <a:t>,</a:t>
              </a:r>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请在此输入详细文字信息和简介请在此输入详细文字信息和简介</a:t>
              </a:r>
              <a:r>
                <a:rPr lang="en-US" altLang="zh-CN" sz="1000">
                  <a:solidFill>
                    <a:srgbClr val="A6A6A6"/>
                  </a:solidFill>
                  <a:latin typeface="微软雅黑" panose="020B0503020204020204" pitchFamily="34" charset="-122"/>
                  <a:ea typeface="微软雅黑" panose="020B0503020204020204" pitchFamily="34" charset="-122"/>
                </a:rPr>
                <a:t>,</a:t>
              </a:r>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a:t>
              </a:r>
              <a:endParaRPr lang="en-US" altLang="zh-CN" sz="1000">
                <a:solidFill>
                  <a:srgbClr val="A6A6A6"/>
                </a:solidFill>
                <a:latin typeface="微软雅黑" panose="020B0503020204020204" pitchFamily="34" charset="-122"/>
                <a:ea typeface="微软雅黑" panose="020B0503020204020204" pitchFamily="34" charset="-122"/>
              </a:endParaRPr>
            </a:p>
            <a:p>
              <a:endParaRPr lang="en-US" altLang="zh-CN" sz="1000">
                <a:solidFill>
                  <a:srgbClr val="A6A6A6"/>
                </a:solidFill>
                <a:latin typeface="微软雅黑" panose="020B0503020204020204" pitchFamily="34" charset="-122"/>
                <a:ea typeface="微软雅黑" panose="020B0503020204020204" pitchFamily="34" charset="-122"/>
              </a:endParaRPr>
            </a:p>
          </p:txBody>
        </p:sp>
      </p:grpSp>
      <p:grpSp>
        <p:nvGrpSpPr>
          <p:cNvPr id="100" name="组合 99">
            <a:extLst>
              <a:ext uri="{FF2B5EF4-FFF2-40B4-BE49-F238E27FC236}">
                <a16:creationId xmlns:a16="http://schemas.microsoft.com/office/drawing/2014/main" xmlns="" id="{F6FDA889-8A13-4BD0-BDC1-7D70AEE266FC}"/>
              </a:ext>
            </a:extLst>
          </p:cNvPr>
          <p:cNvGrpSpPr>
            <a:grpSpLocks/>
          </p:cNvGrpSpPr>
          <p:nvPr/>
        </p:nvGrpSpPr>
        <p:grpSpPr bwMode="auto">
          <a:xfrm>
            <a:off x="6533738" y="2989570"/>
            <a:ext cx="2881313" cy="1068388"/>
            <a:chOff x="2288094" y="1321493"/>
            <a:chExt cx="981038" cy="1067926"/>
          </a:xfrm>
        </p:grpSpPr>
        <p:sp>
          <p:nvSpPr>
            <p:cNvPr id="101" name="矩形 42">
              <a:extLst>
                <a:ext uri="{FF2B5EF4-FFF2-40B4-BE49-F238E27FC236}">
                  <a16:creationId xmlns:a16="http://schemas.microsoft.com/office/drawing/2014/main" xmlns="" id="{76792F8D-5511-4ED9-811C-E51A06481DB2}"/>
                </a:ext>
              </a:extLst>
            </p:cNvPr>
            <p:cNvSpPr>
              <a:spLocks noChangeArrowheads="1"/>
            </p:cNvSpPr>
            <p:nvPr/>
          </p:nvSpPr>
          <p:spPr bwMode="auto">
            <a:xfrm>
              <a:off x="2288094" y="1321493"/>
              <a:ext cx="5477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a:solidFill>
                    <a:srgbClr val="00B0F0"/>
                  </a:solidFill>
                  <a:latin typeface="微软雅黑" panose="020B0503020204020204" pitchFamily="34" charset="-122"/>
                  <a:ea typeface="微软雅黑" panose="020B0503020204020204" pitchFamily="34" charset="-122"/>
                </a:rPr>
                <a:t>添加文字标题</a:t>
              </a:r>
            </a:p>
          </p:txBody>
        </p:sp>
        <p:sp>
          <p:nvSpPr>
            <p:cNvPr id="102" name="矩形 43">
              <a:extLst>
                <a:ext uri="{FF2B5EF4-FFF2-40B4-BE49-F238E27FC236}">
                  <a16:creationId xmlns:a16="http://schemas.microsoft.com/office/drawing/2014/main" xmlns="" id="{DDFCDF50-F58D-4AE5-B17B-BC598C9F557C}"/>
                </a:ext>
              </a:extLst>
            </p:cNvPr>
            <p:cNvSpPr>
              <a:spLocks noChangeArrowheads="1"/>
            </p:cNvSpPr>
            <p:nvPr/>
          </p:nvSpPr>
          <p:spPr bwMode="auto">
            <a:xfrm>
              <a:off x="2288094" y="1681533"/>
              <a:ext cx="98103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a:t>
              </a:r>
              <a:r>
                <a:rPr lang="en-US" altLang="zh-CN" sz="1000">
                  <a:solidFill>
                    <a:srgbClr val="A6A6A6"/>
                  </a:solidFill>
                  <a:latin typeface="微软雅黑" panose="020B0503020204020204" pitchFamily="34" charset="-122"/>
                  <a:ea typeface="微软雅黑" panose="020B0503020204020204" pitchFamily="34" charset="-122"/>
                </a:rPr>
                <a:t>,</a:t>
              </a:r>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请在此输入详细文字信息和简介请在此输入详细文字信息和简介</a:t>
              </a:r>
              <a:r>
                <a:rPr lang="en-US" altLang="zh-CN" sz="1000">
                  <a:solidFill>
                    <a:srgbClr val="A6A6A6"/>
                  </a:solidFill>
                  <a:latin typeface="微软雅黑" panose="020B0503020204020204" pitchFamily="34" charset="-122"/>
                  <a:ea typeface="微软雅黑" panose="020B0503020204020204" pitchFamily="34" charset="-122"/>
                </a:rPr>
                <a:t>,</a:t>
              </a:r>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a:t>
              </a:r>
              <a:endParaRPr lang="en-US" altLang="zh-CN" sz="1000">
                <a:solidFill>
                  <a:srgbClr val="A6A6A6"/>
                </a:solidFill>
                <a:latin typeface="微软雅黑" panose="020B0503020204020204" pitchFamily="34" charset="-122"/>
                <a:ea typeface="微软雅黑" panose="020B0503020204020204" pitchFamily="34" charset="-122"/>
              </a:endParaRPr>
            </a:p>
            <a:p>
              <a:endParaRPr lang="en-US" altLang="zh-CN" sz="1000">
                <a:solidFill>
                  <a:srgbClr val="A6A6A6"/>
                </a:solidFill>
                <a:latin typeface="微软雅黑" panose="020B0503020204020204" pitchFamily="34" charset="-122"/>
                <a:ea typeface="微软雅黑" panose="020B0503020204020204" pitchFamily="34" charset="-122"/>
              </a:endParaRPr>
            </a:p>
          </p:txBody>
        </p:sp>
      </p:grpSp>
      <p:grpSp>
        <p:nvGrpSpPr>
          <p:cNvPr id="7" name="组合 6">
            <a:extLst>
              <a:ext uri="{FF2B5EF4-FFF2-40B4-BE49-F238E27FC236}">
                <a16:creationId xmlns:a16="http://schemas.microsoft.com/office/drawing/2014/main" xmlns="" id="{C13B9F05-15F1-4610-A394-C44B4ADA1A76}"/>
              </a:ext>
            </a:extLst>
          </p:cNvPr>
          <p:cNvGrpSpPr/>
          <p:nvPr/>
        </p:nvGrpSpPr>
        <p:grpSpPr>
          <a:xfrm>
            <a:off x="4149750" y="1656011"/>
            <a:ext cx="2260676" cy="746899"/>
            <a:chOff x="4149750" y="1656011"/>
            <a:chExt cx="2260676" cy="746899"/>
          </a:xfrm>
        </p:grpSpPr>
        <p:cxnSp>
          <p:nvCxnSpPr>
            <p:cNvPr id="106" name="直接连接符 105">
              <a:extLst>
                <a:ext uri="{FF2B5EF4-FFF2-40B4-BE49-F238E27FC236}">
                  <a16:creationId xmlns:a16="http://schemas.microsoft.com/office/drawing/2014/main" xmlns="" id="{C4AA6F07-6554-469E-9489-CA5589EC703C}"/>
                </a:ext>
              </a:extLst>
            </p:cNvPr>
            <p:cNvCxnSpPr>
              <a:cxnSpLocks/>
            </p:cNvCxnSpPr>
            <p:nvPr/>
          </p:nvCxnSpPr>
          <p:spPr>
            <a:xfrm flipV="1">
              <a:off x="4149750" y="2061872"/>
              <a:ext cx="480002" cy="341038"/>
            </a:xfrm>
            <a:prstGeom prst="line">
              <a:avLst/>
            </a:prstGeom>
            <a:ln w="28575" cap="rnd">
              <a:solidFill>
                <a:schemeClr val="bg2">
                  <a:lumMod val="50000"/>
                </a:schemeClr>
              </a:solidFill>
              <a:round/>
            </a:ln>
          </p:spPr>
          <p:style>
            <a:lnRef idx="1">
              <a:schemeClr val="accent1"/>
            </a:lnRef>
            <a:fillRef idx="0">
              <a:schemeClr val="accent1"/>
            </a:fillRef>
            <a:effectRef idx="0">
              <a:schemeClr val="accent1"/>
            </a:effectRef>
            <a:fontRef idx="minor">
              <a:schemeClr val="tx1"/>
            </a:fontRef>
          </p:style>
        </p:cxnSp>
        <p:cxnSp>
          <p:nvCxnSpPr>
            <p:cNvPr id="107" name="直接箭头连接符 106">
              <a:extLst>
                <a:ext uri="{FF2B5EF4-FFF2-40B4-BE49-F238E27FC236}">
                  <a16:creationId xmlns:a16="http://schemas.microsoft.com/office/drawing/2014/main" xmlns="" id="{AF139F1D-A006-4F4B-9BDB-93719ECB1CC2}"/>
                </a:ext>
              </a:extLst>
            </p:cNvPr>
            <p:cNvCxnSpPr/>
            <p:nvPr/>
          </p:nvCxnSpPr>
          <p:spPr>
            <a:xfrm>
              <a:off x="4639377" y="2061872"/>
              <a:ext cx="1771049" cy="0"/>
            </a:xfrm>
            <a:prstGeom prst="straightConnector1">
              <a:avLst/>
            </a:prstGeom>
            <a:ln w="28575" cap="rnd">
              <a:solidFill>
                <a:schemeClr val="bg2">
                  <a:lumMod val="50000"/>
                </a:schemeClr>
              </a:solidFill>
              <a:round/>
              <a:tailEnd type="triangle"/>
            </a:ln>
          </p:spPr>
          <p:style>
            <a:lnRef idx="1">
              <a:schemeClr val="accent1"/>
            </a:lnRef>
            <a:fillRef idx="0">
              <a:schemeClr val="accent1"/>
            </a:fillRef>
            <a:effectRef idx="0">
              <a:schemeClr val="accent1"/>
            </a:effectRef>
            <a:fontRef idx="minor">
              <a:schemeClr val="tx1"/>
            </a:fontRef>
          </p:style>
        </p:cxnSp>
        <p:sp>
          <p:nvSpPr>
            <p:cNvPr id="51" name="文本框 50">
              <a:extLst>
                <a:ext uri="{FF2B5EF4-FFF2-40B4-BE49-F238E27FC236}">
                  <a16:creationId xmlns:a16="http://schemas.microsoft.com/office/drawing/2014/main" xmlns="" id="{2769A3C2-7FF0-443C-9FDC-EC2ED0DCCEE7}"/>
                </a:ext>
              </a:extLst>
            </p:cNvPr>
            <p:cNvSpPr txBox="1"/>
            <p:nvPr/>
          </p:nvSpPr>
          <p:spPr>
            <a:xfrm>
              <a:off x="5270617" y="1656011"/>
              <a:ext cx="659155" cy="369332"/>
            </a:xfrm>
            <a:prstGeom prst="rect">
              <a:avLst/>
            </a:prstGeom>
            <a:noFill/>
          </p:spPr>
          <p:txBody>
            <a:bodyPr wrap="none" rtlCol="0">
              <a:spAutoFit/>
            </a:bodyPr>
            <a:lstStyle/>
            <a:p>
              <a:r>
                <a:rPr lang="en-US" altLang="zh-CN">
                  <a:solidFill>
                    <a:srgbClr val="00B0F0"/>
                  </a:solidFill>
                  <a:latin typeface="微软雅黑" panose="020B0503020204020204" pitchFamily="34" charset="-122"/>
                  <a:ea typeface="微软雅黑" panose="020B0503020204020204" pitchFamily="34" charset="-122"/>
                </a:rPr>
                <a:t>40%</a:t>
              </a:r>
              <a:endParaRPr lang="zh-CN" altLang="en-US">
                <a:solidFill>
                  <a:srgbClr val="00B0F0"/>
                </a:solidFill>
                <a:latin typeface="微软雅黑" panose="020B0503020204020204" pitchFamily="34" charset="-122"/>
                <a:ea typeface="微软雅黑" panose="020B0503020204020204" pitchFamily="34" charset="-122"/>
              </a:endParaRPr>
            </a:p>
          </p:txBody>
        </p:sp>
      </p:grpSp>
      <p:grpSp>
        <p:nvGrpSpPr>
          <p:cNvPr id="8" name="组合 7">
            <a:extLst>
              <a:ext uri="{FF2B5EF4-FFF2-40B4-BE49-F238E27FC236}">
                <a16:creationId xmlns:a16="http://schemas.microsoft.com/office/drawing/2014/main" xmlns="" id="{9A69817F-D78C-4283-AE06-692DDDE3B980}"/>
              </a:ext>
            </a:extLst>
          </p:cNvPr>
          <p:cNvGrpSpPr/>
          <p:nvPr/>
        </p:nvGrpSpPr>
        <p:grpSpPr>
          <a:xfrm>
            <a:off x="4044654" y="3058874"/>
            <a:ext cx="2375397" cy="370126"/>
            <a:chOff x="4044654" y="3058874"/>
            <a:chExt cx="2375397" cy="370126"/>
          </a:xfrm>
        </p:grpSpPr>
        <p:cxnSp>
          <p:nvCxnSpPr>
            <p:cNvPr id="4" name="直接连接符 3">
              <a:extLst>
                <a:ext uri="{FF2B5EF4-FFF2-40B4-BE49-F238E27FC236}">
                  <a16:creationId xmlns:a16="http://schemas.microsoft.com/office/drawing/2014/main" xmlns="" id="{44192935-AAB0-4F6E-B34E-2F94933A1281}"/>
                </a:ext>
              </a:extLst>
            </p:cNvPr>
            <p:cNvCxnSpPr>
              <a:cxnSpLocks/>
            </p:cNvCxnSpPr>
            <p:nvPr/>
          </p:nvCxnSpPr>
          <p:spPr>
            <a:xfrm>
              <a:off x="4044654" y="3185420"/>
              <a:ext cx="594723" cy="243580"/>
            </a:xfrm>
            <a:prstGeom prst="line">
              <a:avLst/>
            </a:prstGeom>
            <a:ln w="28575" cap="rnd">
              <a:solidFill>
                <a:schemeClr val="bg2">
                  <a:lumMod val="50000"/>
                </a:schemeClr>
              </a:solidFill>
              <a:round/>
            </a:ln>
          </p:spPr>
          <p:style>
            <a:lnRef idx="1">
              <a:schemeClr val="accent1"/>
            </a:lnRef>
            <a:fillRef idx="0">
              <a:schemeClr val="accent1"/>
            </a:fillRef>
            <a:effectRef idx="0">
              <a:schemeClr val="accent1"/>
            </a:effectRef>
            <a:fontRef idx="minor">
              <a:schemeClr val="tx1"/>
            </a:fontRef>
          </p:style>
        </p:cxnSp>
        <p:cxnSp>
          <p:nvCxnSpPr>
            <p:cNvPr id="47" name="直接箭头连接符 46">
              <a:extLst>
                <a:ext uri="{FF2B5EF4-FFF2-40B4-BE49-F238E27FC236}">
                  <a16:creationId xmlns:a16="http://schemas.microsoft.com/office/drawing/2014/main" xmlns="" id="{2FA66721-2392-465F-904A-22569D382F9A}"/>
                </a:ext>
              </a:extLst>
            </p:cNvPr>
            <p:cNvCxnSpPr/>
            <p:nvPr/>
          </p:nvCxnSpPr>
          <p:spPr>
            <a:xfrm>
              <a:off x="4649002" y="3429000"/>
              <a:ext cx="1771049" cy="0"/>
            </a:xfrm>
            <a:prstGeom prst="straightConnector1">
              <a:avLst/>
            </a:prstGeom>
            <a:ln w="28575" cap="rnd">
              <a:solidFill>
                <a:schemeClr val="bg2">
                  <a:lumMod val="50000"/>
                </a:schemeClr>
              </a:solidFill>
              <a:round/>
              <a:tailEnd type="triangle"/>
            </a:ln>
          </p:spPr>
          <p:style>
            <a:lnRef idx="1">
              <a:schemeClr val="accent1"/>
            </a:lnRef>
            <a:fillRef idx="0">
              <a:schemeClr val="accent1"/>
            </a:fillRef>
            <a:effectRef idx="0">
              <a:schemeClr val="accent1"/>
            </a:effectRef>
            <a:fontRef idx="minor">
              <a:schemeClr val="tx1"/>
            </a:fontRef>
          </p:style>
        </p:cxnSp>
        <p:sp>
          <p:nvSpPr>
            <p:cNvPr id="108" name="文本框 107">
              <a:extLst>
                <a:ext uri="{FF2B5EF4-FFF2-40B4-BE49-F238E27FC236}">
                  <a16:creationId xmlns:a16="http://schemas.microsoft.com/office/drawing/2014/main" xmlns="" id="{87DB17F2-EDCB-4D88-A530-E67D2D5BA48E}"/>
                </a:ext>
              </a:extLst>
            </p:cNvPr>
            <p:cNvSpPr txBox="1"/>
            <p:nvPr/>
          </p:nvSpPr>
          <p:spPr>
            <a:xfrm>
              <a:off x="5281570" y="3058874"/>
              <a:ext cx="659155" cy="369332"/>
            </a:xfrm>
            <a:prstGeom prst="rect">
              <a:avLst/>
            </a:prstGeom>
            <a:noFill/>
          </p:spPr>
          <p:txBody>
            <a:bodyPr wrap="none" rtlCol="0">
              <a:spAutoFit/>
            </a:bodyPr>
            <a:lstStyle/>
            <a:p>
              <a:r>
                <a:rPr lang="en-US" altLang="zh-CN">
                  <a:solidFill>
                    <a:srgbClr val="00B0F0"/>
                  </a:solidFill>
                  <a:latin typeface="微软雅黑" panose="020B0503020204020204" pitchFamily="34" charset="-122"/>
                  <a:ea typeface="微软雅黑" panose="020B0503020204020204" pitchFamily="34" charset="-122"/>
                </a:rPr>
                <a:t>60%</a:t>
              </a:r>
              <a:endParaRPr lang="zh-CN" altLang="en-US">
                <a:solidFill>
                  <a:srgbClr val="00B0F0"/>
                </a:solidFill>
                <a:latin typeface="微软雅黑" panose="020B0503020204020204" pitchFamily="34" charset="-122"/>
                <a:ea typeface="微软雅黑" panose="020B0503020204020204" pitchFamily="34" charset="-122"/>
              </a:endParaRPr>
            </a:p>
          </p:txBody>
        </p:sp>
      </p:grpSp>
      <p:sp>
        <p:nvSpPr>
          <p:cNvPr id="41" name="矩形 40">
            <a:extLst>
              <a:ext uri="{FF2B5EF4-FFF2-40B4-BE49-F238E27FC236}">
                <a16:creationId xmlns:a16="http://schemas.microsoft.com/office/drawing/2014/main" xmlns="" id="{2CDD59CD-BFE2-434F-BEA7-AC106B01F788}"/>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42" name="任意多边形: 形状 41">
            <a:extLst>
              <a:ext uri="{FF2B5EF4-FFF2-40B4-BE49-F238E27FC236}">
                <a16:creationId xmlns:a16="http://schemas.microsoft.com/office/drawing/2014/main" xmlns="" id="{4F7BDB67-A92E-49F2-BA3C-34AEADBF85E5}"/>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43" name="组合 42">
            <a:extLst>
              <a:ext uri="{FF2B5EF4-FFF2-40B4-BE49-F238E27FC236}">
                <a16:creationId xmlns:a16="http://schemas.microsoft.com/office/drawing/2014/main" xmlns="" id="{C2312EE3-AC99-4F87-BEF7-4F8156E20A78}"/>
              </a:ext>
            </a:extLst>
          </p:cNvPr>
          <p:cNvGrpSpPr/>
          <p:nvPr/>
        </p:nvGrpSpPr>
        <p:grpSpPr>
          <a:xfrm>
            <a:off x="11065679" y="5731376"/>
            <a:ext cx="1126618" cy="1138043"/>
            <a:chOff x="11065679" y="5731376"/>
            <a:chExt cx="1126618" cy="1138043"/>
          </a:xfrm>
        </p:grpSpPr>
        <p:sp>
          <p:nvSpPr>
            <p:cNvPr id="44" name="斜纹 43">
              <a:extLst>
                <a:ext uri="{FF2B5EF4-FFF2-40B4-BE49-F238E27FC236}">
                  <a16:creationId xmlns:a16="http://schemas.microsoft.com/office/drawing/2014/main" xmlns="" id="{9E6D178E-B91B-4C2F-BF3F-83782EE384E0}"/>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5" name="斜纹 44">
              <a:extLst>
                <a:ext uri="{FF2B5EF4-FFF2-40B4-BE49-F238E27FC236}">
                  <a16:creationId xmlns:a16="http://schemas.microsoft.com/office/drawing/2014/main" xmlns="" id="{C49B47E8-FE20-406B-B15B-894BC2D54D6B}"/>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6" name="斜纹 45">
              <a:extLst>
                <a:ext uri="{FF2B5EF4-FFF2-40B4-BE49-F238E27FC236}">
                  <a16:creationId xmlns:a16="http://schemas.microsoft.com/office/drawing/2014/main" xmlns="" id="{1AAE6718-CA7F-4029-8335-3B6CF2428AF4}"/>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8" name="组合 47">
            <a:extLst>
              <a:ext uri="{FF2B5EF4-FFF2-40B4-BE49-F238E27FC236}">
                <a16:creationId xmlns:a16="http://schemas.microsoft.com/office/drawing/2014/main" xmlns="" id="{1C702EB0-E423-4581-A207-D9647BDA224A}"/>
              </a:ext>
            </a:extLst>
          </p:cNvPr>
          <p:cNvGrpSpPr/>
          <p:nvPr/>
        </p:nvGrpSpPr>
        <p:grpSpPr>
          <a:xfrm>
            <a:off x="8915739" y="123472"/>
            <a:ext cx="3111552" cy="666942"/>
            <a:chOff x="9769790" y="38915"/>
            <a:chExt cx="2190535" cy="728714"/>
          </a:xfrm>
        </p:grpSpPr>
        <p:sp>
          <p:nvSpPr>
            <p:cNvPr id="49" name="矩形: 圆角 48">
              <a:extLst>
                <a:ext uri="{FF2B5EF4-FFF2-40B4-BE49-F238E27FC236}">
                  <a16:creationId xmlns:a16="http://schemas.microsoft.com/office/drawing/2014/main" xmlns="" id="{0D2BD783-0557-4F0D-A7F5-B9B2A69A8FCC}"/>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圆角 49">
              <a:extLst>
                <a:ext uri="{FF2B5EF4-FFF2-40B4-BE49-F238E27FC236}">
                  <a16:creationId xmlns:a16="http://schemas.microsoft.com/office/drawing/2014/main" xmlns="" id="{27C3C6E0-FFE6-4368-81A4-68D9238EA9E0}"/>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圆角 51">
              <a:extLst>
                <a:ext uri="{FF2B5EF4-FFF2-40B4-BE49-F238E27FC236}">
                  <a16:creationId xmlns:a16="http://schemas.microsoft.com/office/drawing/2014/main" xmlns="" id="{C799F7EA-91B2-4566-8DE4-A97C8A0B0D94}"/>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圆角 52">
              <a:extLst>
                <a:ext uri="{FF2B5EF4-FFF2-40B4-BE49-F238E27FC236}">
                  <a16:creationId xmlns:a16="http://schemas.microsoft.com/office/drawing/2014/main" xmlns="" id="{0BADDB31-EA99-4E17-AC95-E9EFDD60AB9C}"/>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圆角 53">
              <a:extLst>
                <a:ext uri="{FF2B5EF4-FFF2-40B4-BE49-F238E27FC236}">
                  <a16:creationId xmlns:a16="http://schemas.microsoft.com/office/drawing/2014/main" xmlns="" id="{832F4AC2-8D00-410C-B466-795CDACA25C9}"/>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圆角 54">
              <a:extLst>
                <a:ext uri="{FF2B5EF4-FFF2-40B4-BE49-F238E27FC236}">
                  <a16:creationId xmlns:a16="http://schemas.microsoft.com/office/drawing/2014/main" xmlns="" id="{E67DC88C-78D5-49D6-8E4B-ECA26D816A30}"/>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圆角 55">
              <a:extLst>
                <a:ext uri="{FF2B5EF4-FFF2-40B4-BE49-F238E27FC236}">
                  <a16:creationId xmlns:a16="http://schemas.microsoft.com/office/drawing/2014/main" xmlns="" id="{9ADC3B59-508F-4C1F-8547-DABAE0BE9F83}"/>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圆角 56">
              <a:extLst>
                <a:ext uri="{FF2B5EF4-FFF2-40B4-BE49-F238E27FC236}">
                  <a16:creationId xmlns:a16="http://schemas.microsoft.com/office/drawing/2014/main" xmlns="" id="{C1371403-8CDE-4010-9227-B155E538111D}"/>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圆角 57">
              <a:extLst>
                <a:ext uri="{FF2B5EF4-FFF2-40B4-BE49-F238E27FC236}">
                  <a16:creationId xmlns:a16="http://schemas.microsoft.com/office/drawing/2014/main" xmlns="" id="{336B12DF-F745-4EDD-95A8-7031A2826431}"/>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6799994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7000">
        <p15:prstTrans prst="peelOff"/>
      </p:transition>
    </mc:Choice>
    <mc:Fallback xmlns="">
      <p:transition spd="slow" advClick="0"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1+#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500" fill="hold"/>
                                        <p:tgtEl>
                                          <p:spTgt spid="42"/>
                                        </p:tgtEl>
                                        <p:attrNameLst>
                                          <p:attrName>ppt_x</p:attrName>
                                        </p:attrNameLst>
                                      </p:cBhvr>
                                      <p:tavLst>
                                        <p:tav tm="0">
                                          <p:val>
                                            <p:strVal val="0-#ppt_w/2"/>
                                          </p:val>
                                        </p:tav>
                                        <p:tav tm="100000">
                                          <p:val>
                                            <p:strVal val="#ppt_x"/>
                                          </p:val>
                                        </p:tav>
                                      </p:tavLst>
                                    </p:anim>
                                    <p:anim calcmode="lin" valueType="num">
                                      <p:cBhvr additive="base">
                                        <p:cTn id="12" dur="500" fill="hold"/>
                                        <p:tgtEl>
                                          <p:spTgt spid="4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48"/>
                                        </p:tgtEl>
                                        <p:attrNameLst>
                                          <p:attrName>style.visibility</p:attrName>
                                        </p:attrNameLst>
                                      </p:cBhvr>
                                      <p:to>
                                        <p:strVal val="visible"/>
                                      </p:to>
                                    </p:set>
                                    <p:animEffect transition="in" filter="wipe(up)">
                                      <p:cBhvr>
                                        <p:cTn id="16" dur="500"/>
                                        <p:tgtEl>
                                          <p:spTgt spid="48"/>
                                        </p:tgtEl>
                                      </p:cBhvr>
                                    </p:animEffect>
                                  </p:childTnLst>
                                </p:cTn>
                              </p:par>
                              <p:par>
                                <p:cTn id="17" presetID="22" presetClass="entr" presetSubtype="4" fill="hold" nodeType="with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wipe(down)">
                                      <p:cBhvr>
                                        <p:cTn id="19" dur="500"/>
                                        <p:tgtEl>
                                          <p:spTgt spid="43"/>
                                        </p:tgtEl>
                                      </p:cBhvr>
                                    </p:animEffect>
                                  </p:childTnLst>
                                </p:cTn>
                              </p:par>
                              <p:par>
                                <p:cTn id="20" presetID="31" presetClass="entr" presetSubtype="0" fill="hold" grpId="0" nodeType="withEffect">
                                  <p:stCondLst>
                                    <p:cond delay="500"/>
                                  </p:stCondLst>
                                  <p:childTnLst>
                                    <p:set>
                                      <p:cBhvr>
                                        <p:cTn id="21" dur="1" fill="hold">
                                          <p:stCondLst>
                                            <p:cond delay="0"/>
                                          </p:stCondLst>
                                        </p:cTn>
                                        <p:tgtEl>
                                          <p:spTgt spid="72"/>
                                        </p:tgtEl>
                                        <p:attrNameLst>
                                          <p:attrName>style.visibility</p:attrName>
                                        </p:attrNameLst>
                                      </p:cBhvr>
                                      <p:to>
                                        <p:strVal val="visible"/>
                                      </p:to>
                                    </p:set>
                                    <p:anim calcmode="lin" valueType="num">
                                      <p:cBhvr>
                                        <p:cTn id="22" dur="1000" fill="hold"/>
                                        <p:tgtEl>
                                          <p:spTgt spid="72"/>
                                        </p:tgtEl>
                                        <p:attrNameLst>
                                          <p:attrName>ppt_w</p:attrName>
                                        </p:attrNameLst>
                                      </p:cBhvr>
                                      <p:tavLst>
                                        <p:tav tm="0">
                                          <p:val>
                                            <p:fltVal val="0"/>
                                          </p:val>
                                        </p:tav>
                                        <p:tav tm="100000">
                                          <p:val>
                                            <p:strVal val="#ppt_w"/>
                                          </p:val>
                                        </p:tav>
                                      </p:tavLst>
                                    </p:anim>
                                    <p:anim calcmode="lin" valueType="num">
                                      <p:cBhvr>
                                        <p:cTn id="23" dur="1000" fill="hold"/>
                                        <p:tgtEl>
                                          <p:spTgt spid="72"/>
                                        </p:tgtEl>
                                        <p:attrNameLst>
                                          <p:attrName>ppt_h</p:attrName>
                                        </p:attrNameLst>
                                      </p:cBhvr>
                                      <p:tavLst>
                                        <p:tav tm="0">
                                          <p:val>
                                            <p:fltVal val="0"/>
                                          </p:val>
                                        </p:tav>
                                        <p:tav tm="100000">
                                          <p:val>
                                            <p:strVal val="#ppt_h"/>
                                          </p:val>
                                        </p:tav>
                                      </p:tavLst>
                                    </p:anim>
                                    <p:anim calcmode="lin" valueType="num">
                                      <p:cBhvr>
                                        <p:cTn id="24" dur="1000" fill="hold"/>
                                        <p:tgtEl>
                                          <p:spTgt spid="72"/>
                                        </p:tgtEl>
                                        <p:attrNameLst>
                                          <p:attrName>style.rotation</p:attrName>
                                        </p:attrNameLst>
                                      </p:cBhvr>
                                      <p:tavLst>
                                        <p:tav tm="0">
                                          <p:val>
                                            <p:fltVal val="90"/>
                                          </p:val>
                                        </p:tav>
                                        <p:tav tm="100000">
                                          <p:val>
                                            <p:fltVal val="0"/>
                                          </p:val>
                                        </p:tav>
                                      </p:tavLst>
                                    </p:anim>
                                    <p:animEffect transition="in" filter="fade">
                                      <p:cBhvr>
                                        <p:cTn id="25" dur="1000"/>
                                        <p:tgtEl>
                                          <p:spTgt spid="72"/>
                                        </p:tgtEl>
                                      </p:cBhvr>
                                    </p:animEffect>
                                  </p:childTnLst>
                                </p:cTn>
                              </p:par>
                              <p:par>
                                <p:cTn id="26" presetID="31" presetClass="entr" presetSubtype="0" fill="hold" grpId="0" nodeType="withEffect">
                                  <p:stCondLst>
                                    <p:cond delay="500"/>
                                  </p:stCondLst>
                                  <p:childTnLst>
                                    <p:set>
                                      <p:cBhvr>
                                        <p:cTn id="27" dur="1" fill="hold">
                                          <p:stCondLst>
                                            <p:cond delay="0"/>
                                          </p:stCondLst>
                                        </p:cTn>
                                        <p:tgtEl>
                                          <p:spTgt spid="77"/>
                                        </p:tgtEl>
                                        <p:attrNameLst>
                                          <p:attrName>style.visibility</p:attrName>
                                        </p:attrNameLst>
                                      </p:cBhvr>
                                      <p:to>
                                        <p:strVal val="visible"/>
                                      </p:to>
                                    </p:set>
                                    <p:anim calcmode="lin" valueType="num">
                                      <p:cBhvr>
                                        <p:cTn id="28" dur="1000" fill="hold"/>
                                        <p:tgtEl>
                                          <p:spTgt spid="77"/>
                                        </p:tgtEl>
                                        <p:attrNameLst>
                                          <p:attrName>ppt_w</p:attrName>
                                        </p:attrNameLst>
                                      </p:cBhvr>
                                      <p:tavLst>
                                        <p:tav tm="0">
                                          <p:val>
                                            <p:fltVal val="0"/>
                                          </p:val>
                                        </p:tav>
                                        <p:tav tm="100000">
                                          <p:val>
                                            <p:strVal val="#ppt_w"/>
                                          </p:val>
                                        </p:tav>
                                      </p:tavLst>
                                    </p:anim>
                                    <p:anim calcmode="lin" valueType="num">
                                      <p:cBhvr>
                                        <p:cTn id="29" dur="1000" fill="hold"/>
                                        <p:tgtEl>
                                          <p:spTgt spid="77"/>
                                        </p:tgtEl>
                                        <p:attrNameLst>
                                          <p:attrName>ppt_h</p:attrName>
                                        </p:attrNameLst>
                                      </p:cBhvr>
                                      <p:tavLst>
                                        <p:tav tm="0">
                                          <p:val>
                                            <p:fltVal val="0"/>
                                          </p:val>
                                        </p:tav>
                                        <p:tav tm="100000">
                                          <p:val>
                                            <p:strVal val="#ppt_h"/>
                                          </p:val>
                                        </p:tav>
                                      </p:tavLst>
                                    </p:anim>
                                    <p:anim calcmode="lin" valueType="num">
                                      <p:cBhvr>
                                        <p:cTn id="30" dur="1000" fill="hold"/>
                                        <p:tgtEl>
                                          <p:spTgt spid="77"/>
                                        </p:tgtEl>
                                        <p:attrNameLst>
                                          <p:attrName>style.rotation</p:attrName>
                                        </p:attrNameLst>
                                      </p:cBhvr>
                                      <p:tavLst>
                                        <p:tav tm="0">
                                          <p:val>
                                            <p:fltVal val="90"/>
                                          </p:val>
                                        </p:tav>
                                        <p:tav tm="100000">
                                          <p:val>
                                            <p:fltVal val="0"/>
                                          </p:val>
                                        </p:tav>
                                      </p:tavLst>
                                    </p:anim>
                                    <p:animEffect transition="in" filter="fade">
                                      <p:cBhvr>
                                        <p:cTn id="31" dur="1000"/>
                                        <p:tgtEl>
                                          <p:spTgt spid="77"/>
                                        </p:tgtEl>
                                      </p:cBhvr>
                                    </p:animEffect>
                                  </p:childTnLst>
                                </p:cTn>
                              </p:par>
                              <p:par>
                                <p:cTn id="32" presetID="31" presetClass="entr" presetSubtype="0" fill="hold" grpId="0" nodeType="withEffect">
                                  <p:stCondLst>
                                    <p:cond delay="500"/>
                                  </p:stCondLst>
                                  <p:childTnLst>
                                    <p:set>
                                      <p:cBhvr>
                                        <p:cTn id="33" dur="1" fill="hold">
                                          <p:stCondLst>
                                            <p:cond delay="0"/>
                                          </p:stCondLst>
                                        </p:cTn>
                                        <p:tgtEl>
                                          <p:spTgt spid="84"/>
                                        </p:tgtEl>
                                        <p:attrNameLst>
                                          <p:attrName>style.visibility</p:attrName>
                                        </p:attrNameLst>
                                      </p:cBhvr>
                                      <p:to>
                                        <p:strVal val="visible"/>
                                      </p:to>
                                    </p:set>
                                    <p:anim calcmode="lin" valueType="num">
                                      <p:cBhvr>
                                        <p:cTn id="34" dur="1000" fill="hold"/>
                                        <p:tgtEl>
                                          <p:spTgt spid="84"/>
                                        </p:tgtEl>
                                        <p:attrNameLst>
                                          <p:attrName>ppt_w</p:attrName>
                                        </p:attrNameLst>
                                      </p:cBhvr>
                                      <p:tavLst>
                                        <p:tav tm="0">
                                          <p:val>
                                            <p:fltVal val="0"/>
                                          </p:val>
                                        </p:tav>
                                        <p:tav tm="100000">
                                          <p:val>
                                            <p:strVal val="#ppt_w"/>
                                          </p:val>
                                        </p:tav>
                                      </p:tavLst>
                                    </p:anim>
                                    <p:anim calcmode="lin" valueType="num">
                                      <p:cBhvr>
                                        <p:cTn id="35" dur="1000" fill="hold"/>
                                        <p:tgtEl>
                                          <p:spTgt spid="84"/>
                                        </p:tgtEl>
                                        <p:attrNameLst>
                                          <p:attrName>ppt_h</p:attrName>
                                        </p:attrNameLst>
                                      </p:cBhvr>
                                      <p:tavLst>
                                        <p:tav tm="0">
                                          <p:val>
                                            <p:fltVal val="0"/>
                                          </p:val>
                                        </p:tav>
                                        <p:tav tm="100000">
                                          <p:val>
                                            <p:strVal val="#ppt_h"/>
                                          </p:val>
                                        </p:tav>
                                      </p:tavLst>
                                    </p:anim>
                                    <p:anim calcmode="lin" valueType="num">
                                      <p:cBhvr>
                                        <p:cTn id="36" dur="1000" fill="hold"/>
                                        <p:tgtEl>
                                          <p:spTgt spid="84"/>
                                        </p:tgtEl>
                                        <p:attrNameLst>
                                          <p:attrName>style.rotation</p:attrName>
                                        </p:attrNameLst>
                                      </p:cBhvr>
                                      <p:tavLst>
                                        <p:tav tm="0">
                                          <p:val>
                                            <p:fltVal val="90"/>
                                          </p:val>
                                        </p:tav>
                                        <p:tav tm="100000">
                                          <p:val>
                                            <p:fltVal val="0"/>
                                          </p:val>
                                        </p:tav>
                                      </p:tavLst>
                                    </p:anim>
                                    <p:animEffect transition="in" filter="fade">
                                      <p:cBhvr>
                                        <p:cTn id="37" dur="1000"/>
                                        <p:tgtEl>
                                          <p:spTgt spid="84"/>
                                        </p:tgtEl>
                                      </p:cBhvr>
                                    </p:animEffect>
                                  </p:childTnLst>
                                </p:cTn>
                              </p:par>
                              <p:par>
                                <p:cTn id="38" presetID="31" presetClass="entr" presetSubtype="0" fill="hold" grpId="0" nodeType="withEffect">
                                  <p:stCondLst>
                                    <p:cond delay="500"/>
                                  </p:stCondLst>
                                  <p:childTnLst>
                                    <p:set>
                                      <p:cBhvr>
                                        <p:cTn id="39" dur="1" fill="hold">
                                          <p:stCondLst>
                                            <p:cond delay="0"/>
                                          </p:stCondLst>
                                        </p:cTn>
                                        <p:tgtEl>
                                          <p:spTgt spid="89"/>
                                        </p:tgtEl>
                                        <p:attrNameLst>
                                          <p:attrName>style.visibility</p:attrName>
                                        </p:attrNameLst>
                                      </p:cBhvr>
                                      <p:to>
                                        <p:strVal val="visible"/>
                                      </p:to>
                                    </p:set>
                                    <p:anim calcmode="lin" valueType="num">
                                      <p:cBhvr>
                                        <p:cTn id="40" dur="1000" fill="hold"/>
                                        <p:tgtEl>
                                          <p:spTgt spid="89"/>
                                        </p:tgtEl>
                                        <p:attrNameLst>
                                          <p:attrName>ppt_w</p:attrName>
                                        </p:attrNameLst>
                                      </p:cBhvr>
                                      <p:tavLst>
                                        <p:tav tm="0">
                                          <p:val>
                                            <p:fltVal val="0"/>
                                          </p:val>
                                        </p:tav>
                                        <p:tav tm="100000">
                                          <p:val>
                                            <p:strVal val="#ppt_w"/>
                                          </p:val>
                                        </p:tav>
                                      </p:tavLst>
                                    </p:anim>
                                    <p:anim calcmode="lin" valueType="num">
                                      <p:cBhvr>
                                        <p:cTn id="41" dur="1000" fill="hold"/>
                                        <p:tgtEl>
                                          <p:spTgt spid="89"/>
                                        </p:tgtEl>
                                        <p:attrNameLst>
                                          <p:attrName>ppt_h</p:attrName>
                                        </p:attrNameLst>
                                      </p:cBhvr>
                                      <p:tavLst>
                                        <p:tav tm="0">
                                          <p:val>
                                            <p:fltVal val="0"/>
                                          </p:val>
                                        </p:tav>
                                        <p:tav tm="100000">
                                          <p:val>
                                            <p:strVal val="#ppt_h"/>
                                          </p:val>
                                        </p:tav>
                                      </p:tavLst>
                                    </p:anim>
                                    <p:anim calcmode="lin" valueType="num">
                                      <p:cBhvr>
                                        <p:cTn id="42" dur="1000" fill="hold"/>
                                        <p:tgtEl>
                                          <p:spTgt spid="89"/>
                                        </p:tgtEl>
                                        <p:attrNameLst>
                                          <p:attrName>style.rotation</p:attrName>
                                        </p:attrNameLst>
                                      </p:cBhvr>
                                      <p:tavLst>
                                        <p:tav tm="0">
                                          <p:val>
                                            <p:fltVal val="90"/>
                                          </p:val>
                                        </p:tav>
                                        <p:tav tm="100000">
                                          <p:val>
                                            <p:fltVal val="0"/>
                                          </p:val>
                                        </p:tav>
                                      </p:tavLst>
                                    </p:anim>
                                    <p:animEffect transition="in" filter="fade">
                                      <p:cBhvr>
                                        <p:cTn id="43" dur="1000"/>
                                        <p:tgtEl>
                                          <p:spTgt spid="89"/>
                                        </p:tgtEl>
                                      </p:cBhvr>
                                    </p:animEffect>
                                  </p:childTnLst>
                                </p:cTn>
                              </p:par>
                              <p:par>
                                <p:cTn id="44" presetID="53" presetClass="entr" presetSubtype="16" fill="hold" grpId="0" nodeType="withEffect">
                                  <p:stCondLst>
                                    <p:cond delay="1000"/>
                                  </p:stCondLst>
                                  <p:childTnLst>
                                    <p:set>
                                      <p:cBhvr>
                                        <p:cTn id="45" dur="1" fill="hold">
                                          <p:stCondLst>
                                            <p:cond delay="0"/>
                                          </p:stCondLst>
                                        </p:cTn>
                                        <p:tgtEl>
                                          <p:spTgt spid="80"/>
                                        </p:tgtEl>
                                        <p:attrNameLst>
                                          <p:attrName>style.visibility</p:attrName>
                                        </p:attrNameLst>
                                      </p:cBhvr>
                                      <p:to>
                                        <p:strVal val="visible"/>
                                      </p:to>
                                    </p:set>
                                    <p:anim calcmode="lin" valueType="num">
                                      <p:cBhvr>
                                        <p:cTn id="46" dur="500" fill="hold"/>
                                        <p:tgtEl>
                                          <p:spTgt spid="80"/>
                                        </p:tgtEl>
                                        <p:attrNameLst>
                                          <p:attrName>ppt_w</p:attrName>
                                        </p:attrNameLst>
                                      </p:cBhvr>
                                      <p:tavLst>
                                        <p:tav tm="0">
                                          <p:val>
                                            <p:fltVal val="0"/>
                                          </p:val>
                                        </p:tav>
                                        <p:tav tm="100000">
                                          <p:val>
                                            <p:strVal val="#ppt_w"/>
                                          </p:val>
                                        </p:tav>
                                      </p:tavLst>
                                    </p:anim>
                                    <p:anim calcmode="lin" valueType="num">
                                      <p:cBhvr>
                                        <p:cTn id="47" dur="500" fill="hold"/>
                                        <p:tgtEl>
                                          <p:spTgt spid="80"/>
                                        </p:tgtEl>
                                        <p:attrNameLst>
                                          <p:attrName>ppt_h</p:attrName>
                                        </p:attrNameLst>
                                      </p:cBhvr>
                                      <p:tavLst>
                                        <p:tav tm="0">
                                          <p:val>
                                            <p:fltVal val="0"/>
                                          </p:val>
                                        </p:tav>
                                        <p:tav tm="100000">
                                          <p:val>
                                            <p:strVal val="#ppt_h"/>
                                          </p:val>
                                        </p:tav>
                                      </p:tavLst>
                                    </p:anim>
                                    <p:animEffect transition="in" filter="fade">
                                      <p:cBhvr>
                                        <p:cTn id="48" dur="500"/>
                                        <p:tgtEl>
                                          <p:spTgt spid="80"/>
                                        </p:tgtEl>
                                      </p:cBhvr>
                                    </p:animEffect>
                                  </p:childTnLst>
                                </p:cTn>
                              </p:par>
                              <p:par>
                                <p:cTn id="49" presetID="53" presetClass="entr" presetSubtype="16" fill="hold" grpId="0" nodeType="withEffect">
                                  <p:stCondLst>
                                    <p:cond delay="1000"/>
                                  </p:stCondLst>
                                  <p:childTnLst>
                                    <p:set>
                                      <p:cBhvr>
                                        <p:cTn id="50" dur="1" fill="hold">
                                          <p:stCondLst>
                                            <p:cond delay="0"/>
                                          </p:stCondLst>
                                        </p:cTn>
                                        <p:tgtEl>
                                          <p:spTgt spid="82"/>
                                        </p:tgtEl>
                                        <p:attrNameLst>
                                          <p:attrName>style.visibility</p:attrName>
                                        </p:attrNameLst>
                                      </p:cBhvr>
                                      <p:to>
                                        <p:strVal val="visible"/>
                                      </p:to>
                                    </p:set>
                                    <p:anim calcmode="lin" valueType="num">
                                      <p:cBhvr>
                                        <p:cTn id="51" dur="500" fill="hold"/>
                                        <p:tgtEl>
                                          <p:spTgt spid="82"/>
                                        </p:tgtEl>
                                        <p:attrNameLst>
                                          <p:attrName>ppt_w</p:attrName>
                                        </p:attrNameLst>
                                      </p:cBhvr>
                                      <p:tavLst>
                                        <p:tav tm="0">
                                          <p:val>
                                            <p:fltVal val="0"/>
                                          </p:val>
                                        </p:tav>
                                        <p:tav tm="100000">
                                          <p:val>
                                            <p:strVal val="#ppt_w"/>
                                          </p:val>
                                        </p:tav>
                                      </p:tavLst>
                                    </p:anim>
                                    <p:anim calcmode="lin" valueType="num">
                                      <p:cBhvr>
                                        <p:cTn id="52" dur="500" fill="hold"/>
                                        <p:tgtEl>
                                          <p:spTgt spid="82"/>
                                        </p:tgtEl>
                                        <p:attrNameLst>
                                          <p:attrName>ppt_h</p:attrName>
                                        </p:attrNameLst>
                                      </p:cBhvr>
                                      <p:tavLst>
                                        <p:tav tm="0">
                                          <p:val>
                                            <p:fltVal val="0"/>
                                          </p:val>
                                        </p:tav>
                                        <p:tav tm="100000">
                                          <p:val>
                                            <p:strVal val="#ppt_h"/>
                                          </p:val>
                                        </p:tav>
                                      </p:tavLst>
                                    </p:anim>
                                    <p:animEffect transition="in" filter="fade">
                                      <p:cBhvr>
                                        <p:cTn id="53" dur="500"/>
                                        <p:tgtEl>
                                          <p:spTgt spid="82"/>
                                        </p:tgtEl>
                                      </p:cBhvr>
                                    </p:animEffect>
                                  </p:childTnLst>
                                </p:cTn>
                              </p:par>
                              <p:par>
                                <p:cTn id="54" presetID="53" presetClass="entr" presetSubtype="16" fill="hold" grpId="0" nodeType="withEffect">
                                  <p:stCondLst>
                                    <p:cond delay="1000"/>
                                  </p:stCondLst>
                                  <p:childTnLst>
                                    <p:set>
                                      <p:cBhvr>
                                        <p:cTn id="55" dur="1" fill="hold">
                                          <p:stCondLst>
                                            <p:cond delay="0"/>
                                          </p:stCondLst>
                                        </p:cTn>
                                        <p:tgtEl>
                                          <p:spTgt spid="87"/>
                                        </p:tgtEl>
                                        <p:attrNameLst>
                                          <p:attrName>style.visibility</p:attrName>
                                        </p:attrNameLst>
                                      </p:cBhvr>
                                      <p:to>
                                        <p:strVal val="visible"/>
                                      </p:to>
                                    </p:set>
                                    <p:anim calcmode="lin" valueType="num">
                                      <p:cBhvr>
                                        <p:cTn id="56" dur="500" fill="hold"/>
                                        <p:tgtEl>
                                          <p:spTgt spid="87"/>
                                        </p:tgtEl>
                                        <p:attrNameLst>
                                          <p:attrName>ppt_w</p:attrName>
                                        </p:attrNameLst>
                                      </p:cBhvr>
                                      <p:tavLst>
                                        <p:tav tm="0">
                                          <p:val>
                                            <p:fltVal val="0"/>
                                          </p:val>
                                        </p:tav>
                                        <p:tav tm="100000">
                                          <p:val>
                                            <p:strVal val="#ppt_w"/>
                                          </p:val>
                                        </p:tav>
                                      </p:tavLst>
                                    </p:anim>
                                    <p:anim calcmode="lin" valueType="num">
                                      <p:cBhvr>
                                        <p:cTn id="57" dur="500" fill="hold"/>
                                        <p:tgtEl>
                                          <p:spTgt spid="87"/>
                                        </p:tgtEl>
                                        <p:attrNameLst>
                                          <p:attrName>ppt_h</p:attrName>
                                        </p:attrNameLst>
                                      </p:cBhvr>
                                      <p:tavLst>
                                        <p:tav tm="0">
                                          <p:val>
                                            <p:fltVal val="0"/>
                                          </p:val>
                                        </p:tav>
                                        <p:tav tm="100000">
                                          <p:val>
                                            <p:strVal val="#ppt_h"/>
                                          </p:val>
                                        </p:tav>
                                      </p:tavLst>
                                    </p:anim>
                                    <p:animEffect transition="in" filter="fade">
                                      <p:cBhvr>
                                        <p:cTn id="58" dur="500"/>
                                        <p:tgtEl>
                                          <p:spTgt spid="87"/>
                                        </p:tgtEl>
                                      </p:cBhvr>
                                    </p:animEffect>
                                  </p:childTnLst>
                                </p:cTn>
                              </p:par>
                              <p:par>
                                <p:cTn id="59" presetID="53" presetClass="entr" presetSubtype="16" fill="hold" grpId="0" nodeType="withEffect">
                                  <p:stCondLst>
                                    <p:cond delay="1000"/>
                                  </p:stCondLst>
                                  <p:childTnLst>
                                    <p:set>
                                      <p:cBhvr>
                                        <p:cTn id="60" dur="1" fill="hold">
                                          <p:stCondLst>
                                            <p:cond delay="0"/>
                                          </p:stCondLst>
                                        </p:cTn>
                                        <p:tgtEl>
                                          <p:spTgt spid="85"/>
                                        </p:tgtEl>
                                        <p:attrNameLst>
                                          <p:attrName>style.visibility</p:attrName>
                                        </p:attrNameLst>
                                      </p:cBhvr>
                                      <p:to>
                                        <p:strVal val="visible"/>
                                      </p:to>
                                    </p:set>
                                    <p:anim calcmode="lin" valueType="num">
                                      <p:cBhvr>
                                        <p:cTn id="61" dur="500" fill="hold"/>
                                        <p:tgtEl>
                                          <p:spTgt spid="85"/>
                                        </p:tgtEl>
                                        <p:attrNameLst>
                                          <p:attrName>ppt_w</p:attrName>
                                        </p:attrNameLst>
                                      </p:cBhvr>
                                      <p:tavLst>
                                        <p:tav tm="0">
                                          <p:val>
                                            <p:fltVal val="0"/>
                                          </p:val>
                                        </p:tav>
                                        <p:tav tm="100000">
                                          <p:val>
                                            <p:strVal val="#ppt_w"/>
                                          </p:val>
                                        </p:tav>
                                      </p:tavLst>
                                    </p:anim>
                                    <p:anim calcmode="lin" valueType="num">
                                      <p:cBhvr>
                                        <p:cTn id="62" dur="500" fill="hold"/>
                                        <p:tgtEl>
                                          <p:spTgt spid="85"/>
                                        </p:tgtEl>
                                        <p:attrNameLst>
                                          <p:attrName>ppt_h</p:attrName>
                                        </p:attrNameLst>
                                      </p:cBhvr>
                                      <p:tavLst>
                                        <p:tav tm="0">
                                          <p:val>
                                            <p:fltVal val="0"/>
                                          </p:val>
                                        </p:tav>
                                        <p:tav tm="100000">
                                          <p:val>
                                            <p:strVal val="#ppt_h"/>
                                          </p:val>
                                        </p:tav>
                                      </p:tavLst>
                                    </p:anim>
                                    <p:animEffect transition="in" filter="fade">
                                      <p:cBhvr>
                                        <p:cTn id="63" dur="500"/>
                                        <p:tgtEl>
                                          <p:spTgt spid="85"/>
                                        </p:tgtEl>
                                      </p:cBhvr>
                                    </p:animEffect>
                                  </p:childTnLst>
                                </p:cTn>
                              </p:par>
                              <p:par>
                                <p:cTn id="64" presetID="42" presetClass="entr" presetSubtype="0" fill="hold" grpId="0" nodeType="withEffect">
                                  <p:stCondLst>
                                    <p:cond delay="1500"/>
                                  </p:stCondLst>
                                  <p:childTnLst>
                                    <p:set>
                                      <p:cBhvr>
                                        <p:cTn id="65" dur="1" fill="hold">
                                          <p:stCondLst>
                                            <p:cond delay="0"/>
                                          </p:stCondLst>
                                        </p:cTn>
                                        <p:tgtEl>
                                          <p:spTgt spid="81"/>
                                        </p:tgtEl>
                                        <p:attrNameLst>
                                          <p:attrName>style.visibility</p:attrName>
                                        </p:attrNameLst>
                                      </p:cBhvr>
                                      <p:to>
                                        <p:strVal val="visible"/>
                                      </p:to>
                                    </p:set>
                                    <p:animEffect transition="in" filter="fade">
                                      <p:cBhvr>
                                        <p:cTn id="66" dur="1000"/>
                                        <p:tgtEl>
                                          <p:spTgt spid="81"/>
                                        </p:tgtEl>
                                      </p:cBhvr>
                                    </p:animEffect>
                                    <p:anim calcmode="lin" valueType="num">
                                      <p:cBhvr>
                                        <p:cTn id="67" dur="1000" fill="hold"/>
                                        <p:tgtEl>
                                          <p:spTgt spid="81"/>
                                        </p:tgtEl>
                                        <p:attrNameLst>
                                          <p:attrName>ppt_x</p:attrName>
                                        </p:attrNameLst>
                                      </p:cBhvr>
                                      <p:tavLst>
                                        <p:tav tm="0">
                                          <p:val>
                                            <p:strVal val="#ppt_x"/>
                                          </p:val>
                                        </p:tav>
                                        <p:tav tm="100000">
                                          <p:val>
                                            <p:strVal val="#ppt_x"/>
                                          </p:val>
                                        </p:tav>
                                      </p:tavLst>
                                    </p:anim>
                                    <p:anim calcmode="lin" valueType="num">
                                      <p:cBhvr>
                                        <p:cTn id="68" dur="1000" fill="hold"/>
                                        <p:tgtEl>
                                          <p:spTgt spid="81"/>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1500"/>
                                  </p:stCondLst>
                                  <p:childTnLst>
                                    <p:set>
                                      <p:cBhvr>
                                        <p:cTn id="70" dur="1" fill="hold">
                                          <p:stCondLst>
                                            <p:cond delay="0"/>
                                          </p:stCondLst>
                                        </p:cTn>
                                        <p:tgtEl>
                                          <p:spTgt spid="83"/>
                                        </p:tgtEl>
                                        <p:attrNameLst>
                                          <p:attrName>style.visibility</p:attrName>
                                        </p:attrNameLst>
                                      </p:cBhvr>
                                      <p:to>
                                        <p:strVal val="visible"/>
                                      </p:to>
                                    </p:set>
                                    <p:animEffect transition="in" filter="fade">
                                      <p:cBhvr>
                                        <p:cTn id="71" dur="1000"/>
                                        <p:tgtEl>
                                          <p:spTgt spid="83"/>
                                        </p:tgtEl>
                                      </p:cBhvr>
                                    </p:animEffect>
                                    <p:anim calcmode="lin" valueType="num">
                                      <p:cBhvr>
                                        <p:cTn id="72" dur="1000" fill="hold"/>
                                        <p:tgtEl>
                                          <p:spTgt spid="83"/>
                                        </p:tgtEl>
                                        <p:attrNameLst>
                                          <p:attrName>ppt_x</p:attrName>
                                        </p:attrNameLst>
                                      </p:cBhvr>
                                      <p:tavLst>
                                        <p:tav tm="0">
                                          <p:val>
                                            <p:strVal val="#ppt_x"/>
                                          </p:val>
                                        </p:tav>
                                        <p:tav tm="100000">
                                          <p:val>
                                            <p:strVal val="#ppt_x"/>
                                          </p:val>
                                        </p:tav>
                                      </p:tavLst>
                                    </p:anim>
                                    <p:anim calcmode="lin" valueType="num">
                                      <p:cBhvr>
                                        <p:cTn id="73" dur="1000" fill="hold"/>
                                        <p:tgtEl>
                                          <p:spTgt spid="83"/>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1500"/>
                                  </p:stCondLst>
                                  <p:childTnLst>
                                    <p:set>
                                      <p:cBhvr>
                                        <p:cTn id="75" dur="1" fill="hold">
                                          <p:stCondLst>
                                            <p:cond delay="0"/>
                                          </p:stCondLst>
                                        </p:cTn>
                                        <p:tgtEl>
                                          <p:spTgt spid="86"/>
                                        </p:tgtEl>
                                        <p:attrNameLst>
                                          <p:attrName>style.visibility</p:attrName>
                                        </p:attrNameLst>
                                      </p:cBhvr>
                                      <p:to>
                                        <p:strVal val="visible"/>
                                      </p:to>
                                    </p:set>
                                    <p:animEffect transition="in" filter="fade">
                                      <p:cBhvr>
                                        <p:cTn id="76" dur="1000"/>
                                        <p:tgtEl>
                                          <p:spTgt spid="86"/>
                                        </p:tgtEl>
                                      </p:cBhvr>
                                    </p:animEffect>
                                    <p:anim calcmode="lin" valueType="num">
                                      <p:cBhvr>
                                        <p:cTn id="77" dur="1000" fill="hold"/>
                                        <p:tgtEl>
                                          <p:spTgt spid="86"/>
                                        </p:tgtEl>
                                        <p:attrNameLst>
                                          <p:attrName>ppt_x</p:attrName>
                                        </p:attrNameLst>
                                      </p:cBhvr>
                                      <p:tavLst>
                                        <p:tav tm="0">
                                          <p:val>
                                            <p:strVal val="#ppt_x"/>
                                          </p:val>
                                        </p:tav>
                                        <p:tav tm="100000">
                                          <p:val>
                                            <p:strVal val="#ppt_x"/>
                                          </p:val>
                                        </p:tav>
                                      </p:tavLst>
                                    </p:anim>
                                    <p:anim calcmode="lin" valueType="num">
                                      <p:cBhvr>
                                        <p:cTn id="78" dur="1000" fill="hold"/>
                                        <p:tgtEl>
                                          <p:spTgt spid="86"/>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1500"/>
                                  </p:stCondLst>
                                  <p:childTnLst>
                                    <p:set>
                                      <p:cBhvr>
                                        <p:cTn id="80" dur="1" fill="hold">
                                          <p:stCondLst>
                                            <p:cond delay="0"/>
                                          </p:stCondLst>
                                        </p:cTn>
                                        <p:tgtEl>
                                          <p:spTgt spid="88"/>
                                        </p:tgtEl>
                                        <p:attrNameLst>
                                          <p:attrName>style.visibility</p:attrName>
                                        </p:attrNameLst>
                                      </p:cBhvr>
                                      <p:to>
                                        <p:strVal val="visible"/>
                                      </p:to>
                                    </p:set>
                                    <p:animEffect transition="in" filter="fade">
                                      <p:cBhvr>
                                        <p:cTn id="81" dur="1000"/>
                                        <p:tgtEl>
                                          <p:spTgt spid="88"/>
                                        </p:tgtEl>
                                      </p:cBhvr>
                                    </p:animEffect>
                                    <p:anim calcmode="lin" valueType="num">
                                      <p:cBhvr>
                                        <p:cTn id="82" dur="1000" fill="hold"/>
                                        <p:tgtEl>
                                          <p:spTgt spid="88"/>
                                        </p:tgtEl>
                                        <p:attrNameLst>
                                          <p:attrName>ppt_x</p:attrName>
                                        </p:attrNameLst>
                                      </p:cBhvr>
                                      <p:tavLst>
                                        <p:tav tm="0">
                                          <p:val>
                                            <p:strVal val="#ppt_x"/>
                                          </p:val>
                                        </p:tav>
                                        <p:tav tm="100000">
                                          <p:val>
                                            <p:strVal val="#ppt_x"/>
                                          </p:val>
                                        </p:tav>
                                      </p:tavLst>
                                    </p:anim>
                                    <p:anim calcmode="lin" valueType="num">
                                      <p:cBhvr>
                                        <p:cTn id="83" dur="1000" fill="hold"/>
                                        <p:tgtEl>
                                          <p:spTgt spid="88"/>
                                        </p:tgtEl>
                                        <p:attrNameLst>
                                          <p:attrName>ppt_y</p:attrName>
                                        </p:attrNameLst>
                                      </p:cBhvr>
                                      <p:tavLst>
                                        <p:tav tm="0">
                                          <p:val>
                                            <p:strVal val="#ppt_y+.1"/>
                                          </p:val>
                                        </p:tav>
                                        <p:tav tm="100000">
                                          <p:val>
                                            <p:strVal val="#ppt_y"/>
                                          </p:val>
                                        </p:tav>
                                      </p:tavLst>
                                    </p:anim>
                                  </p:childTnLst>
                                </p:cTn>
                              </p:par>
                            </p:childTnLst>
                          </p:cTn>
                        </p:par>
                        <p:par>
                          <p:cTn id="84" fill="hold">
                            <p:stCondLst>
                              <p:cond delay="3000"/>
                            </p:stCondLst>
                            <p:childTnLst>
                              <p:par>
                                <p:cTn id="85" presetID="21" presetClass="entr" presetSubtype="1" fill="hold" nodeType="afterEffect">
                                  <p:stCondLst>
                                    <p:cond delay="0"/>
                                  </p:stCondLst>
                                  <p:childTnLst>
                                    <p:set>
                                      <p:cBhvr>
                                        <p:cTn id="86" dur="1" fill="hold">
                                          <p:stCondLst>
                                            <p:cond delay="0"/>
                                          </p:stCondLst>
                                        </p:cTn>
                                        <p:tgtEl>
                                          <p:spTgt spid="3"/>
                                        </p:tgtEl>
                                        <p:attrNameLst>
                                          <p:attrName>style.visibility</p:attrName>
                                        </p:attrNameLst>
                                      </p:cBhvr>
                                      <p:to>
                                        <p:strVal val="visible"/>
                                      </p:to>
                                    </p:set>
                                    <p:animEffect transition="in" filter="wheel(1)">
                                      <p:cBhvr>
                                        <p:cTn id="87" dur="2000"/>
                                        <p:tgtEl>
                                          <p:spTgt spid="3"/>
                                        </p:tgtEl>
                                      </p:cBhvr>
                                    </p:animEffect>
                                  </p:childTnLst>
                                </p:cTn>
                              </p:par>
                            </p:childTnLst>
                          </p:cTn>
                        </p:par>
                        <p:par>
                          <p:cTn id="88" fill="hold">
                            <p:stCondLst>
                              <p:cond delay="5000"/>
                            </p:stCondLst>
                            <p:childTnLst>
                              <p:par>
                                <p:cTn id="89" presetID="10" presetClass="entr" presetSubtype="0" fill="hold" nodeType="afterEffect">
                                  <p:stCondLst>
                                    <p:cond delay="0"/>
                                  </p:stCondLst>
                                  <p:childTnLst>
                                    <p:set>
                                      <p:cBhvr>
                                        <p:cTn id="90" dur="1" fill="hold">
                                          <p:stCondLst>
                                            <p:cond delay="0"/>
                                          </p:stCondLst>
                                        </p:cTn>
                                        <p:tgtEl>
                                          <p:spTgt spid="90"/>
                                        </p:tgtEl>
                                        <p:attrNameLst>
                                          <p:attrName>style.visibility</p:attrName>
                                        </p:attrNameLst>
                                      </p:cBhvr>
                                      <p:to>
                                        <p:strVal val="visible"/>
                                      </p:to>
                                    </p:set>
                                    <p:animEffect transition="in" filter="fade">
                                      <p:cBhvr>
                                        <p:cTn id="91" dur="500"/>
                                        <p:tgtEl>
                                          <p:spTgt spid="90"/>
                                        </p:tgtEl>
                                      </p:cBhvr>
                                    </p:animEffect>
                                  </p:childTnLst>
                                </p:cTn>
                              </p:par>
                            </p:childTnLst>
                          </p:cTn>
                        </p:par>
                        <p:par>
                          <p:cTn id="92" fill="hold">
                            <p:stCondLst>
                              <p:cond delay="5500"/>
                            </p:stCondLst>
                            <p:childTnLst>
                              <p:par>
                                <p:cTn id="93" presetID="10" presetClass="entr" presetSubtype="0" fill="hold" nodeType="afterEffect">
                                  <p:stCondLst>
                                    <p:cond delay="0"/>
                                  </p:stCondLst>
                                  <p:childTnLst>
                                    <p:set>
                                      <p:cBhvr>
                                        <p:cTn id="94" dur="1" fill="hold">
                                          <p:stCondLst>
                                            <p:cond delay="0"/>
                                          </p:stCondLst>
                                        </p:cTn>
                                        <p:tgtEl>
                                          <p:spTgt spid="93"/>
                                        </p:tgtEl>
                                        <p:attrNameLst>
                                          <p:attrName>style.visibility</p:attrName>
                                        </p:attrNameLst>
                                      </p:cBhvr>
                                      <p:to>
                                        <p:strVal val="visible"/>
                                      </p:to>
                                    </p:set>
                                    <p:animEffect transition="in" filter="fade">
                                      <p:cBhvr>
                                        <p:cTn id="95" dur="500"/>
                                        <p:tgtEl>
                                          <p:spTgt spid="93"/>
                                        </p:tgtEl>
                                      </p:cBhvr>
                                    </p:animEffect>
                                  </p:childTnLst>
                                </p:cTn>
                              </p:par>
                            </p:childTnLst>
                          </p:cTn>
                        </p:par>
                        <p:par>
                          <p:cTn id="96" fill="hold">
                            <p:stCondLst>
                              <p:cond delay="6000"/>
                            </p:stCondLst>
                            <p:childTnLst>
                              <p:par>
                                <p:cTn id="97" presetID="22" presetClass="entr" presetSubtype="8" fill="hold" nodeType="afterEffect">
                                  <p:stCondLst>
                                    <p:cond delay="0"/>
                                  </p:stCondLst>
                                  <p:childTnLst>
                                    <p:set>
                                      <p:cBhvr>
                                        <p:cTn id="98" dur="1" fill="hold">
                                          <p:stCondLst>
                                            <p:cond delay="0"/>
                                          </p:stCondLst>
                                        </p:cTn>
                                        <p:tgtEl>
                                          <p:spTgt spid="8"/>
                                        </p:tgtEl>
                                        <p:attrNameLst>
                                          <p:attrName>style.visibility</p:attrName>
                                        </p:attrNameLst>
                                      </p:cBhvr>
                                      <p:to>
                                        <p:strVal val="visible"/>
                                      </p:to>
                                    </p:set>
                                    <p:animEffect transition="in" filter="wipe(left)">
                                      <p:cBhvr>
                                        <p:cTn id="99" dur="500"/>
                                        <p:tgtEl>
                                          <p:spTgt spid="8"/>
                                        </p:tgtEl>
                                      </p:cBhvr>
                                    </p:animEffect>
                                  </p:childTnLst>
                                </p:cTn>
                              </p:par>
                            </p:childTnLst>
                          </p:cTn>
                        </p:par>
                        <p:par>
                          <p:cTn id="100" fill="hold">
                            <p:stCondLst>
                              <p:cond delay="6500"/>
                            </p:stCondLst>
                            <p:childTnLst>
                              <p:par>
                                <p:cTn id="101" presetID="22" presetClass="entr" presetSubtype="8" fill="hold" nodeType="after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wipe(left)">
                                      <p:cBhvr>
                                        <p:cTn id="103" dur="500"/>
                                        <p:tgtEl>
                                          <p:spTgt spid="7"/>
                                        </p:tgtEl>
                                      </p:cBhvr>
                                    </p:animEffect>
                                  </p:childTnLst>
                                </p:cTn>
                              </p:par>
                            </p:childTnLst>
                          </p:cTn>
                        </p:par>
                        <p:par>
                          <p:cTn id="104" fill="hold">
                            <p:stCondLst>
                              <p:cond delay="7000"/>
                            </p:stCondLst>
                            <p:childTnLst>
                              <p:par>
                                <p:cTn id="105" presetID="22" presetClass="entr" presetSubtype="8" fill="hold" nodeType="afterEffect">
                                  <p:stCondLst>
                                    <p:cond delay="0"/>
                                  </p:stCondLst>
                                  <p:childTnLst>
                                    <p:set>
                                      <p:cBhvr>
                                        <p:cTn id="106" dur="1" fill="hold">
                                          <p:stCondLst>
                                            <p:cond delay="0"/>
                                          </p:stCondLst>
                                        </p:cTn>
                                        <p:tgtEl>
                                          <p:spTgt spid="97"/>
                                        </p:tgtEl>
                                        <p:attrNameLst>
                                          <p:attrName>style.visibility</p:attrName>
                                        </p:attrNameLst>
                                      </p:cBhvr>
                                      <p:to>
                                        <p:strVal val="visible"/>
                                      </p:to>
                                    </p:set>
                                    <p:animEffect transition="in" filter="wipe(left)">
                                      <p:cBhvr>
                                        <p:cTn id="107" dur="500"/>
                                        <p:tgtEl>
                                          <p:spTgt spid="97"/>
                                        </p:tgtEl>
                                      </p:cBhvr>
                                    </p:animEffect>
                                  </p:childTnLst>
                                </p:cTn>
                              </p:par>
                            </p:childTnLst>
                          </p:cTn>
                        </p:par>
                        <p:par>
                          <p:cTn id="108" fill="hold">
                            <p:stCondLst>
                              <p:cond delay="7500"/>
                            </p:stCondLst>
                            <p:childTnLst>
                              <p:par>
                                <p:cTn id="109" presetID="22" presetClass="entr" presetSubtype="8" fill="hold" nodeType="afterEffect">
                                  <p:stCondLst>
                                    <p:cond delay="0"/>
                                  </p:stCondLst>
                                  <p:childTnLst>
                                    <p:set>
                                      <p:cBhvr>
                                        <p:cTn id="110" dur="1" fill="hold">
                                          <p:stCondLst>
                                            <p:cond delay="0"/>
                                          </p:stCondLst>
                                        </p:cTn>
                                        <p:tgtEl>
                                          <p:spTgt spid="100"/>
                                        </p:tgtEl>
                                        <p:attrNameLst>
                                          <p:attrName>style.visibility</p:attrName>
                                        </p:attrNameLst>
                                      </p:cBhvr>
                                      <p:to>
                                        <p:strVal val="visible"/>
                                      </p:to>
                                    </p:set>
                                    <p:animEffect transition="in" filter="wipe(left)">
                                      <p:cBhvr>
                                        <p:cTn id="111"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7" grpId="0" animBg="1"/>
      <p:bldP spid="80" grpId="0"/>
      <p:bldP spid="81" grpId="0"/>
      <p:bldP spid="82" grpId="0"/>
      <p:bldP spid="83" grpId="0"/>
      <p:bldP spid="84" grpId="0" animBg="1"/>
      <p:bldP spid="85" grpId="0"/>
      <p:bldP spid="86" grpId="0"/>
      <p:bldP spid="87" grpId="0"/>
      <p:bldP spid="88" grpId="0"/>
      <p:bldP spid="89" grpId="0" animBg="1"/>
      <p:bldP spid="41" grpId="0" animBg="1"/>
      <p:bldP spid="4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grpSp>
        <p:nvGrpSpPr>
          <p:cNvPr id="11" name="组合 10">
            <a:extLst>
              <a:ext uri="{FF2B5EF4-FFF2-40B4-BE49-F238E27FC236}">
                <a16:creationId xmlns:a16="http://schemas.microsoft.com/office/drawing/2014/main" xmlns="" id="{7E10B5D9-8D7B-4BBA-946C-71A96229AEBA}"/>
              </a:ext>
            </a:extLst>
          </p:cNvPr>
          <p:cNvGrpSpPr/>
          <p:nvPr/>
        </p:nvGrpSpPr>
        <p:grpSpPr>
          <a:xfrm>
            <a:off x="1211617" y="2440515"/>
            <a:ext cx="2681287" cy="1073150"/>
            <a:chOff x="1211617" y="2440515"/>
            <a:chExt cx="2681287" cy="1073150"/>
          </a:xfrm>
        </p:grpSpPr>
        <p:sp>
          <p:nvSpPr>
            <p:cNvPr id="25" name="TextBox 29">
              <a:extLst>
                <a:ext uri="{FF2B5EF4-FFF2-40B4-BE49-F238E27FC236}">
                  <a16:creationId xmlns:a16="http://schemas.microsoft.com/office/drawing/2014/main" xmlns="" id="{4B1A4CCE-B127-4206-B1A5-1C16BDEE0961}"/>
                </a:ext>
              </a:extLst>
            </p:cNvPr>
            <p:cNvSpPr txBox="1"/>
            <p:nvPr/>
          </p:nvSpPr>
          <p:spPr>
            <a:xfrm>
              <a:off x="1211617" y="2786590"/>
              <a:ext cx="2527791" cy="727075"/>
            </a:xfrm>
            <a:prstGeom prst="rect">
              <a:avLst/>
            </a:prstGeom>
            <a:noFill/>
          </p:spPr>
          <p:txBody>
            <a:bodyPr wrap="square" lIns="0" tIns="0" rIns="0" bIns="0">
              <a:spAutoFit/>
            </a:bodyPr>
            <a:lstStyle>
              <a:defPPr>
                <a:defRPr lang="zh-CN"/>
              </a:defPPr>
              <a:lvl1pPr algn="just">
                <a:lnSpc>
                  <a:spcPts val="2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050" noProof="1">
                  <a:solidFill>
                    <a:schemeClr val="bg1">
                      <a:lumMod val="65000"/>
                    </a:schemeClr>
                  </a:solidFill>
                  <a:sym typeface="Gill Sans" charset="0"/>
                </a:rPr>
                <a:t>此处添加详细文本描述，建议与标题相关并符合整体语言风格，语言描述尽量简洁生动。尽量将每页幻灯片的字数控制在 。</a:t>
              </a:r>
              <a:endParaRPr lang="en-US" altLang="zh-CN" sz="1050" noProof="1">
                <a:solidFill>
                  <a:schemeClr val="bg1">
                    <a:lumMod val="65000"/>
                  </a:schemeClr>
                </a:solidFill>
                <a:sym typeface="Gill Sans" charset="0"/>
              </a:endParaRPr>
            </a:p>
          </p:txBody>
        </p:sp>
        <p:sp>
          <p:nvSpPr>
            <p:cNvPr id="26" name="TextBox 30">
              <a:extLst>
                <a:ext uri="{FF2B5EF4-FFF2-40B4-BE49-F238E27FC236}">
                  <a16:creationId xmlns:a16="http://schemas.microsoft.com/office/drawing/2014/main" xmlns="" id="{700995B0-8E62-4480-A705-62F8A83A24BB}"/>
                </a:ext>
              </a:extLst>
            </p:cNvPr>
            <p:cNvSpPr txBox="1">
              <a:spLocks noChangeArrowheads="1"/>
            </p:cNvSpPr>
            <p:nvPr/>
          </p:nvSpPr>
          <p:spPr bwMode="auto">
            <a:xfrm>
              <a:off x="1211617" y="2440515"/>
              <a:ext cx="268128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a:solidFill>
                    <a:srgbClr val="027BA8"/>
                  </a:solidFill>
                  <a:latin typeface="微软雅黑" panose="020B0503020204020204" pitchFamily="34" charset="-122"/>
                  <a:ea typeface="微软雅黑" panose="020B0503020204020204" pitchFamily="34" charset="-122"/>
                </a:rPr>
                <a:t>添加标题内容</a:t>
              </a:r>
            </a:p>
          </p:txBody>
        </p:sp>
      </p:grpSp>
      <p:grpSp>
        <p:nvGrpSpPr>
          <p:cNvPr id="5" name="组合 4">
            <a:extLst>
              <a:ext uri="{FF2B5EF4-FFF2-40B4-BE49-F238E27FC236}">
                <a16:creationId xmlns:a16="http://schemas.microsoft.com/office/drawing/2014/main" xmlns="" id="{10FE2625-0D95-4709-A97B-CBD9B4F175F1}"/>
              </a:ext>
            </a:extLst>
          </p:cNvPr>
          <p:cNvGrpSpPr/>
          <p:nvPr/>
        </p:nvGrpSpPr>
        <p:grpSpPr>
          <a:xfrm>
            <a:off x="565504" y="2426227"/>
            <a:ext cx="460375" cy="1539381"/>
            <a:chOff x="565504" y="2426227"/>
            <a:chExt cx="460375" cy="1539381"/>
          </a:xfrm>
        </p:grpSpPr>
        <p:cxnSp>
          <p:nvCxnSpPr>
            <p:cNvPr id="74" name="直接连接符 73">
              <a:extLst>
                <a:ext uri="{FF2B5EF4-FFF2-40B4-BE49-F238E27FC236}">
                  <a16:creationId xmlns:a16="http://schemas.microsoft.com/office/drawing/2014/main" xmlns="" id="{86978DEC-6F07-4EA3-99A6-4C60DB4FAF18}"/>
                </a:ext>
              </a:extLst>
            </p:cNvPr>
            <p:cNvCxnSpPr>
              <a:cxnSpLocks/>
            </p:cNvCxnSpPr>
            <p:nvPr/>
          </p:nvCxnSpPr>
          <p:spPr>
            <a:xfrm flipV="1">
              <a:off x="795691" y="2736011"/>
              <a:ext cx="0" cy="1229597"/>
            </a:xfrm>
            <a:prstGeom prst="line">
              <a:avLst/>
            </a:prstGeom>
            <a:ln w="25400" cap="rnd">
              <a:solidFill>
                <a:srgbClr val="00B0F0"/>
              </a:solidFill>
              <a:prstDash val="sysDot"/>
              <a:round/>
            </a:ln>
          </p:spPr>
          <p:style>
            <a:lnRef idx="1">
              <a:schemeClr val="accent1"/>
            </a:lnRef>
            <a:fillRef idx="0">
              <a:schemeClr val="accent1"/>
            </a:fillRef>
            <a:effectRef idx="0">
              <a:schemeClr val="accent1"/>
            </a:effectRef>
            <a:fontRef idx="minor">
              <a:schemeClr val="tx1"/>
            </a:fontRef>
          </p:style>
        </p:cxnSp>
        <p:sp>
          <p:nvSpPr>
            <p:cNvPr id="42" name="椭圆 41">
              <a:extLst>
                <a:ext uri="{FF2B5EF4-FFF2-40B4-BE49-F238E27FC236}">
                  <a16:creationId xmlns:a16="http://schemas.microsoft.com/office/drawing/2014/main" xmlns="" id="{25D5ACA0-83BD-43D1-9E9A-98FFB44AAA69}"/>
                </a:ext>
              </a:extLst>
            </p:cNvPr>
            <p:cNvSpPr/>
            <p:nvPr/>
          </p:nvSpPr>
          <p:spPr bwMode="auto">
            <a:xfrm>
              <a:off x="565504" y="2426227"/>
              <a:ext cx="460375" cy="45878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latin typeface="微软雅黑" panose="020B0503020204020204" pitchFamily="34" charset="-122"/>
                <a:ea typeface="微软雅黑" panose="020B0503020204020204" pitchFamily="34" charset="-122"/>
              </a:endParaRPr>
            </a:p>
          </p:txBody>
        </p:sp>
        <p:sp>
          <p:nvSpPr>
            <p:cNvPr id="45" name="TextBox 20">
              <a:extLst>
                <a:ext uri="{FF2B5EF4-FFF2-40B4-BE49-F238E27FC236}">
                  <a16:creationId xmlns:a16="http://schemas.microsoft.com/office/drawing/2014/main" xmlns="" id="{73893DFA-546F-4923-BC6E-7F91A7AA45D6}"/>
                </a:ext>
              </a:extLst>
            </p:cNvPr>
            <p:cNvSpPr txBox="1"/>
            <p:nvPr/>
          </p:nvSpPr>
          <p:spPr bwMode="auto">
            <a:xfrm>
              <a:off x="679804" y="2430990"/>
              <a:ext cx="268288" cy="430212"/>
            </a:xfrm>
            <a:prstGeom prst="rect">
              <a:avLst/>
            </a:prstGeom>
            <a:noFill/>
          </p:spPr>
          <p:txBody>
            <a:bodyPr wrap="none" lIns="0" tIns="0" rIns="0" bIns="0">
              <a:spAutoFit/>
            </a:bodyPr>
            <a:lstStyle/>
            <a:p>
              <a:pPr algn="ctr" fontAlgn="auto"/>
              <a:r>
                <a:rPr lang="en-US" altLang="zh-CN" sz="2800" spc="400" noProof="1">
                  <a:solidFill>
                    <a:schemeClr val="bg1">
                      <a:lumMod val="95000"/>
                    </a:schemeClr>
                  </a:solidFill>
                  <a:latin typeface="微软雅黑" panose="020B0503020204020204" pitchFamily="34" charset="-122"/>
                  <a:ea typeface="微软雅黑" panose="020B0503020204020204" pitchFamily="34" charset="-122"/>
                </a:rPr>
                <a:t>1</a:t>
              </a:r>
              <a:endParaRPr lang="zh-CN" altLang="en-US" sz="2800" spc="400" noProof="1">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17" name="组合 16">
            <a:extLst>
              <a:ext uri="{FF2B5EF4-FFF2-40B4-BE49-F238E27FC236}">
                <a16:creationId xmlns:a16="http://schemas.microsoft.com/office/drawing/2014/main" xmlns="" id="{AE9F6D1E-B56C-47A0-BFB9-0EC7D0A5A595}"/>
              </a:ext>
            </a:extLst>
          </p:cNvPr>
          <p:cNvGrpSpPr/>
          <p:nvPr/>
        </p:nvGrpSpPr>
        <p:grpSpPr>
          <a:xfrm>
            <a:off x="3032613" y="4346338"/>
            <a:ext cx="3001962" cy="1035050"/>
            <a:chOff x="3032613" y="4346338"/>
            <a:chExt cx="3001962" cy="1035050"/>
          </a:xfrm>
        </p:grpSpPr>
        <p:sp>
          <p:nvSpPr>
            <p:cNvPr id="27" name="TextBox 29">
              <a:extLst>
                <a:ext uri="{FF2B5EF4-FFF2-40B4-BE49-F238E27FC236}">
                  <a16:creationId xmlns:a16="http://schemas.microsoft.com/office/drawing/2014/main" xmlns="" id="{8B016A58-8727-43D8-9909-80B15167C6C2}"/>
                </a:ext>
              </a:extLst>
            </p:cNvPr>
            <p:cNvSpPr txBox="1"/>
            <p:nvPr/>
          </p:nvSpPr>
          <p:spPr>
            <a:xfrm>
              <a:off x="3032613" y="4654313"/>
              <a:ext cx="2527791" cy="727075"/>
            </a:xfrm>
            <a:prstGeom prst="rect">
              <a:avLst/>
            </a:prstGeom>
            <a:noFill/>
          </p:spPr>
          <p:txBody>
            <a:bodyPr wrap="square" lIns="0" tIns="0" rIns="0" bIns="0">
              <a:spAutoFit/>
            </a:bodyPr>
            <a:lstStyle/>
            <a:p>
              <a:pPr>
                <a:lnSpc>
                  <a:spcPct val="150000"/>
                </a:lnSpc>
              </a:pPr>
              <a:r>
                <a:rPr lang="zh-CN" altLang="en-US" sz="1050" noProof="1">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050" noProof="1">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sp>
          <p:nvSpPr>
            <p:cNvPr id="29" name="TextBox 30">
              <a:extLst>
                <a:ext uri="{FF2B5EF4-FFF2-40B4-BE49-F238E27FC236}">
                  <a16:creationId xmlns:a16="http://schemas.microsoft.com/office/drawing/2014/main" xmlns="" id="{CBB21D76-A825-4865-8653-553BC1AFCBA4}"/>
                </a:ext>
              </a:extLst>
            </p:cNvPr>
            <p:cNvSpPr txBox="1">
              <a:spLocks noChangeArrowheads="1"/>
            </p:cNvSpPr>
            <p:nvPr/>
          </p:nvSpPr>
          <p:spPr bwMode="auto">
            <a:xfrm>
              <a:off x="3032613" y="4346338"/>
              <a:ext cx="30019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a:solidFill>
                    <a:srgbClr val="027BA8"/>
                  </a:solidFill>
                  <a:latin typeface="微软雅黑" panose="020B0503020204020204" pitchFamily="34" charset="-122"/>
                  <a:ea typeface="微软雅黑" panose="020B0503020204020204" pitchFamily="34" charset="-122"/>
                </a:rPr>
                <a:t>添加标题内容</a:t>
              </a:r>
            </a:p>
          </p:txBody>
        </p:sp>
      </p:grpSp>
      <p:grpSp>
        <p:nvGrpSpPr>
          <p:cNvPr id="9" name="组合 8">
            <a:extLst>
              <a:ext uri="{FF2B5EF4-FFF2-40B4-BE49-F238E27FC236}">
                <a16:creationId xmlns:a16="http://schemas.microsoft.com/office/drawing/2014/main" xmlns="" id="{C43DE906-7A36-4FCD-B7F1-E23CB5BE3D60}"/>
              </a:ext>
            </a:extLst>
          </p:cNvPr>
          <p:cNvGrpSpPr/>
          <p:nvPr/>
        </p:nvGrpSpPr>
        <p:grpSpPr>
          <a:xfrm>
            <a:off x="2386500" y="3965608"/>
            <a:ext cx="460375" cy="825230"/>
            <a:chOff x="2386500" y="3965608"/>
            <a:chExt cx="460375" cy="825230"/>
          </a:xfrm>
        </p:grpSpPr>
        <p:cxnSp>
          <p:nvCxnSpPr>
            <p:cNvPr id="79" name="直接连接符 78">
              <a:extLst>
                <a:ext uri="{FF2B5EF4-FFF2-40B4-BE49-F238E27FC236}">
                  <a16:creationId xmlns:a16="http://schemas.microsoft.com/office/drawing/2014/main" xmlns="" id="{B57C8B39-7FA9-460F-B9AA-1DC99EEDCB1F}"/>
                </a:ext>
              </a:extLst>
            </p:cNvPr>
            <p:cNvCxnSpPr>
              <a:cxnSpLocks/>
            </p:cNvCxnSpPr>
            <p:nvPr/>
          </p:nvCxnSpPr>
          <p:spPr>
            <a:xfrm flipV="1">
              <a:off x="2616687" y="3965608"/>
              <a:ext cx="0" cy="565453"/>
            </a:xfrm>
            <a:prstGeom prst="line">
              <a:avLst/>
            </a:prstGeom>
            <a:ln w="25400" cap="rnd">
              <a:solidFill>
                <a:srgbClr val="00B0F0"/>
              </a:solidFill>
              <a:prstDash val="sysDot"/>
              <a:round/>
            </a:ln>
          </p:spPr>
          <p:style>
            <a:lnRef idx="1">
              <a:schemeClr val="accent1"/>
            </a:lnRef>
            <a:fillRef idx="0">
              <a:schemeClr val="accent1"/>
            </a:fillRef>
            <a:effectRef idx="0">
              <a:schemeClr val="accent1"/>
            </a:effectRef>
            <a:fontRef idx="minor">
              <a:schemeClr val="tx1"/>
            </a:fontRef>
          </p:style>
        </p:cxnSp>
        <p:sp>
          <p:nvSpPr>
            <p:cNvPr id="47" name="椭圆 46">
              <a:extLst>
                <a:ext uri="{FF2B5EF4-FFF2-40B4-BE49-F238E27FC236}">
                  <a16:creationId xmlns:a16="http://schemas.microsoft.com/office/drawing/2014/main" xmlns="" id="{B8571F56-00B1-4D0A-9AE5-B16256363E06}"/>
                </a:ext>
              </a:extLst>
            </p:cNvPr>
            <p:cNvSpPr/>
            <p:nvPr/>
          </p:nvSpPr>
          <p:spPr bwMode="auto">
            <a:xfrm>
              <a:off x="2386500" y="4332051"/>
              <a:ext cx="460375" cy="458787"/>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latin typeface="微软雅黑" panose="020B0503020204020204" pitchFamily="34" charset="-122"/>
                <a:ea typeface="微软雅黑" panose="020B0503020204020204" pitchFamily="34" charset="-122"/>
              </a:endParaRPr>
            </a:p>
          </p:txBody>
        </p:sp>
        <p:sp>
          <p:nvSpPr>
            <p:cNvPr id="48" name="TextBox 20">
              <a:extLst>
                <a:ext uri="{FF2B5EF4-FFF2-40B4-BE49-F238E27FC236}">
                  <a16:creationId xmlns:a16="http://schemas.microsoft.com/office/drawing/2014/main" xmlns="" id="{5253A09E-8495-4F00-B87B-C373EAD05575}"/>
                </a:ext>
              </a:extLst>
            </p:cNvPr>
            <p:cNvSpPr txBox="1"/>
            <p:nvPr/>
          </p:nvSpPr>
          <p:spPr bwMode="auto">
            <a:xfrm>
              <a:off x="2500800" y="4346338"/>
              <a:ext cx="268288" cy="430213"/>
            </a:xfrm>
            <a:prstGeom prst="rect">
              <a:avLst/>
            </a:prstGeom>
            <a:noFill/>
          </p:spPr>
          <p:txBody>
            <a:bodyPr wrap="none" lIns="0" tIns="0" rIns="0" bIns="0">
              <a:spAutoFit/>
            </a:bodyPr>
            <a:lstStyle/>
            <a:p>
              <a:pPr algn="ctr" fontAlgn="auto"/>
              <a:r>
                <a:rPr lang="en-US" altLang="zh-CN" sz="2800" spc="400" noProof="1">
                  <a:solidFill>
                    <a:schemeClr val="bg1">
                      <a:lumMod val="95000"/>
                    </a:schemeClr>
                  </a:solidFill>
                  <a:latin typeface="微软雅黑" panose="020B0503020204020204" pitchFamily="34" charset="-122"/>
                  <a:ea typeface="微软雅黑" panose="020B0503020204020204" pitchFamily="34" charset="-122"/>
                </a:rPr>
                <a:t>2</a:t>
              </a:r>
              <a:endParaRPr lang="zh-CN" altLang="en-US" sz="2800" spc="400" noProof="1">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12" name="组合 11">
            <a:extLst>
              <a:ext uri="{FF2B5EF4-FFF2-40B4-BE49-F238E27FC236}">
                <a16:creationId xmlns:a16="http://schemas.microsoft.com/office/drawing/2014/main" xmlns="" id="{81E91DAB-4861-40DE-A517-2C4FF86C93BF}"/>
              </a:ext>
            </a:extLst>
          </p:cNvPr>
          <p:cNvGrpSpPr/>
          <p:nvPr/>
        </p:nvGrpSpPr>
        <p:grpSpPr>
          <a:xfrm>
            <a:off x="5042253" y="2477027"/>
            <a:ext cx="2911475" cy="1036638"/>
            <a:chOff x="5042253" y="2477027"/>
            <a:chExt cx="2911475" cy="1036638"/>
          </a:xfrm>
        </p:grpSpPr>
        <p:sp>
          <p:nvSpPr>
            <p:cNvPr id="30" name="TextBox 29">
              <a:extLst>
                <a:ext uri="{FF2B5EF4-FFF2-40B4-BE49-F238E27FC236}">
                  <a16:creationId xmlns:a16="http://schemas.microsoft.com/office/drawing/2014/main" xmlns="" id="{5B271582-E5F9-4305-A9E2-F12A1E873FF5}"/>
                </a:ext>
              </a:extLst>
            </p:cNvPr>
            <p:cNvSpPr txBox="1"/>
            <p:nvPr/>
          </p:nvSpPr>
          <p:spPr>
            <a:xfrm>
              <a:off x="5042254" y="2786590"/>
              <a:ext cx="2535186" cy="727075"/>
            </a:xfrm>
            <a:prstGeom prst="rect">
              <a:avLst/>
            </a:prstGeom>
            <a:noFill/>
          </p:spPr>
          <p:txBody>
            <a:bodyPr wrap="square" lIns="0" tIns="0" rIns="0" bIns="0">
              <a:spAutoFit/>
            </a:bodyPr>
            <a:lstStyle/>
            <a:p>
              <a:pPr>
                <a:lnSpc>
                  <a:spcPct val="150000"/>
                </a:lnSpc>
              </a:pPr>
              <a:r>
                <a:rPr lang="zh-CN" altLang="en-US" sz="1050" noProof="1">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050" noProof="1">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sp>
          <p:nvSpPr>
            <p:cNvPr id="31" name="TextBox 30">
              <a:extLst>
                <a:ext uri="{FF2B5EF4-FFF2-40B4-BE49-F238E27FC236}">
                  <a16:creationId xmlns:a16="http://schemas.microsoft.com/office/drawing/2014/main" xmlns="" id="{6B2AC43B-5044-4F8B-916F-3061A96F2E0A}"/>
                </a:ext>
              </a:extLst>
            </p:cNvPr>
            <p:cNvSpPr txBox="1">
              <a:spLocks noChangeArrowheads="1"/>
            </p:cNvSpPr>
            <p:nvPr/>
          </p:nvSpPr>
          <p:spPr bwMode="auto">
            <a:xfrm>
              <a:off x="5042253" y="2477027"/>
              <a:ext cx="29114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a:solidFill>
                    <a:srgbClr val="027BA8"/>
                  </a:solidFill>
                  <a:latin typeface="微软雅黑" panose="020B0503020204020204" pitchFamily="34" charset="-122"/>
                  <a:ea typeface="微软雅黑" panose="020B0503020204020204" pitchFamily="34" charset="-122"/>
                </a:rPr>
                <a:t>添加标题内容</a:t>
              </a:r>
            </a:p>
          </p:txBody>
        </p:sp>
      </p:grpSp>
      <p:grpSp>
        <p:nvGrpSpPr>
          <p:cNvPr id="6" name="组合 5">
            <a:extLst>
              <a:ext uri="{FF2B5EF4-FFF2-40B4-BE49-F238E27FC236}">
                <a16:creationId xmlns:a16="http://schemas.microsoft.com/office/drawing/2014/main" xmlns="" id="{166093F8-F773-4B4F-B69C-A3F715BFAE71}"/>
              </a:ext>
            </a:extLst>
          </p:cNvPr>
          <p:cNvGrpSpPr/>
          <p:nvPr/>
        </p:nvGrpSpPr>
        <p:grpSpPr>
          <a:xfrm>
            <a:off x="4346928" y="2448452"/>
            <a:ext cx="460375" cy="1517156"/>
            <a:chOff x="4346928" y="2448452"/>
            <a:chExt cx="460375" cy="1517156"/>
          </a:xfrm>
        </p:grpSpPr>
        <p:cxnSp>
          <p:nvCxnSpPr>
            <p:cNvPr id="77" name="直接连接符 76">
              <a:extLst>
                <a:ext uri="{FF2B5EF4-FFF2-40B4-BE49-F238E27FC236}">
                  <a16:creationId xmlns:a16="http://schemas.microsoft.com/office/drawing/2014/main" xmlns="" id="{EAF80B21-5DD4-487B-962B-56878447A281}"/>
                </a:ext>
              </a:extLst>
            </p:cNvPr>
            <p:cNvCxnSpPr>
              <a:cxnSpLocks/>
            </p:cNvCxnSpPr>
            <p:nvPr/>
          </p:nvCxnSpPr>
          <p:spPr>
            <a:xfrm flipV="1">
              <a:off x="4582471" y="2736011"/>
              <a:ext cx="0" cy="1229597"/>
            </a:xfrm>
            <a:prstGeom prst="line">
              <a:avLst/>
            </a:prstGeom>
            <a:ln w="25400" cap="rnd">
              <a:solidFill>
                <a:srgbClr val="00B0F0"/>
              </a:solidFill>
              <a:prstDash val="sysDot"/>
              <a:round/>
            </a:ln>
          </p:spPr>
          <p:style>
            <a:lnRef idx="1">
              <a:schemeClr val="accent1"/>
            </a:lnRef>
            <a:fillRef idx="0">
              <a:schemeClr val="accent1"/>
            </a:fillRef>
            <a:effectRef idx="0">
              <a:schemeClr val="accent1"/>
            </a:effectRef>
            <a:fontRef idx="minor">
              <a:schemeClr val="tx1"/>
            </a:fontRef>
          </p:style>
        </p:cxnSp>
        <p:sp>
          <p:nvSpPr>
            <p:cNvPr id="50" name="椭圆 49">
              <a:extLst>
                <a:ext uri="{FF2B5EF4-FFF2-40B4-BE49-F238E27FC236}">
                  <a16:creationId xmlns:a16="http://schemas.microsoft.com/office/drawing/2014/main" xmlns="" id="{840EE175-AE63-4C4F-98F2-14A5ED8067D6}"/>
                </a:ext>
              </a:extLst>
            </p:cNvPr>
            <p:cNvSpPr/>
            <p:nvPr/>
          </p:nvSpPr>
          <p:spPr bwMode="auto">
            <a:xfrm>
              <a:off x="4346928" y="2448452"/>
              <a:ext cx="460375" cy="45878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latin typeface="微软雅黑" panose="020B0503020204020204" pitchFamily="34" charset="-122"/>
                <a:ea typeface="微软雅黑" panose="020B0503020204020204" pitchFamily="34" charset="-122"/>
              </a:endParaRPr>
            </a:p>
          </p:txBody>
        </p:sp>
        <p:sp>
          <p:nvSpPr>
            <p:cNvPr id="51" name="TextBox 20">
              <a:extLst>
                <a:ext uri="{FF2B5EF4-FFF2-40B4-BE49-F238E27FC236}">
                  <a16:creationId xmlns:a16="http://schemas.microsoft.com/office/drawing/2014/main" xmlns="" id="{17E13782-7492-4417-B78F-71E8BDCC9762}"/>
                </a:ext>
              </a:extLst>
            </p:cNvPr>
            <p:cNvSpPr txBox="1"/>
            <p:nvPr/>
          </p:nvSpPr>
          <p:spPr bwMode="auto">
            <a:xfrm>
              <a:off x="4467578" y="2467502"/>
              <a:ext cx="268287" cy="430213"/>
            </a:xfrm>
            <a:prstGeom prst="rect">
              <a:avLst/>
            </a:prstGeom>
            <a:noFill/>
          </p:spPr>
          <p:txBody>
            <a:bodyPr wrap="none" lIns="0" tIns="0" rIns="0" bIns="0">
              <a:spAutoFit/>
            </a:bodyPr>
            <a:lstStyle/>
            <a:p>
              <a:pPr algn="ctr" fontAlgn="auto"/>
              <a:r>
                <a:rPr lang="en-US" altLang="zh-CN" sz="2800" spc="400" noProof="1">
                  <a:solidFill>
                    <a:schemeClr val="bg1">
                      <a:lumMod val="95000"/>
                    </a:schemeClr>
                  </a:solidFill>
                  <a:latin typeface="微软雅黑" panose="020B0503020204020204" pitchFamily="34" charset="-122"/>
                  <a:ea typeface="微软雅黑" panose="020B0503020204020204" pitchFamily="34" charset="-122"/>
                </a:rPr>
                <a:t>3</a:t>
              </a:r>
              <a:endParaRPr lang="zh-CN" altLang="en-US" sz="2800" spc="400" noProof="1">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14" name="组合 13">
            <a:extLst>
              <a:ext uri="{FF2B5EF4-FFF2-40B4-BE49-F238E27FC236}">
                <a16:creationId xmlns:a16="http://schemas.microsoft.com/office/drawing/2014/main" xmlns="" id="{F9E82695-F1E6-41A2-90F1-A69090C972B6}"/>
              </a:ext>
            </a:extLst>
          </p:cNvPr>
          <p:cNvGrpSpPr/>
          <p:nvPr/>
        </p:nvGrpSpPr>
        <p:grpSpPr>
          <a:xfrm>
            <a:off x="7330634" y="4346339"/>
            <a:ext cx="2841625" cy="1073150"/>
            <a:chOff x="7330634" y="4346339"/>
            <a:chExt cx="2841625" cy="1073150"/>
          </a:xfrm>
        </p:grpSpPr>
        <p:sp>
          <p:nvSpPr>
            <p:cNvPr id="32" name="TextBox 22">
              <a:extLst>
                <a:ext uri="{FF2B5EF4-FFF2-40B4-BE49-F238E27FC236}">
                  <a16:creationId xmlns:a16="http://schemas.microsoft.com/office/drawing/2014/main" xmlns="" id="{B804BB73-0F4C-46AC-BCFF-05CAE655F655}"/>
                </a:ext>
              </a:extLst>
            </p:cNvPr>
            <p:cNvSpPr txBox="1"/>
            <p:nvPr/>
          </p:nvSpPr>
          <p:spPr>
            <a:xfrm>
              <a:off x="7330634" y="4692414"/>
              <a:ext cx="2572160" cy="727075"/>
            </a:xfrm>
            <a:prstGeom prst="rect">
              <a:avLst/>
            </a:prstGeom>
            <a:noFill/>
          </p:spPr>
          <p:txBody>
            <a:bodyPr wrap="square" lIns="0" tIns="0" rIns="0" bIns="0">
              <a:spAutoFit/>
            </a:bodyPr>
            <a:lstStyle>
              <a:defPPr>
                <a:defRPr lang="zh-CN"/>
              </a:defPPr>
              <a:lvl1pPr algn="just">
                <a:lnSpc>
                  <a:spcPts val="2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050" noProof="1">
                  <a:solidFill>
                    <a:schemeClr val="bg1">
                      <a:lumMod val="65000"/>
                    </a:schemeClr>
                  </a:solidFill>
                  <a:sym typeface="Gill Sans" charset="0"/>
                </a:rPr>
                <a:t>此处添加详细文本描述，建议与标题相关并符合整体语言风格，语言描述尽量简洁生动。尽量将每页幻灯片的字数控制在 。</a:t>
              </a:r>
              <a:endParaRPr lang="en-US" altLang="zh-CN" sz="1050" noProof="1">
                <a:solidFill>
                  <a:schemeClr val="bg1">
                    <a:lumMod val="65000"/>
                  </a:schemeClr>
                </a:solidFill>
                <a:sym typeface="Gill Sans" charset="0"/>
              </a:endParaRPr>
            </a:p>
          </p:txBody>
        </p:sp>
        <p:sp>
          <p:nvSpPr>
            <p:cNvPr id="34" name="TextBox 23">
              <a:extLst>
                <a:ext uri="{FF2B5EF4-FFF2-40B4-BE49-F238E27FC236}">
                  <a16:creationId xmlns:a16="http://schemas.microsoft.com/office/drawing/2014/main" xmlns="" id="{A621C70B-6365-4B6B-AAF4-6A7ED616F9BB}"/>
                </a:ext>
              </a:extLst>
            </p:cNvPr>
            <p:cNvSpPr txBox="1">
              <a:spLocks noChangeArrowheads="1"/>
            </p:cNvSpPr>
            <p:nvPr/>
          </p:nvSpPr>
          <p:spPr bwMode="auto">
            <a:xfrm>
              <a:off x="7330634" y="4346339"/>
              <a:ext cx="28416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a:solidFill>
                    <a:srgbClr val="027BA8"/>
                  </a:solidFill>
                  <a:latin typeface="微软雅黑" panose="020B0503020204020204" pitchFamily="34" charset="-122"/>
                  <a:ea typeface="微软雅黑" panose="020B0503020204020204" pitchFamily="34" charset="-122"/>
                </a:rPr>
                <a:t>添加标题内容</a:t>
              </a:r>
            </a:p>
          </p:txBody>
        </p:sp>
      </p:grpSp>
      <p:grpSp>
        <p:nvGrpSpPr>
          <p:cNvPr id="8" name="组合 7">
            <a:extLst>
              <a:ext uri="{FF2B5EF4-FFF2-40B4-BE49-F238E27FC236}">
                <a16:creationId xmlns:a16="http://schemas.microsoft.com/office/drawing/2014/main" xmlns="" id="{B9D49A70-4C9D-4B01-8E3F-FC1C17250996}"/>
              </a:ext>
            </a:extLst>
          </p:cNvPr>
          <p:cNvGrpSpPr/>
          <p:nvPr/>
        </p:nvGrpSpPr>
        <p:grpSpPr>
          <a:xfrm>
            <a:off x="6643246" y="3965607"/>
            <a:ext cx="458788" cy="825232"/>
            <a:chOff x="6643246" y="3965607"/>
            <a:chExt cx="458788" cy="825232"/>
          </a:xfrm>
        </p:grpSpPr>
        <p:cxnSp>
          <p:nvCxnSpPr>
            <p:cNvPr id="81" name="直接连接符 80">
              <a:extLst>
                <a:ext uri="{FF2B5EF4-FFF2-40B4-BE49-F238E27FC236}">
                  <a16:creationId xmlns:a16="http://schemas.microsoft.com/office/drawing/2014/main" xmlns="" id="{143112EC-13D7-43AD-B5DE-3054B2C3DC35}"/>
                </a:ext>
              </a:extLst>
            </p:cNvPr>
            <p:cNvCxnSpPr>
              <a:cxnSpLocks/>
            </p:cNvCxnSpPr>
            <p:nvPr/>
          </p:nvCxnSpPr>
          <p:spPr>
            <a:xfrm flipV="1">
              <a:off x="6872640" y="3965607"/>
              <a:ext cx="0" cy="565453"/>
            </a:xfrm>
            <a:prstGeom prst="line">
              <a:avLst/>
            </a:prstGeom>
            <a:ln w="25400" cap="rnd">
              <a:solidFill>
                <a:srgbClr val="00B0F0"/>
              </a:solidFill>
              <a:prstDash val="sysDot"/>
              <a:round/>
            </a:ln>
          </p:spPr>
          <p:style>
            <a:lnRef idx="1">
              <a:schemeClr val="accent1"/>
            </a:lnRef>
            <a:fillRef idx="0">
              <a:schemeClr val="accent1"/>
            </a:fillRef>
            <a:effectRef idx="0">
              <a:schemeClr val="accent1"/>
            </a:effectRef>
            <a:fontRef idx="minor">
              <a:schemeClr val="tx1"/>
            </a:fontRef>
          </p:style>
        </p:cxnSp>
        <p:sp>
          <p:nvSpPr>
            <p:cNvPr id="53" name="椭圆 52">
              <a:extLst>
                <a:ext uri="{FF2B5EF4-FFF2-40B4-BE49-F238E27FC236}">
                  <a16:creationId xmlns:a16="http://schemas.microsoft.com/office/drawing/2014/main" xmlns="" id="{DC453A59-EAFA-49D7-A1F1-8FACCF69F5E6}"/>
                </a:ext>
              </a:extLst>
            </p:cNvPr>
            <p:cNvSpPr/>
            <p:nvPr/>
          </p:nvSpPr>
          <p:spPr bwMode="auto">
            <a:xfrm>
              <a:off x="6643246" y="4332051"/>
              <a:ext cx="458788" cy="45878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latin typeface="微软雅黑" panose="020B0503020204020204" pitchFamily="34" charset="-122"/>
                <a:ea typeface="微软雅黑" panose="020B0503020204020204" pitchFamily="34" charset="-122"/>
              </a:endParaRPr>
            </a:p>
          </p:txBody>
        </p:sp>
        <p:sp>
          <p:nvSpPr>
            <p:cNvPr id="54" name="TextBox 20">
              <a:extLst>
                <a:ext uri="{FF2B5EF4-FFF2-40B4-BE49-F238E27FC236}">
                  <a16:creationId xmlns:a16="http://schemas.microsoft.com/office/drawing/2014/main" xmlns="" id="{63028AE7-5A58-45ED-8395-A055BAD0A725}"/>
                </a:ext>
              </a:extLst>
            </p:cNvPr>
            <p:cNvSpPr txBox="1"/>
            <p:nvPr/>
          </p:nvSpPr>
          <p:spPr bwMode="auto">
            <a:xfrm>
              <a:off x="6752784" y="4344751"/>
              <a:ext cx="268287" cy="430213"/>
            </a:xfrm>
            <a:prstGeom prst="rect">
              <a:avLst/>
            </a:prstGeom>
            <a:noFill/>
          </p:spPr>
          <p:txBody>
            <a:bodyPr wrap="none" lIns="0" tIns="0" rIns="0" bIns="0">
              <a:spAutoFit/>
            </a:bodyPr>
            <a:lstStyle/>
            <a:p>
              <a:pPr algn="ctr" fontAlgn="auto"/>
              <a:r>
                <a:rPr lang="en-US" altLang="zh-CN" sz="2800" spc="400" noProof="1">
                  <a:solidFill>
                    <a:schemeClr val="bg1">
                      <a:lumMod val="95000"/>
                    </a:schemeClr>
                  </a:solidFill>
                  <a:latin typeface="微软雅黑" panose="020B0503020204020204" pitchFamily="34" charset="-122"/>
                  <a:ea typeface="微软雅黑" panose="020B0503020204020204" pitchFamily="34" charset="-122"/>
                </a:rPr>
                <a:t>4</a:t>
              </a:r>
              <a:endParaRPr lang="zh-CN" altLang="en-US" sz="2800" spc="400" noProof="1">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13" name="组合 12">
            <a:extLst>
              <a:ext uri="{FF2B5EF4-FFF2-40B4-BE49-F238E27FC236}">
                <a16:creationId xmlns:a16="http://schemas.microsoft.com/office/drawing/2014/main" xmlns="" id="{B029D0DD-6EC6-4C77-BE22-7FB2839034A3}"/>
              </a:ext>
            </a:extLst>
          </p:cNvPr>
          <p:cNvGrpSpPr/>
          <p:nvPr/>
        </p:nvGrpSpPr>
        <p:grpSpPr>
          <a:xfrm>
            <a:off x="9095141" y="2478615"/>
            <a:ext cx="2960687" cy="1035050"/>
            <a:chOff x="9095141" y="2478615"/>
            <a:chExt cx="2960687" cy="1035050"/>
          </a:xfrm>
        </p:grpSpPr>
        <p:sp>
          <p:nvSpPr>
            <p:cNvPr id="35" name="TextBox 24">
              <a:extLst>
                <a:ext uri="{FF2B5EF4-FFF2-40B4-BE49-F238E27FC236}">
                  <a16:creationId xmlns:a16="http://schemas.microsoft.com/office/drawing/2014/main" xmlns="" id="{81B7ABE9-A0D4-4499-B340-E0D9F66F36D2}"/>
                </a:ext>
              </a:extLst>
            </p:cNvPr>
            <p:cNvSpPr txBox="1"/>
            <p:nvPr/>
          </p:nvSpPr>
          <p:spPr>
            <a:xfrm>
              <a:off x="9095141" y="2786590"/>
              <a:ext cx="2572160" cy="727075"/>
            </a:xfrm>
            <a:prstGeom prst="rect">
              <a:avLst/>
            </a:prstGeom>
            <a:noFill/>
          </p:spPr>
          <p:txBody>
            <a:bodyPr wrap="square" lIns="0" tIns="0" rIns="0" bIns="0">
              <a:spAutoFit/>
            </a:bodyPr>
            <a:lstStyle/>
            <a:p>
              <a:pPr>
                <a:lnSpc>
                  <a:spcPct val="150000"/>
                </a:lnSpc>
              </a:pPr>
              <a:r>
                <a:rPr lang="zh-CN" altLang="en-US" sz="1050" noProof="1">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050" noProof="1">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sp>
          <p:nvSpPr>
            <p:cNvPr id="39" name="TextBox 25">
              <a:extLst>
                <a:ext uri="{FF2B5EF4-FFF2-40B4-BE49-F238E27FC236}">
                  <a16:creationId xmlns:a16="http://schemas.microsoft.com/office/drawing/2014/main" xmlns="" id="{65EBF31D-46AC-4B29-9570-619F003B7852}"/>
                </a:ext>
              </a:extLst>
            </p:cNvPr>
            <p:cNvSpPr txBox="1">
              <a:spLocks noChangeArrowheads="1"/>
            </p:cNvSpPr>
            <p:nvPr/>
          </p:nvSpPr>
          <p:spPr bwMode="auto">
            <a:xfrm>
              <a:off x="9095141" y="2478615"/>
              <a:ext cx="29606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a:solidFill>
                    <a:srgbClr val="027BA8"/>
                  </a:solidFill>
                  <a:latin typeface="微软雅黑" panose="020B0503020204020204" pitchFamily="34" charset="-122"/>
                  <a:ea typeface="微软雅黑" panose="020B0503020204020204" pitchFamily="34" charset="-122"/>
                </a:rPr>
                <a:t>添加标题内容</a:t>
              </a:r>
            </a:p>
          </p:txBody>
        </p:sp>
      </p:grpSp>
      <p:grpSp>
        <p:nvGrpSpPr>
          <p:cNvPr id="7" name="组合 6">
            <a:extLst>
              <a:ext uri="{FF2B5EF4-FFF2-40B4-BE49-F238E27FC236}">
                <a16:creationId xmlns:a16="http://schemas.microsoft.com/office/drawing/2014/main" xmlns="" id="{05377D10-24EF-4039-B488-77211C47990B}"/>
              </a:ext>
            </a:extLst>
          </p:cNvPr>
          <p:cNvGrpSpPr/>
          <p:nvPr/>
        </p:nvGrpSpPr>
        <p:grpSpPr>
          <a:xfrm>
            <a:off x="8407753" y="2464328"/>
            <a:ext cx="458788" cy="1499271"/>
            <a:chOff x="8407753" y="2464328"/>
            <a:chExt cx="458788" cy="1499271"/>
          </a:xfrm>
        </p:grpSpPr>
        <p:cxnSp>
          <p:nvCxnSpPr>
            <p:cNvPr id="78" name="直接连接符 77">
              <a:extLst>
                <a:ext uri="{FF2B5EF4-FFF2-40B4-BE49-F238E27FC236}">
                  <a16:creationId xmlns:a16="http://schemas.microsoft.com/office/drawing/2014/main" xmlns="" id="{F0B593DF-1E1D-4D59-B5DD-F761E37D8BA5}"/>
                </a:ext>
              </a:extLst>
            </p:cNvPr>
            <p:cNvCxnSpPr>
              <a:cxnSpLocks/>
            </p:cNvCxnSpPr>
            <p:nvPr/>
          </p:nvCxnSpPr>
          <p:spPr>
            <a:xfrm flipV="1">
              <a:off x="8646472" y="2734002"/>
              <a:ext cx="0" cy="1229597"/>
            </a:xfrm>
            <a:prstGeom prst="line">
              <a:avLst/>
            </a:prstGeom>
            <a:ln w="25400" cap="rnd">
              <a:solidFill>
                <a:srgbClr val="00B0F0"/>
              </a:solidFill>
              <a:prstDash val="sysDot"/>
              <a:round/>
            </a:ln>
          </p:spPr>
          <p:style>
            <a:lnRef idx="1">
              <a:schemeClr val="accent1"/>
            </a:lnRef>
            <a:fillRef idx="0">
              <a:schemeClr val="accent1"/>
            </a:fillRef>
            <a:effectRef idx="0">
              <a:schemeClr val="accent1"/>
            </a:effectRef>
            <a:fontRef idx="minor">
              <a:schemeClr val="tx1"/>
            </a:fontRef>
          </p:style>
        </p:cxnSp>
        <p:sp>
          <p:nvSpPr>
            <p:cNvPr id="56" name="椭圆 55">
              <a:extLst>
                <a:ext uri="{FF2B5EF4-FFF2-40B4-BE49-F238E27FC236}">
                  <a16:creationId xmlns:a16="http://schemas.microsoft.com/office/drawing/2014/main" xmlns="" id="{9811AEFF-02C4-402B-B8B6-342DEEEC9043}"/>
                </a:ext>
              </a:extLst>
            </p:cNvPr>
            <p:cNvSpPr/>
            <p:nvPr/>
          </p:nvSpPr>
          <p:spPr bwMode="auto">
            <a:xfrm>
              <a:off x="8407753" y="2464328"/>
              <a:ext cx="458788" cy="458787"/>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latin typeface="微软雅黑" panose="020B0503020204020204" pitchFamily="34" charset="-122"/>
                <a:ea typeface="微软雅黑" panose="020B0503020204020204" pitchFamily="34" charset="-122"/>
              </a:endParaRPr>
            </a:p>
          </p:txBody>
        </p:sp>
        <p:sp>
          <p:nvSpPr>
            <p:cNvPr id="57" name="TextBox 20">
              <a:extLst>
                <a:ext uri="{FF2B5EF4-FFF2-40B4-BE49-F238E27FC236}">
                  <a16:creationId xmlns:a16="http://schemas.microsoft.com/office/drawing/2014/main" xmlns="" id="{4F1603C5-48DC-4C8E-82FE-0694A6C96CAC}"/>
                </a:ext>
              </a:extLst>
            </p:cNvPr>
            <p:cNvSpPr txBox="1"/>
            <p:nvPr/>
          </p:nvSpPr>
          <p:spPr bwMode="auto">
            <a:xfrm>
              <a:off x="8531578" y="2492903"/>
              <a:ext cx="268288" cy="430212"/>
            </a:xfrm>
            <a:prstGeom prst="rect">
              <a:avLst/>
            </a:prstGeom>
            <a:noFill/>
          </p:spPr>
          <p:txBody>
            <a:bodyPr wrap="none" lIns="0" tIns="0" rIns="0" bIns="0">
              <a:spAutoFit/>
            </a:bodyPr>
            <a:lstStyle/>
            <a:p>
              <a:pPr algn="ctr" fontAlgn="auto"/>
              <a:r>
                <a:rPr lang="en-US" altLang="zh-CN" sz="2800" spc="400" noProof="1">
                  <a:solidFill>
                    <a:schemeClr val="bg1">
                      <a:lumMod val="95000"/>
                    </a:schemeClr>
                  </a:solidFill>
                  <a:latin typeface="微软雅黑" panose="020B0503020204020204" pitchFamily="34" charset="-122"/>
                  <a:ea typeface="微软雅黑" panose="020B0503020204020204" pitchFamily="34" charset="-122"/>
                </a:rPr>
                <a:t>5</a:t>
              </a:r>
              <a:endParaRPr lang="zh-CN" altLang="en-US" sz="2800" spc="400" noProof="1">
                <a:solidFill>
                  <a:schemeClr val="bg1">
                    <a:lumMod val="95000"/>
                  </a:schemeClr>
                </a:solidFill>
                <a:latin typeface="微软雅黑" panose="020B0503020204020204" pitchFamily="34" charset="-122"/>
                <a:ea typeface="微软雅黑" panose="020B0503020204020204" pitchFamily="34" charset="-122"/>
              </a:endParaRPr>
            </a:p>
          </p:txBody>
        </p:sp>
      </p:grpSp>
      <p:cxnSp>
        <p:nvCxnSpPr>
          <p:cNvPr id="10" name="直接连接符 9">
            <a:extLst>
              <a:ext uri="{FF2B5EF4-FFF2-40B4-BE49-F238E27FC236}">
                <a16:creationId xmlns:a16="http://schemas.microsoft.com/office/drawing/2014/main" xmlns="" id="{0B5E4B3F-19C0-4308-8A9B-1692A0B097A8}"/>
              </a:ext>
            </a:extLst>
          </p:cNvPr>
          <p:cNvCxnSpPr/>
          <p:nvPr/>
        </p:nvCxnSpPr>
        <p:spPr>
          <a:xfrm flipH="1">
            <a:off x="0" y="3965608"/>
            <a:ext cx="12192000" cy="0"/>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sp>
        <p:nvSpPr>
          <p:cNvPr id="43" name="矩形 42">
            <a:extLst>
              <a:ext uri="{FF2B5EF4-FFF2-40B4-BE49-F238E27FC236}">
                <a16:creationId xmlns:a16="http://schemas.microsoft.com/office/drawing/2014/main" xmlns="" id="{9C39BC6D-254F-4E9C-8988-2911467E09E3}"/>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44" name="任意多边形: 形状 43">
            <a:extLst>
              <a:ext uri="{FF2B5EF4-FFF2-40B4-BE49-F238E27FC236}">
                <a16:creationId xmlns:a16="http://schemas.microsoft.com/office/drawing/2014/main" xmlns="" id="{9DBEA87A-4AAD-40DC-80FD-E65A721643FB}"/>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46" name="组合 45">
            <a:extLst>
              <a:ext uri="{FF2B5EF4-FFF2-40B4-BE49-F238E27FC236}">
                <a16:creationId xmlns:a16="http://schemas.microsoft.com/office/drawing/2014/main" xmlns="" id="{38DC6128-3C55-4A74-96C2-ACF37BE2548A}"/>
              </a:ext>
            </a:extLst>
          </p:cNvPr>
          <p:cNvGrpSpPr/>
          <p:nvPr/>
        </p:nvGrpSpPr>
        <p:grpSpPr>
          <a:xfrm>
            <a:off x="11065679" y="5731376"/>
            <a:ext cx="1126618" cy="1138043"/>
            <a:chOff x="11065679" y="5731376"/>
            <a:chExt cx="1126618" cy="1138043"/>
          </a:xfrm>
        </p:grpSpPr>
        <p:sp>
          <p:nvSpPr>
            <p:cNvPr id="49" name="斜纹 48">
              <a:extLst>
                <a:ext uri="{FF2B5EF4-FFF2-40B4-BE49-F238E27FC236}">
                  <a16:creationId xmlns:a16="http://schemas.microsoft.com/office/drawing/2014/main" xmlns="" id="{8AEC4377-C452-4044-8F28-606C33F77CF1}"/>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2" name="斜纹 51">
              <a:extLst>
                <a:ext uri="{FF2B5EF4-FFF2-40B4-BE49-F238E27FC236}">
                  <a16:creationId xmlns:a16="http://schemas.microsoft.com/office/drawing/2014/main" xmlns="" id="{E77CA432-4B0A-44DD-9DB4-7BF84305948D}"/>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5" name="斜纹 54">
              <a:extLst>
                <a:ext uri="{FF2B5EF4-FFF2-40B4-BE49-F238E27FC236}">
                  <a16:creationId xmlns:a16="http://schemas.microsoft.com/office/drawing/2014/main" xmlns="" id="{954FBAD0-73E9-45A1-BCA9-37D3E4C4EEFB}"/>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58" name="组合 57">
            <a:extLst>
              <a:ext uri="{FF2B5EF4-FFF2-40B4-BE49-F238E27FC236}">
                <a16:creationId xmlns:a16="http://schemas.microsoft.com/office/drawing/2014/main" xmlns="" id="{8C8AD040-B73F-4641-89EF-107245D25A51}"/>
              </a:ext>
            </a:extLst>
          </p:cNvPr>
          <p:cNvGrpSpPr/>
          <p:nvPr/>
        </p:nvGrpSpPr>
        <p:grpSpPr>
          <a:xfrm>
            <a:off x="8915739" y="123472"/>
            <a:ext cx="3111552" cy="666942"/>
            <a:chOff x="9769790" y="38915"/>
            <a:chExt cx="2190535" cy="728714"/>
          </a:xfrm>
        </p:grpSpPr>
        <p:sp>
          <p:nvSpPr>
            <p:cNvPr id="59" name="矩形: 圆角 58">
              <a:extLst>
                <a:ext uri="{FF2B5EF4-FFF2-40B4-BE49-F238E27FC236}">
                  <a16:creationId xmlns:a16="http://schemas.microsoft.com/office/drawing/2014/main" xmlns="" id="{DED29FCC-7A72-401C-BE7A-DF4EA7B7570E}"/>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圆角 59">
              <a:extLst>
                <a:ext uri="{FF2B5EF4-FFF2-40B4-BE49-F238E27FC236}">
                  <a16:creationId xmlns:a16="http://schemas.microsoft.com/office/drawing/2014/main" xmlns="" id="{232EA2F8-70F3-4FFC-8072-72CE63AD658B}"/>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圆角 60">
              <a:extLst>
                <a:ext uri="{FF2B5EF4-FFF2-40B4-BE49-F238E27FC236}">
                  <a16:creationId xmlns:a16="http://schemas.microsoft.com/office/drawing/2014/main" xmlns="" id="{8EE57A6C-12C4-4B43-98DD-28734E961274}"/>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圆角 61">
              <a:extLst>
                <a:ext uri="{FF2B5EF4-FFF2-40B4-BE49-F238E27FC236}">
                  <a16:creationId xmlns:a16="http://schemas.microsoft.com/office/drawing/2014/main" xmlns="" id="{93509F4D-9F9B-4B3A-9D9B-4FE7EDA21BF1}"/>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圆角 62">
              <a:extLst>
                <a:ext uri="{FF2B5EF4-FFF2-40B4-BE49-F238E27FC236}">
                  <a16:creationId xmlns:a16="http://schemas.microsoft.com/office/drawing/2014/main" xmlns="" id="{E7F7D7A8-CC3C-463D-8E6A-9544DC069DF7}"/>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圆角 63">
              <a:extLst>
                <a:ext uri="{FF2B5EF4-FFF2-40B4-BE49-F238E27FC236}">
                  <a16:creationId xmlns:a16="http://schemas.microsoft.com/office/drawing/2014/main" xmlns="" id="{D81BB371-2231-48A1-BFFB-DE1EDE5FDB95}"/>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圆角 64">
              <a:extLst>
                <a:ext uri="{FF2B5EF4-FFF2-40B4-BE49-F238E27FC236}">
                  <a16:creationId xmlns:a16="http://schemas.microsoft.com/office/drawing/2014/main" xmlns="" id="{8F54EB4D-4BBB-4A1D-8983-F33099E9C75F}"/>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圆角 65">
              <a:extLst>
                <a:ext uri="{FF2B5EF4-FFF2-40B4-BE49-F238E27FC236}">
                  <a16:creationId xmlns:a16="http://schemas.microsoft.com/office/drawing/2014/main" xmlns="" id="{59DC838A-CF0F-4248-A04A-48E35B84ACD8}"/>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圆角 66">
              <a:extLst>
                <a:ext uri="{FF2B5EF4-FFF2-40B4-BE49-F238E27FC236}">
                  <a16:creationId xmlns:a16="http://schemas.microsoft.com/office/drawing/2014/main" xmlns="" id="{6F6C8A55-E920-4360-8E14-8F20F8BAA57F}"/>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9271827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eelOff"/>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1+#ppt_w/2"/>
                                          </p:val>
                                        </p:tav>
                                        <p:tav tm="100000">
                                          <p:val>
                                            <p:strVal val="#ppt_x"/>
                                          </p:val>
                                        </p:tav>
                                      </p:tavLst>
                                    </p:anim>
                                    <p:anim calcmode="lin" valueType="num">
                                      <p:cBhvr additive="base">
                                        <p:cTn id="8" dur="500" fill="hold"/>
                                        <p:tgtEl>
                                          <p:spTgt spid="4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500" fill="hold"/>
                                        <p:tgtEl>
                                          <p:spTgt spid="44"/>
                                        </p:tgtEl>
                                        <p:attrNameLst>
                                          <p:attrName>ppt_x</p:attrName>
                                        </p:attrNameLst>
                                      </p:cBhvr>
                                      <p:tavLst>
                                        <p:tav tm="0">
                                          <p:val>
                                            <p:strVal val="0-#ppt_w/2"/>
                                          </p:val>
                                        </p:tav>
                                        <p:tav tm="100000">
                                          <p:val>
                                            <p:strVal val="#ppt_x"/>
                                          </p:val>
                                        </p:tav>
                                      </p:tavLst>
                                    </p:anim>
                                    <p:anim calcmode="lin" valueType="num">
                                      <p:cBhvr additive="base">
                                        <p:cTn id="12" dur="500" fill="hold"/>
                                        <p:tgtEl>
                                          <p:spTgt spid="4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58"/>
                                        </p:tgtEl>
                                        <p:attrNameLst>
                                          <p:attrName>style.visibility</p:attrName>
                                        </p:attrNameLst>
                                      </p:cBhvr>
                                      <p:to>
                                        <p:strVal val="visible"/>
                                      </p:to>
                                    </p:set>
                                    <p:animEffect transition="in" filter="wipe(up)">
                                      <p:cBhvr>
                                        <p:cTn id="16" dur="500"/>
                                        <p:tgtEl>
                                          <p:spTgt spid="58"/>
                                        </p:tgtEl>
                                      </p:cBhvr>
                                    </p:animEffect>
                                  </p:childTnLst>
                                </p:cTn>
                              </p:par>
                              <p:par>
                                <p:cTn id="17" presetID="22" presetClass="entr" presetSubtype="4" fill="hold"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wipe(down)">
                                      <p:cBhvr>
                                        <p:cTn id="19" dur="500"/>
                                        <p:tgtEl>
                                          <p:spTgt spid="46"/>
                                        </p:tgtEl>
                                      </p:cBhvr>
                                    </p:animEffect>
                                  </p:childTnLst>
                                </p:cTn>
                              </p:par>
                            </p:childTnLst>
                          </p:cTn>
                        </p:par>
                        <p:par>
                          <p:cTn id="20" fill="hold">
                            <p:stCondLst>
                              <p:cond delay="1000"/>
                            </p:stCondLst>
                            <p:childTnLst>
                              <p:par>
                                <p:cTn id="21" presetID="22" presetClass="entr" presetSubtype="8"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par>
                          <p:cTn id="24" fill="hold">
                            <p:stCondLst>
                              <p:cond delay="1500"/>
                            </p:stCondLst>
                            <p:childTnLst>
                              <p:par>
                                <p:cTn id="25" presetID="22" presetClass="entr" presetSubtype="4"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1000"/>
                                        <p:tgtEl>
                                          <p:spTgt spid="5"/>
                                        </p:tgtEl>
                                      </p:cBhvr>
                                    </p:animEffect>
                                  </p:childTnLst>
                                </p:cTn>
                              </p:par>
                              <p:par>
                                <p:cTn id="28" presetID="22" presetClass="entr" presetSubtype="4"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down)">
                                      <p:cBhvr>
                                        <p:cTn id="30" dur="1000"/>
                                        <p:tgtEl>
                                          <p:spTgt spid="11"/>
                                        </p:tgtEl>
                                      </p:cBhvr>
                                    </p:animEffect>
                                  </p:childTnLst>
                                </p:cTn>
                              </p:par>
                              <p:par>
                                <p:cTn id="31" presetID="22" presetClass="entr" presetSubtype="4"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down)">
                                      <p:cBhvr>
                                        <p:cTn id="33" dur="1000"/>
                                        <p:tgtEl>
                                          <p:spTgt spid="12"/>
                                        </p:tgtEl>
                                      </p:cBhvr>
                                    </p:animEffect>
                                  </p:childTnLst>
                                </p:cTn>
                              </p:par>
                              <p:par>
                                <p:cTn id="34" presetID="22" presetClass="entr" presetSubtype="4" fill="hold"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down)">
                                      <p:cBhvr>
                                        <p:cTn id="36" dur="1000"/>
                                        <p:tgtEl>
                                          <p:spTgt spid="6"/>
                                        </p:tgtEl>
                                      </p:cBhvr>
                                    </p:animEffect>
                                  </p:childTnLst>
                                </p:cTn>
                              </p:par>
                              <p:par>
                                <p:cTn id="37" presetID="22" presetClass="entr" presetSubtype="4"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down)">
                                      <p:cBhvr>
                                        <p:cTn id="39" dur="1000"/>
                                        <p:tgtEl>
                                          <p:spTgt spid="13"/>
                                        </p:tgtEl>
                                      </p:cBhvr>
                                    </p:animEffect>
                                  </p:childTnLst>
                                </p:cTn>
                              </p:par>
                              <p:par>
                                <p:cTn id="40" presetID="22" presetClass="entr" presetSubtype="4" fill="hold"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down)">
                                      <p:cBhvr>
                                        <p:cTn id="42" dur="1000"/>
                                        <p:tgtEl>
                                          <p:spTgt spid="7"/>
                                        </p:tgtEl>
                                      </p:cBhvr>
                                    </p:animEffect>
                                  </p:childTnLst>
                                </p:cTn>
                              </p:par>
                              <p:par>
                                <p:cTn id="43" presetID="22" presetClass="entr" presetSubtype="1" fill="hold"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ipe(up)">
                                      <p:cBhvr>
                                        <p:cTn id="45" dur="1000"/>
                                        <p:tgtEl>
                                          <p:spTgt spid="17"/>
                                        </p:tgtEl>
                                      </p:cBhvr>
                                    </p:animEffect>
                                  </p:childTnLst>
                                </p:cTn>
                              </p:par>
                              <p:par>
                                <p:cTn id="46" presetID="22" presetClass="entr" presetSubtype="1" fill="hold"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up)">
                                      <p:cBhvr>
                                        <p:cTn id="48" dur="1000"/>
                                        <p:tgtEl>
                                          <p:spTgt spid="9"/>
                                        </p:tgtEl>
                                      </p:cBhvr>
                                    </p:animEffect>
                                  </p:childTnLst>
                                </p:cTn>
                              </p:par>
                              <p:par>
                                <p:cTn id="49" presetID="22" presetClass="entr" presetSubtype="1" fill="hold" nodeType="with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up)">
                                      <p:cBhvr>
                                        <p:cTn id="51" dur="1000"/>
                                        <p:tgtEl>
                                          <p:spTgt spid="14"/>
                                        </p:tgtEl>
                                      </p:cBhvr>
                                    </p:animEffect>
                                  </p:childTnLst>
                                </p:cTn>
                              </p:par>
                              <p:par>
                                <p:cTn id="52" presetID="22" presetClass="entr" presetSubtype="1" fill="hold" nodeType="with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wipe(up)">
                                      <p:cBhvr>
                                        <p:cTn id="5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sp>
        <p:nvSpPr>
          <p:cNvPr id="48" name="矩形 47">
            <a:extLst>
              <a:ext uri="{FF2B5EF4-FFF2-40B4-BE49-F238E27FC236}">
                <a16:creationId xmlns:a16="http://schemas.microsoft.com/office/drawing/2014/main" xmlns="" id="{4EFD570E-7B62-4933-A7C9-6432D3F2AC59}"/>
              </a:ext>
            </a:extLst>
          </p:cNvPr>
          <p:cNvSpPr/>
          <p:nvPr/>
        </p:nvSpPr>
        <p:spPr>
          <a:xfrm>
            <a:off x="1237034" y="836696"/>
            <a:ext cx="2313454" cy="2646878"/>
          </a:xfrm>
          <a:prstGeom prst="rect">
            <a:avLst/>
          </a:prstGeom>
        </p:spPr>
        <p:txBody>
          <a:bodyPr wrap="none">
            <a:spAutoFit/>
          </a:bodyPr>
          <a:lstStyle/>
          <a:p>
            <a:r>
              <a:rPr lang="en-US" altLang="zh-CN" sz="16600">
                <a:solidFill>
                  <a:schemeClr val="bg2">
                    <a:lumMod val="75000"/>
                  </a:schemeClr>
                </a:solidFill>
                <a:latin typeface="黑体" panose="02010609060101010101" pitchFamily="49" charset="-122"/>
                <a:ea typeface="黑体" panose="02010609060101010101" pitchFamily="49" charset="-122"/>
              </a:rPr>
              <a:t>0</a:t>
            </a:r>
            <a:r>
              <a:rPr lang="en-US" altLang="zh-CN" sz="16600">
                <a:solidFill>
                  <a:srgbClr val="00B0F0"/>
                </a:solidFill>
                <a:latin typeface="黑体" panose="02010609060101010101" pitchFamily="49" charset="-122"/>
                <a:ea typeface="黑体" panose="02010609060101010101" pitchFamily="49" charset="-122"/>
              </a:rPr>
              <a:t>2</a:t>
            </a:r>
            <a:endParaRPr lang="zh-CN" altLang="en-US" sz="16600">
              <a:solidFill>
                <a:srgbClr val="00B0F0"/>
              </a:solidFill>
              <a:latin typeface="黑体" panose="02010609060101010101" pitchFamily="49" charset="-122"/>
              <a:ea typeface="黑体" panose="02010609060101010101" pitchFamily="49" charset="-122"/>
            </a:endParaRPr>
          </a:p>
        </p:txBody>
      </p:sp>
      <p:sp>
        <p:nvSpPr>
          <p:cNvPr id="29" name="箭头: 下 28">
            <a:extLst>
              <a:ext uri="{FF2B5EF4-FFF2-40B4-BE49-F238E27FC236}">
                <a16:creationId xmlns:a16="http://schemas.microsoft.com/office/drawing/2014/main" xmlns="" id="{F48FC52D-DE92-4F7A-AAC5-BE466B4A645C}"/>
              </a:ext>
            </a:extLst>
          </p:cNvPr>
          <p:cNvSpPr/>
          <p:nvPr/>
        </p:nvSpPr>
        <p:spPr>
          <a:xfrm rot="16200000">
            <a:off x="3058987" y="944837"/>
            <a:ext cx="1525470" cy="7643449"/>
          </a:xfrm>
          <a:prstGeom prst="downArrow">
            <a:avLst>
              <a:gd name="adj1" fmla="val 100000"/>
              <a:gd name="adj2" fmla="val 50000"/>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59">
            <a:extLst>
              <a:ext uri="{FF2B5EF4-FFF2-40B4-BE49-F238E27FC236}">
                <a16:creationId xmlns:a16="http://schemas.microsoft.com/office/drawing/2014/main" xmlns="" id="{B4474640-2B80-4A3D-BDF8-75224C38BCE0}"/>
              </a:ext>
            </a:extLst>
          </p:cNvPr>
          <p:cNvSpPr>
            <a:spLocks noChangeArrowheads="1"/>
          </p:cNvSpPr>
          <p:nvPr/>
        </p:nvSpPr>
        <p:spPr bwMode="auto">
          <a:xfrm flipH="1">
            <a:off x="-3" y="1765264"/>
            <a:ext cx="1219200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zh-CN" altLang="en-US" sz="7200" b="1">
                <a:solidFill>
                  <a:schemeClr val="bg2">
                    <a:lumMod val="75000"/>
                  </a:schemeClr>
                </a:solidFill>
                <a:latin typeface="微软雅黑" panose="020B0503020204020204" pitchFamily="34" charset="-122"/>
                <a:ea typeface="微软雅黑" panose="020B0503020204020204" pitchFamily="34" charset="-122"/>
                <a:sym typeface="方正兰亭黑_GBK" pitchFamily="2" charset="-122"/>
              </a:rPr>
              <a:t>调查目的</a:t>
            </a:r>
          </a:p>
        </p:txBody>
      </p:sp>
      <p:sp>
        <p:nvSpPr>
          <p:cNvPr id="15" name="矩形 14">
            <a:extLst>
              <a:ext uri="{FF2B5EF4-FFF2-40B4-BE49-F238E27FC236}">
                <a16:creationId xmlns:a16="http://schemas.microsoft.com/office/drawing/2014/main" xmlns="" id="{5D91B90B-82D4-4189-B171-D8E102FEF16F}"/>
              </a:ext>
            </a:extLst>
          </p:cNvPr>
          <p:cNvSpPr>
            <a:spLocks noChangeArrowheads="1"/>
          </p:cNvSpPr>
          <p:nvPr/>
        </p:nvSpPr>
        <p:spPr bwMode="auto">
          <a:xfrm flipH="1">
            <a:off x="-3" y="4221026"/>
            <a:ext cx="1219200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ctr">
              <a:buFont typeface="Wingdings" panose="05000000000000000000" pitchFamily="2" charset="2"/>
              <a:buChar char="p"/>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部门培训 </a:t>
            </a:r>
            <a:endParaRPr lang="en-US" altLang="zh-CN" sz="160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gn="ctr">
              <a:buFont typeface="Wingdings" panose="05000000000000000000" pitchFamily="2" charset="2"/>
              <a:buChar char="p"/>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商务报告 </a:t>
            </a:r>
            <a:endParaRPr lang="en-US" altLang="zh-CN" sz="160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gn="ctr">
              <a:buFont typeface="Wingdings" panose="05000000000000000000" pitchFamily="2" charset="2"/>
              <a:buChar char="p"/>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项目展示</a:t>
            </a:r>
            <a:endParaRPr lang="en-US" altLang="zh-CN" sz="160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gn="ctr">
              <a:buFont typeface="Wingdings" panose="05000000000000000000" pitchFamily="2" charset="2"/>
              <a:buChar char="p"/>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商务展示</a:t>
            </a:r>
            <a:r>
              <a:rPr lang="en-US" altLang="zh-CN" sz="1600">
                <a:solidFill>
                  <a:schemeClr val="tx1">
                    <a:lumMod val="50000"/>
                    <a:lumOff val="50000"/>
                  </a:schemeClr>
                </a:solidFill>
                <a:latin typeface="微软雅黑" panose="020B0503020204020204" pitchFamily="34" charset="-122"/>
                <a:ea typeface="微软雅黑" panose="020B0503020204020204" pitchFamily="34" charset="-122"/>
              </a:rPr>
              <a:t> </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Rectangle 4">
            <a:extLst>
              <a:ext uri="{FF2B5EF4-FFF2-40B4-BE49-F238E27FC236}">
                <a16:creationId xmlns:a16="http://schemas.microsoft.com/office/drawing/2014/main" xmlns="" id="{2B1726C6-1FEA-4DEF-A6E0-7102D146B4B5}"/>
              </a:ext>
            </a:extLst>
          </p:cNvPr>
          <p:cNvSpPr txBox="1">
            <a:spLocks noChangeArrowheads="1"/>
          </p:cNvSpPr>
          <p:nvPr/>
        </p:nvSpPr>
        <p:spPr bwMode="auto">
          <a:xfrm>
            <a:off x="0" y="6076184"/>
            <a:ext cx="12192000"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rPr>
              <a:t>Introduction Of Atmospheric</a:t>
            </a:r>
          </a:p>
          <a:p>
            <a:pPr algn="ct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rPr>
              <a:t>Business Plan Startup Plan PPT Template, </a:t>
            </a:r>
          </a:p>
          <a:p>
            <a:pPr algn="ct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rPr>
              <a:t>Complete Framework</a:t>
            </a:r>
            <a:endParaRPr lang="zh-CN" altLang="zh-CN" sz="10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8" name="Group 5">
            <a:extLst>
              <a:ext uri="{FF2B5EF4-FFF2-40B4-BE49-F238E27FC236}">
                <a16:creationId xmlns:a16="http://schemas.microsoft.com/office/drawing/2014/main" xmlns="" id="{57D66575-21D1-41DA-BE8F-2439E2F07797}"/>
              </a:ext>
            </a:extLst>
          </p:cNvPr>
          <p:cNvGrpSpPr/>
          <p:nvPr/>
        </p:nvGrpSpPr>
        <p:grpSpPr>
          <a:xfrm>
            <a:off x="587029" y="4622287"/>
            <a:ext cx="379414" cy="354993"/>
            <a:chOff x="6964363" y="2108200"/>
            <a:chExt cx="690562" cy="646113"/>
          </a:xfrm>
          <a:solidFill>
            <a:schemeClr val="bg1">
              <a:lumMod val="65000"/>
            </a:schemeClr>
          </a:solidFill>
        </p:grpSpPr>
        <p:sp>
          <p:nvSpPr>
            <p:cNvPr id="19" name="Freeform 91">
              <a:extLst>
                <a:ext uri="{FF2B5EF4-FFF2-40B4-BE49-F238E27FC236}">
                  <a16:creationId xmlns:a16="http://schemas.microsoft.com/office/drawing/2014/main" xmlns="" id="{404CC0D3-C73D-49A9-AFBF-65379ABE5059}"/>
                </a:ext>
              </a:extLst>
            </p:cNvPr>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22" name="Freeform 92">
              <a:extLst>
                <a:ext uri="{FF2B5EF4-FFF2-40B4-BE49-F238E27FC236}">
                  <a16:creationId xmlns:a16="http://schemas.microsoft.com/office/drawing/2014/main" xmlns="" id="{25585570-8AD9-4930-ACB7-6992221B2E88}"/>
                </a:ext>
              </a:extLst>
            </p:cNvPr>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grpSp>
      <p:grpSp>
        <p:nvGrpSpPr>
          <p:cNvPr id="27" name="Group 10">
            <a:extLst>
              <a:ext uri="{FF2B5EF4-FFF2-40B4-BE49-F238E27FC236}">
                <a16:creationId xmlns:a16="http://schemas.microsoft.com/office/drawing/2014/main" xmlns="" id="{DDD07CC3-9F00-46B3-B810-514AB9304C3F}"/>
              </a:ext>
            </a:extLst>
          </p:cNvPr>
          <p:cNvGrpSpPr/>
          <p:nvPr/>
        </p:nvGrpSpPr>
        <p:grpSpPr>
          <a:xfrm>
            <a:off x="1593933" y="4613102"/>
            <a:ext cx="342158" cy="341371"/>
            <a:chOff x="4594225" y="2119313"/>
            <a:chExt cx="690563" cy="688975"/>
          </a:xfrm>
          <a:solidFill>
            <a:schemeClr val="bg1">
              <a:lumMod val="65000"/>
            </a:schemeClr>
          </a:solidFill>
        </p:grpSpPr>
        <p:sp>
          <p:nvSpPr>
            <p:cNvPr id="28" name="Freeform 74">
              <a:extLst>
                <a:ext uri="{FF2B5EF4-FFF2-40B4-BE49-F238E27FC236}">
                  <a16:creationId xmlns:a16="http://schemas.microsoft.com/office/drawing/2014/main" xmlns="" id="{8D255BD6-D007-4250-93C5-DBD3FA7682D4}"/>
                </a:ext>
              </a:extLst>
            </p:cNvPr>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30" name="Freeform 75">
              <a:extLst>
                <a:ext uri="{FF2B5EF4-FFF2-40B4-BE49-F238E27FC236}">
                  <a16:creationId xmlns:a16="http://schemas.microsoft.com/office/drawing/2014/main" xmlns="" id="{E4CB5886-744A-48FC-8B90-AE8999F3EEF0}"/>
                </a:ext>
              </a:extLst>
            </p:cNvPr>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31" name="Freeform 76">
              <a:extLst>
                <a:ext uri="{FF2B5EF4-FFF2-40B4-BE49-F238E27FC236}">
                  <a16:creationId xmlns:a16="http://schemas.microsoft.com/office/drawing/2014/main" xmlns="" id="{8613E139-BF77-4BE2-8234-D0A7B44A5441}"/>
                </a:ext>
              </a:extLst>
            </p:cNvPr>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grpSp>
      <p:grpSp>
        <p:nvGrpSpPr>
          <p:cNvPr id="32" name="Group 25">
            <a:extLst>
              <a:ext uri="{FF2B5EF4-FFF2-40B4-BE49-F238E27FC236}">
                <a16:creationId xmlns:a16="http://schemas.microsoft.com/office/drawing/2014/main" xmlns="" id="{AA9BE512-E7D6-4765-9DB3-036F6991F97B}"/>
              </a:ext>
            </a:extLst>
          </p:cNvPr>
          <p:cNvGrpSpPr/>
          <p:nvPr/>
        </p:nvGrpSpPr>
        <p:grpSpPr>
          <a:xfrm>
            <a:off x="3526032" y="4618676"/>
            <a:ext cx="345331" cy="345331"/>
            <a:chOff x="2005013" y="1077913"/>
            <a:chExt cx="688975" cy="688975"/>
          </a:xfrm>
          <a:solidFill>
            <a:schemeClr val="bg1">
              <a:lumMod val="65000"/>
            </a:schemeClr>
          </a:solidFill>
        </p:grpSpPr>
        <p:sp>
          <p:nvSpPr>
            <p:cNvPr id="33" name="Freeform 5">
              <a:extLst>
                <a:ext uri="{FF2B5EF4-FFF2-40B4-BE49-F238E27FC236}">
                  <a16:creationId xmlns:a16="http://schemas.microsoft.com/office/drawing/2014/main" xmlns="" id="{9DF891B9-5700-4E6E-B01F-5A32A2BD87E7}"/>
                </a:ext>
              </a:extLst>
            </p:cNvPr>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34" name="Freeform 6">
              <a:extLst>
                <a:ext uri="{FF2B5EF4-FFF2-40B4-BE49-F238E27FC236}">
                  <a16:creationId xmlns:a16="http://schemas.microsoft.com/office/drawing/2014/main" xmlns="" id="{EA4D4AAB-C3D5-4A1C-88FE-73AC59073BDA}"/>
                </a:ext>
              </a:extLst>
            </p:cNvPr>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grpSp>
      <p:sp>
        <p:nvSpPr>
          <p:cNvPr id="35" name="Freeform 286">
            <a:extLst>
              <a:ext uri="{FF2B5EF4-FFF2-40B4-BE49-F238E27FC236}">
                <a16:creationId xmlns:a16="http://schemas.microsoft.com/office/drawing/2014/main" xmlns="" id="{F4EEC6E8-08B3-4151-A7FB-8C77049CC5BD}"/>
              </a:ext>
            </a:extLst>
          </p:cNvPr>
          <p:cNvSpPr>
            <a:spLocks noEditPoints="1" noChangeArrowheads="1"/>
          </p:cNvSpPr>
          <p:nvPr/>
        </p:nvSpPr>
        <p:spPr bwMode="auto">
          <a:xfrm>
            <a:off x="2563581" y="4610915"/>
            <a:ext cx="334962" cy="336550"/>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d-ID" altLang="zh-CN"/>
          </a:p>
        </p:txBody>
      </p:sp>
      <p:grpSp>
        <p:nvGrpSpPr>
          <p:cNvPr id="36" name="Group 32">
            <a:extLst>
              <a:ext uri="{FF2B5EF4-FFF2-40B4-BE49-F238E27FC236}">
                <a16:creationId xmlns:a16="http://schemas.microsoft.com/office/drawing/2014/main" xmlns="" id="{5053662B-1513-4C14-9E27-07881EDC01C4}"/>
              </a:ext>
            </a:extLst>
          </p:cNvPr>
          <p:cNvGrpSpPr/>
          <p:nvPr/>
        </p:nvGrpSpPr>
        <p:grpSpPr>
          <a:xfrm>
            <a:off x="4498852" y="4622588"/>
            <a:ext cx="399003" cy="324706"/>
            <a:chOff x="5245100" y="5103813"/>
            <a:chExt cx="690563" cy="561975"/>
          </a:xfrm>
          <a:solidFill>
            <a:schemeClr val="bg1">
              <a:lumMod val="65000"/>
            </a:schemeClr>
          </a:solidFill>
        </p:grpSpPr>
        <p:sp>
          <p:nvSpPr>
            <p:cNvPr id="37" name="Freeform 290">
              <a:extLst>
                <a:ext uri="{FF2B5EF4-FFF2-40B4-BE49-F238E27FC236}">
                  <a16:creationId xmlns:a16="http://schemas.microsoft.com/office/drawing/2014/main" xmlns="" id="{24A07A67-879F-4CE8-80F7-CA336313A120}"/>
                </a:ext>
              </a:extLst>
            </p:cNvPr>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38" name="Freeform 291">
              <a:extLst>
                <a:ext uri="{FF2B5EF4-FFF2-40B4-BE49-F238E27FC236}">
                  <a16:creationId xmlns:a16="http://schemas.microsoft.com/office/drawing/2014/main" xmlns="" id="{93CECCFB-6F8F-4215-80E5-BF9B9383306D}"/>
                </a:ext>
              </a:extLst>
            </p:cNvPr>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grpSp>
      <p:sp>
        <p:nvSpPr>
          <p:cNvPr id="5" name="矩形: 圆角 4">
            <a:extLst>
              <a:ext uri="{FF2B5EF4-FFF2-40B4-BE49-F238E27FC236}">
                <a16:creationId xmlns:a16="http://schemas.microsoft.com/office/drawing/2014/main" xmlns="" id="{C381703D-B60C-4D48-A541-7601042F0F19}"/>
              </a:ext>
            </a:extLst>
          </p:cNvPr>
          <p:cNvSpPr/>
          <p:nvPr/>
        </p:nvSpPr>
        <p:spPr>
          <a:xfrm rot="19282642">
            <a:off x="8075047" y="67147"/>
            <a:ext cx="2950073" cy="530061"/>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圆角 42">
            <a:extLst>
              <a:ext uri="{FF2B5EF4-FFF2-40B4-BE49-F238E27FC236}">
                <a16:creationId xmlns:a16="http://schemas.microsoft.com/office/drawing/2014/main" xmlns="" id="{BCD956EF-8798-4625-B75D-A4B069E908B5}"/>
              </a:ext>
            </a:extLst>
          </p:cNvPr>
          <p:cNvSpPr/>
          <p:nvPr/>
        </p:nvSpPr>
        <p:spPr>
          <a:xfrm rot="19282642">
            <a:off x="8350890" y="2229387"/>
            <a:ext cx="3267182" cy="218843"/>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圆角 43">
            <a:extLst>
              <a:ext uri="{FF2B5EF4-FFF2-40B4-BE49-F238E27FC236}">
                <a16:creationId xmlns:a16="http://schemas.microsoft.com/office/drawing/2014/main" xmlns="" id="{D2FA1DDB-5DD6-4A23-ACE5-DFC65B85761D}"/>
              </a:ext>
            </a:extLst>
          </p:cNvPr>
          <p:cNvSpPr/>
          <p:nvPr/>
        </p:nvSpPr>
        <p:spPr>
          <a:xfrm rot="19282642">
            <a:off x="10892914" y="133067"/>
            <a:ext cx="1674432" cy="433528"/>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圆角 44">
            <a:extLst>
              <a:ext uri="{FF2B5EF4-FFF2-40B4-BE49-F238E27FC236}">
                <a16:creationId xmlns:a16="http://schemas.microsoft.com/office/drawing/2014/main" xmlns="" id="{F4C227A7-758F-4C34-A969-BEB2AC65C226}"/>
              </a:ext>
            </a:extLst>
          </p:cNvPr>
          <p:cNvSpPr/>
          <p:nvPr/>
        </p:nvSpPr>
        <p:spPr>
          <a:xfrm rot="19282642">
            <a:off x="10238367" y="1870632"/>
            <a:ext cx="2910712" cy="766223"/>
          </a:xfrm>
          <a:prstGeom prst="roundRect">
            <a:avLst>
              <a:gd name="adj" fmla="val 50000"/>
            </a:avLst>
          </a:prstGeom>
          <a:gradFill>
            <a:gsLst>
              <a:gs pos="63000">
                <a:srgbClr val="0089D3"/>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圆角 45">
            <a:extLst>
              <a:ext uri="{FF2B5EF4-FFF2-40B4-BE49-F238E27FC236}">
                <a16:creationId xmlns:a16="http://schemas.microsoft.com/office/drawing/2014/main" xmlns="" id="{76123956-4D0B-4B20-B849-835EF94DC13E}"/>
              </a:ext>
            </a:extLst>
          </p:cNvPr>
          <p:cNvSpPr/>
          <p:nvPr/>
        </p:nvSpPr>
        <p:spPr>
          <a:xfrm rot="19282642">
            <a:off x="10944360" y="3932412"/>
            <a:ext cx="1087904" cy="354055"/>
          </a:xfrm>
          <a:prstGeom prst="roundRect">
            <a:avLst>
              <a:gd name="adj" fmla="val 50000"/>
            </a:avLst>
          </a:prstGeom>
          <a:gradFill>
            <a:gsLst>
              <a:gs pos="5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圆角 46">
            <a:extLst>
              <a:ext uri="{FF2B5EF4-FFF2-40B4-BE49-F238E27FC236}">
                <a16:creationId xmlns:a16="http://schemas.microsoft.com/office/drawing/2014/main" xmlns="" id="{50FBDC36-B2D9-4211-8860-63A1116656A9}"/>
              </a:ext>
            </a:extLst>
          </p:cNvPr>
          <p:cNvSpPr/>
          <p:nvPr/>
        </p:nvSpPr>
        <p:spPr>
          <a:xfrm rot="19282642">
            <a:off x="9159509" y="1103165"/>
            <a:ext cx="1335213" cy="285699"/>
          </a:xfrm>
          <a:prstGeom prst="roundRect">
            <a:avLst>
              <a:gd name="adj" fmla="val 50000"/>
            </a:avLst>
          </a:prstGeom>
          <a:gradFill>
            <a:gsLst>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9" name="图片 38">
            <a:extLst>
              <a:ext uri="{FF2B5EF4-FFF2-40B4-BE49-F238E27FC236}">
                <a16:creationId xmlns:a16="http://schemas.microsoft.com/office/drawing/2014/main" xmlns="" id="{00B95A2B-3F4E-4034-8EC4-4A8458DC438E}"/>
              </a:ext>
            </a:extLst>
          </p:cNvPr>
          <p:cNvPicPr>
            <a:picLocks noChangeAspect="1"/>
          </p:cNvPicPr>
          <p:nvPr/>
        </p:nvPicPr>
        <p:blipFill>
          <a:blip r:embed="rId3"/>
          <a:stretch>
            <a:fillRect/>
          </a:stretch>
        </p:blipFill>
        <p:spPr>
          <a:xfrm>
            <a:off x="5402191" y="4091459"/>
            <a:ext cx="512108" cy="1231499"/>
          </a:xfrm>
          <a:prstGeom prst="rect">
            <a:avLst/>
          </a:prstGeom>
        </p:spPr>
      </p:pic>
      <p:grpSp>
        <p:nvGrpSpPr>
          <p:cNvPr id="40" name="组合 39">
            <a:extLst>
              <a:ext uri="{FF2B5EF4-FFF2-40B4-BE49-F238E27FC236}">
                <a16:creationId xmlns:a16="http://schemas.microsoft.com/office/drawing/2014/main" xmlns="" id="{F2588C0F-3B8D-4221-8858-D4A4143EF364}"/>
              </a:ext>
            </a:extLst>
          </p:cNvPr>
          <p:cNvGrpSpPr/>
          <p:nvPr/>
        </p:nvGrpSpPr>
        <p:grpSpPr>
          <a:xfrm rot="18900000">
            <a:off x="6657351" y="4420379"/>
            <a:ext cx="689907" cy="696903"/>
            <a:chOff x="11065679" y="5731376"/>
            <a:chExt cx="1126618" cy="1138043"/>
          </a:xfrm>
        </p:grpSpPr>
        <p:sp>
          <p:nvSpPr>
            <p:cNvPr id="41" name="斜纹 40">
              <a:extLst>
                <a:ext uri="{FF2B5EF4-FFF2-40B4-BE49-F238E27FC236}">
                  <a16:creationId xmlns:a16="http://schemas.microsoft.com/office/drawing/2014/main" xmlns="" id="{817F40E2-761C-45BE-96FD-1915A2AA432B}"/>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斜纹 41">
              <a:extLst>
                <a:ext uri="{FF2B5EF4-FFF2-40B4-BE49-F238E27FC236}">
                  <a16:creationId xmlns:a16="http://schemas.microsoft.com/office/drawing/2014/main" xmlns="" id="{8D502964-8C14-4B16-88CF-88ACBD061DA8}"/>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9" name="斜纹 48">
              <a:extLst>
                <a:ext uri="{FF2B5EF4-FFF2-40B4-BE49-F238E27FC236}">
                  <a16:creationId xmlns:a16="http://schemas.microsoft.com/office/drawing/2014/main" xmlns="" id="{0B638E5C-403C-41E8-BF70-8C2AA6DB7169}"/>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9302784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6000">
        <p15:prstTrans prst="drape"/>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anim calcmode="lin" valueType="num">
                                      <p:cBhvr>
                                        <p:cTn id="8" dur="1000" fill="hold"/>
                                        <p:tgtEl>
                                          <p:spTgt spid="48"/>
                                        </p:tgtEl>
                                        <p:attrNameLst>
                                          <p:attrName>ppt_x</p:attrName>
                                        </p:attrNameLst>
                                      </p:cBhvr>
                                      <p:tavLst>
                                        <p:tav tm="0">
                                          <p:val>
                                            <p:strVal val="#ppt_x"/>
                                          </p:val>
                                        </p:tav>
                                        <p:tav tm="100000">
                                          <p:val>
                                            <p:strVal val="#ppt_x"/>
                                          </p:val>
                                        </p:tav>
                                      </p:tavLst>
                                    </p:anim>
                                    <p:anim calcmode="lin" valueType="num">
                                      <p:cBhvr>
                                        <p:cTn id="9" dur="1000" fill="hold"/>
                                        <p:tgtEl>
                                          <p:spTgt spid="4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grpId="0" nodeType="afterEffect">
                                  <p:stCondLst>
                                    <p:cond delay="20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30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1000"/>
                                        <p:tgtEl>
                                          <p:spTgt spid="47"/>
                                        </p:tgtEl>
                                      </p:cBhvr>
                                    </p:animEffect>
                                    <p:anim calcmode="lin" valueType="num">
                                      <p:cBhvr>
                                        <p:cTn id="24" dur="1000" fill="hold"/>
                                        <p:tgtEl>
                                          <p:spTgt spid="47"/>
                                        </p:tgtEl>
                                        <p:attrNameLst>
                                          <p:attrName>ppt_x</p:attrName>
                                        </p:attrNameLst>
                                      </p:cBhvr>
                                      <p:tavLst>
                                        <p:tav tm="0">
                                          <p:val>
                                            <p:strVal val="#ppt_x"/>
                                          </p:val>
                                        </p:tav>
                                        <p:tav tm="100000">
                                          <p:val>
                                            <p:strVal val="#ppt_x"/>
                                          </p:val>
                                        </p:tav>
                                      </p:tavLst>
                                    </p:anim>
                                    <p:anim calcmode="lin" valueType="num">
                                      <p:cBhvr>
                                        <p:cTn id="25" dur="1000" fill="hold"/>
                                        <p:tgtEl>
                                          <p:spTgt spid="47"/>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30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1000"/>
                                        <p:tgtEl>
                                          <p:spTgt spid="43"/>
                                        </p:tgtEl>
                                      </p:cBhvr>
                                    </p:animEffect>
                                    <p:anim calcmode="lin" valueType="num">
                                      <p:cBhvr>
                                        <p:cTn id="29" dur="1000" fill="hold"/>
                                        <p:tgtEl>
                                          <p:spTgt spid="43"/>
                                        </p:tgtEl>
                                        <p:attrNameLst>
                                          <p:attrName>ppt_x</p:attrName>
                                        </p:attrNameLst>
                                      </p:cBhvr>
                                      <p:tavLst>
                                        <p:tav tm="0">
                                          <p:val>
                                            <p:strVal val="#ppt_x"/>
                                          </p:val>
                                        </p:tav>
                                        <p:tav tm="100000">
                                          <p:val>
                                            <p:strVal val="#ppt_x"/>
                                          </p:val>
                                        </p:tav>
                                      </p:tavLst>
                                    </p:anim>
                                    <p:anim calcmode="lin" valueType="num">
                                      <p:cBhvr>
                                        <p:cTn id="30" dur="1000" fill="hold"/>
                                        <p:tgtEl>
                                          <p:spTgt spid="43"/>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400"/>
                                  </p:stCondLst>
                                  <p:childTnLst>
                                    <p:set>
                                      <p:cBhvr>
                                        <p:cTn id="32" dur="1" fill="hold">
                                          <p:stCondLst>
                                            <p:cond delay="0"/>
                                          </p:stCondLst>
                                        </p:cTn>
                                        <p:tgtEl>
                                          <p:spTgt spid="44"/>
                                        </p:tgtEl>
                                        <p:attrNameLst>
                                          <p:attrName>style.visibility</p:attrName>
                                        </p:attrNameLst>
                                      </p:cBhvr>
                                      <p:to>
                                        <p:strVal val="visible"/>
                                      </p:to>
                                    </p:set>
                                    <p:animEffect transition="in" filter="fade">
                                      <p:cBhvr>
                                        <p:cTn id="33" dur="1000"/>
                                        <p:tgtEl>
                                          <p:spTgt spid="44"/>
                                        </p:tgtEl>
                                      </p:cBhvr>
                                    </p:animEffect>
                                    <p:anim calcmode="lin" valueType="num">
                                      <p:cBhvr>
                                        <p:cTn id="34" dur="1000" fill="hold"/>
                                        <p:tgtEl>
                                          <p:spTgt spid="44"/>
                                        </p:tgtEl>
                                        <p:attrNameLst>
                                          <p:attrName>ppt_x</p:attrName>
                                        </p:attrNameLst>
                                      </p:cBhvr>
                                      <p:tavLst>
                                        <p:tav tm="0">
                                          <p:val>
                                            <p:strVal val="#ppt_x"/>
                                          </p:val>
                                        </p:tav>
                                        <p:tav tm="100000">
                                          <p:val>
                                            <p:strVal val="#ppt_x"/>
                                          </p:val>
                                        </p:tav>
                                      </p:tavLst>
                                    </p:anim>
                                    <p:anim calcmode="lin" valueType="num">
                                      <p:cBhvr>
                                        <p:cTn id="35" dur="1000" fill="hold"/>
                                        <p:tgtEl>
                                          <p:spTgt spid="44"/>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400"/>
                                  </p:stCondLst>
                                  <p:childTnLst>
                                    <p:set>
                                      <p:cBhvr>
                                        <p:cTn id="37" dur="1" fill="hold">
                                          <p:stCondLst>
                                            <p:cond delay="0"/>
                                          </p:stCondLst>
                                        </p:cTn>
                                        <p:tgtEl>
                                          <p:spTgt spid="45"/>
                                        </p:tgtEl>
                                        <p:attrNameLst>
                                          <p:attrName>style.visibility</p:attrName>
                                        </p:attrNameLst>
                                      </p:cBhvr>
                                      <p:to>
                                        <p:strVal val="visible"/>
                                      </p:to>
                                    </p:set>
                                    <p:animEffect transition="in" filter="fade">
                                      <p:cBhvr>
                                        <p:cTn id="38" dur="1000"/>
                                        <p:tgtEl>
                                          <p:spTgt spid="45"/>
                                        </p:tgtEl>
                                      </p:cBhvr>
                                    </p:animEffect>
                                    <p:anim calcmode="lin" valueType="num">
                                      <p:cBhvr>
                                        <p:cTn id="39" dur="1000" fill="hold"/>
                                        <p:tgtEl>
                                          <p:spTgt spid="45"/>
                                        </p:tgtEl>
                                        <p:attrNameLst>
                                          <p:attrName>ppt_x</p:attrName>
                                        </p:attrNameLst>
                                      </p:cBhvr>
                                      <p:tavLst>
                                        <p:tav tm="0">
                                          <p:val>
                                            <p:strVal val="#ppt_x"/>
                                          </p:val>
                                        </p:tav>
                                        <p:tav tm="100000">
                                          <p:val>
                                            <p:strVal val="#ppt_x"/>
                                          </p:val>
                                        </p:tav>
                                      </p:tavLst>
                                    </p:anim>
                                    <p:anim calcmode="lin" valueType="num">
                                      <p:cBhvr>
                                        <p:cTn id="40" dur="1000" fill="hold"/>
                                        <p:tgtEl>
                                          <p:spTgt spid="45"/>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30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1000"/>
                                        <p:tgtEl>
                                          <p:spTgt spid="46"/>
                                        </p:tgtEl>
                                      </p:cBhvr>
                                    </p:animEffect>
                                    <p:anim calcmode="lin" valueType="num">
                                      <p:cBhvr>
                                        <p:cTn id="44" dur="1000" fill="hold"/>
                                        <p:tgtEl>
                                          <p:spTgt spid="46"/>
                                        </p:tgtEl>
                                        <p:attrNameLst>
                                          <p:attrName>ppt_x</p:attrName>
                                        </p:attrNameLst>
                                      </p:cBhvr>
                                      <p:tavLst>
                                        <p:tav tm="0">
                                          <p:val>
                                            <p:strVal val="#ppt_x"/>
                                          </p:val>
                                        </p:tav>
                                        <p:tav tm="100000">
                                          <p:val>
                                            <p:strVal val="#ppt_x"/>
                                          </p:val>
                                        </p:tav>
                                      </p:tavLst>
                                    </p:anim>
                                    <p:anim calcmode="lin" valueType="num">
                                      <p:cBhvr>
                                        <p:cTn id="45" dur="1000" fill="hold"/>
                                        <p:tgtEl>
                                          <p:spTgt spid="46"/>
                                        </p:tgtEl>
                                        <p:attrNameLst>
                                          <p:attrName>ppt_y</p:attrName>
                                        </p:attrNameLst>
                                      </p:cBhvr>
                                      <p:tavLst>
                                        <p:tav tm="0">
                                          <p:val>
                                            <p:strVal val="#ppt_y-.1"/>
                                          </p:val>
                                        </p:tav>
                                        <p:tav tm="100000">
                                          <p:val>
                                            <p:strVal val="#ppt_y"/>
                                          </p:val>
                                        </p:tav>
                                      </p:tavLst>
                                    </p:anim>
                                  </p:childTnLst>
                                </p:cTn>
                              </p:par>
                            </p:childTnLst>
                          </p:cTn>
                        </p:par>
                        <p:par>
                          <p:cTn id="46" fill="hold">
                            <p:stCondLst>
                              <p:cond delay="2400"/>
                            </p:stCondLst>
                            <p:childTnLst>
                              <p:par>
                                <p:cTn id="47" presetID="22" presetClass="entr" presetSubtype="8" fill="hold" grpId="0"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par>
                                <p:cTn id="50" presetID="2" presetClass="entr" presetSubtype="8" fill="hold" nodeType="with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750" fill="hold"/>
                                        <p:tgtEl>
                                          <p:spTgt spid="18"/>
                                        </p:tgtEl>
                                        <p:attrNameLst>
                                          <p:attrName>ppt_x</p:attrName>
                                        </p:attrNameLst>
                                      </p:cBhvr>
                                      <p:tavLst>
                                        <p:tav tm="0">
                                          <p:val>
                                            <p:strVal val="0-#ppt_w/2"/>
                                          </p:val>
                                        </p:tav>
                                        <p:tav tm="100000">
                                          <p:val>
                                            <p:strVal val="#ppt_x"/>
                                          </p:val>
                                        </p:tav>
                                      </p:tavLst>
                                    </p:anim>
                                    <p:anim calcmode="lin" valueType="num">
                                      <p:cBhvr additive="base">
                                        <p:cTn id="53" dur="750" fill="hold"/>
                                        <p:tgtEl>
                                          <p:spTgt spid="18"/>
                                        </p:tgtEl>
                                        <p:attrNameLst>
                                          <p:attrName>ppt_y</p:attrName>
                                        </p:attrNameLst>
                                      </p:cBhvr>
                                      <p:tavLst>
                                        <p:tav tm="0">
                                          <p:val>
                                            <p:strVal val="#ppt_y"/>
                                          </p:val>
                                        </p:tav>
                                        <p:tav tm="100000">
                                          <p:val>
                                            <p:strVal val="#ppt_y"/>
                                          </p:val>
                                        </p:tav>
                                      </p:tavLst>
                                    </p:anim>
                                  </p:childTnLst>
                                </p:cTn>
                              </p:par>
                              <p:par>
                                <p:cTn id="54" presetID="2" presetClass="entr" presetSubtype="8" fill="hold" nodeType="withEffect">
                                  <p:stCondLst>
                                    <p:cond delay="0"/>
                                  </p:stCondLst>
                                  <p:childTnLst>
                                    <p:set>
                                      <p:cBhvr>
                                        <p:cTn id="55" dur="1" fill="hold">
                                          <p:stCondLst>
                                            <p:cond delay="0"/>
                                          </p:stCondLst>
                                        </p:cTn>
                                        <p:tgtEl>
                                          <p:spTgt spid="27"/>
                                        </p:tgtEl>
                                        <p:attrNameLst>
                                          <p:attrName>style.visibility</p:attrName>
                                        </p:attrNameLst>
                                      </p:cBhvr>
                                      <p:to>
                                        <p:strVal val="visible"/>
                                      </p:to>
                                    </p:set>
                                    <p:anim calcmode="lin" valueType="num">
                                      <p:cBhvr additive="base">
                                        <p:cTn id="56" dur="750" fill="hold"/>
                                        <p:tgtEl>
                                          <p:spTgt spid="27"/>
                                        </p:tgtEl>
                                        <p:attrNameLst>
                                          <p:attrName>ppt_x</p:attrName>
                                        </p:attrNameLst>
                                      </p:cBhvr>
                                      <p:tavLst>
                                        <p:tav tm="0">
                                          <p:val>
                                            <p:strVal val="0-#ppt_w/2"/>
                                          </p:val>
                                        </p:tav>
                                        <p:tav tm="100000">
                                          <p:val>
                                            <p:strVal val="#ppt_x"/>
                                          </p:val>
                                        </p:tav>
                                      </p:tavLst>
                                    </p:anim>
                                    <p:anim calcmode="lin" valueType="num">
                                      <p:cBhvr additive="base">
                                        <p:cTn id="57" dur="750" fill="hold"/>
                                        <p:tgtEl>
                                          <p:spTgt spid="27"/>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anim calcmode="lin" valueType="num">
                                      <p:cBhvr additive="base">
                                        <p:cTn id="60" dur="750" fill="hold"/>
                                        <p:tgtEl>
                                          <p:spTgt spid="35"/>
                                        </p:tgtEl>
                                        <p:attrNameLst>
                                          <p:attrName>ppt_x</p:attrName>
                                        </p:attrNameLst>
                                      </p:cBhvr>
                                      <p:tavLst>
                                        <p:tav tm="0">
                                          <p:val>
                                            <p:strVal val="0-#ppt_w/2"/>
                                          </p:val>
                                        </p:tav>
                                        <p:tav tm="100000">
                                          <p:val>
                                            <p:strVal val="#ppt_x"/>
                                          </p:val>
                                        </p:tav>
                                      </p:tavLst>
                                    </p:anim>
                                    <p:anim calcmode="lin" valueType="num">
                                      <p:cBhvr additive="base">
                                        <p:cTn id="61" dur="750" fill="hold"/>
                                        <p:tgtEl>
                                          <p:spTgt spid="35"/>
                                        </p:tgtEl>
                                        <p:attrNameLst>
                                          <p:attrName>ppt_y</p:attrName>
                                        </p:attrNameLst>
                                      </p:cBhvr>
                                      <p:tavLst>
                                        <p:tav tm="0">
                                          <p:val>
                                            <p:strVal val="#ppt_y"/>
                                          </p:val>
                                        </p:tav>
                                        <p:tav tm="100000">
                                          <p:val>
                                            <p:strVal val="#ppt_y"/>
                                          </p:val>
                                        </p:tav>
                                      </p:tavLst>
                                    </p:anim>
                                  </p:childTnLst>
                                </p:cTn>
                              </p:par>
                              <p:par>
                                <p:cTn id="62" presetID="2" presetClass="entr" presetSubtype="8" fill="hold" nodeType="withEffect">
                                  <p:stCondLst>
                                    <p:cond delay="0"/>
                                  </p:stCondLst>
                                  <p:childTnLst>
                                    <p:set>
                                      <p:cBhvr>
                                        <p:cTn id="63" dur="1" fill="hold">
                                          <p:stCondLst>
                                            <p:cond delay="0"/>
                                          </p:stCondLst>
                                        </p:cTn>
                                        <p:tgtEl>
                                          <p:spTgt spid="32"/>
                                        </p:tgtEl>
                                        <p:attrNameLst>
                                          <p:attrName>style.visibility</p:attrName>
                                        </p:attrNameLst>
                                      </p:cBhvr>
                                      <p:to>
                                        <p:strVal val="visible"/>
                                      </p:to>
                                    </p:set>
                                    <p:anim calcmode="lin" valueType="num">
                                      <p:cBhvr additive="base">
                                        <p:cTn id="64" dur="750" fill="hold"/>
                                        <p:tgtEl>
                                          <p:spTgt spid="32"/>
                                        </p:tgtEl>
                                        <p:attrNameLst>
                                          <p:attrName>ppt_x</p:attrName>
                                        </p:attrNameLst>
                                      </p:cBhvr>
                                      <p:tavLst>
                                        <p:tav tm="0">
                                          <p:val>
                                            <p:strVal val="0-#ppt_w/2"/>
                                          </p:val>
                                        </p:tav>
                                        <p:tav tm="100000">
                                          <p:val>
                                            <p:strVal val="#ppt_x"/>
                                          </p:val>
                                        </p:tav>
                                      </p:tavLst>
                                    </p:anim>
                                    <p:anim calcmode="lin" valueType="num">
                                      <p:cBhvr additive="base">
                                        <p:cTn id="65" dur="750" fill="hold"/>
                                        <p:tgtEl>
                                          <p:spTgt spid="32"/>
                                        </p:tgtEl>
                                        <p:attrNameLst>
                                          <p:attrName>ppt_y</p:attrName>
                                        </p:attrNameLst>
                                      </p:cBhvr>
                                      <p:tavLst>
                                        <p:tav tm="0">
                                          <p:val>
                                            <p:strVal val="#ppt_y"/>
                                          </p:val>
                                        </p:tav>
                                        <p:tav tm="100000">
                                          <p:val>
                                            <p:strVal val="#ppt_y"/>
                                          </p:val>
                                        </p:tav>
                                      </p:tavLst>
                                    </p:anim>
                                  </p:childTnLst>
                                </p:cTn>
                              </p:par>
                              <p:par>
                                <p:cTn id="66" presetID="2" presetClass="entr" presetSubtype="8" fill="hold" nodeType="withEffect">
                                  <p:stCondLst>
                                    <p:cond delay="0"/>
                                  </p:stCondLst>
                                  <p:childTnLst>
                                    <p:set>
                                      <p:cBhvr>
                                        <p:cTn id="67" dur="1" fill="hold">
                                          <p:stCondLst>
                                            <p:cond delay="0"/>
                                          </p:stCondLst>
                                        </p:cTn>
                                        <p:tgtEl>
                                          <p:spTgt spid="36"/>
                                        </p:tgtEl>
                                        <p:attrNameLst>
                                          <p:attrName>style.visibility</p:attrName>
                                        </p:attrNameLst>
                                      </p:cBhvr>
                                      <p:to>
                                        <p:strVal val="visible"/>
                                      </p:to>
                                    </p:set>
                                    <p:anim calcmode="lin" valueType="num">
                                      <p:cBhvr additive="base">
                                        <p:cTn id="68" dur="750" fill="hold"/>
                                        <p:tgtEl>
                                          <p:spTgt spid="36"/>
                                        </p:tgtEl>
                                        <p:attrNameLst>
                                          <p:attrName>ppt_x</p:attrName>
                                        </p:attrNameLst>
                                      </p:cBhvr>
                                      <p:tavLst>
                                        <p:tav tm="0">
                                          <p:val>
                                            <p:strVal val="0-#ppt_w/2"/>
                                          </p:val>
                                        </p:tav>
                                        <p:tav tm="100000">
                                          <p:val>
                                            <p:strVal val="#ppt_x"/>
                                          </p:val>
                                        </p:tav>
                                      </p:tavLst>
                                    </p:anim>
                                    <p:anim calcmode="lin" valueType="num">
                                      <p:cBhvr additive="base">
                                        <p:cTn id="69" dur="750" fill="hold"/>
                                        <p:tgtEl>
                                          <p:spTgt spid="36"/>
                                        </p:tgtEl>
                                        <p:attrNameLst>
                                          <p:attrName>ppt_y</p:attrName>
                                        </p:attrNameLst>
                                      </p:cBhvr>
                                      <p:tavLst>
                                        <p:tav tm="0">
                                          <p:val>
                                            <p:strVal val="#ppt_y"/>
                                          </p:val>
                                        </p:tav>
                                        <p:tav tm="100000">
                                          <p:val>
                                            <p:strVal val="#ppt_y"/>
                                          </p:val>
                                        </p:tav>
                                      </p:tavLst>
                                    </p:anim>
                                  </p:childTnLst>
                                </p:cTn>
                              </p:par>
                            </p:childTnLst>
                          </p:cTn>
                        </p:par>
                        <p:par>
                          <p:cTn id="70" fill="hold">
                            <p:stCondLst>
                              <p:cond delay="3150"/>
                            </p:stCondLst>
                            <p:childTnLst>
                              <p:par>
                                <p:cTn id="71" presetID="22" presetClass="entr" presetSubtype="1" fill="hold" grpId="0" nodeType="after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wipe(up)">
                                      <p:cBhvr>
                                        <p:cTn id="73" dur="1000"/>
                                        <p:tgtEl>
                                          <p:spTgt spid="15"/>
                                        </p:tgtEl>
                                      </p:cBhvr>
                                    </p:animEffect>
                                  </p:childTnLst>
                                </p:cTn>
                              </p:par>
                              <p:par>
                                <p:cTn id="74" presetID="22" presetClass="entr" presetSubtype="1" fill="hold" nodeType="withEffect">
                                  <p:stCondLst>
                                    <p:cond delay="450"/>
                                  </p:stCondLst>
                                  <p:childTnLst>
                                    <p:set>
                                      <p:cBhvr>
                                        <p:cTn id="75" dur="1" fill="hold">
                                          <p:stCondLst>
                                            <p:cond delay="0"/>
                                          </p:stCondLst>
                                        </p:cTn>
                                        <p:tgtEl>
                                          <p:spTgt spid="39"/>
                                        </p:tgtEl>
                                        <p:attrNameLst>
                                          <p:attrName>style.visibility</p:attrName>
                                        </p:attrNameLst>
                                      </p:cBhvr>
                                      <p:to>
                                        <p:strVal val="visible"/>
                                      </p:to>
                                    </p:set>
                                    <p:animEffect transition="in" filter="wipe(up)">
                                      <p:cBhvr>
                                        <p:cTn id="76" dur="1050"/>
                                        <p:tgtEl>
                                          <p:spTgt spid="39"/>
                                        </p:tgtEl>
                                      </p:cBhvr>
                                    </p:animEffect>
                                  </p:childTnLst>
                                </p:cTn>
                              </p:par>
                            </p:childTnLst>
                          </p:cTn>
                        </p:par>
                        <p:par>
                          <p:cTn id="77" fill="hold">
                            <p:stCondLst>
                              <p:cond delay="4650"/>
                            </p:stCondLst>
                            <p:childTnLst>
                              <p:par>
                                <p:cTn id="78" presetID="22" presetClass="entr" presetSubtype="1" fill="hold" grpId="0" nodeType="afterEffect">
                                  <p:stCondLst>
                                    <p:cond delay="0"/>
                                  </p:stCondLst>
                                  <p:childTnLst>
                                    <p:set>
                                      <p:cBhvr>
                                        <p:cTn id="79" dur="1" fill="hold">
                                          <p:stCondLst>
                                            <p:cond delay="0"/>
                                          </p:stCondLst>
                                        </p:cTn>
                                        <p:tgtEl>
                                          <p:spTgt spid="16"/>
                                        </p:tgtEl>
                                        <p:attrNameLst>
                                          <p:attrName>style.visibility</p:attrName>
                                        </p:attrNameLst>
                                      </p:cBhvr>
                                      <p:to>
                                        <p:strVal val="visible"/>
                                      </p:to>
                                    </p:set>
                                    <p:animEffect transition="in" filter="wipe(up)">
                                      <p:cBhvr>
                                        <p:cTn id="80" dur="500"/>
                                        <p:tgtEl>
                                          <p:spTgt spid="16"/>
                                        </p:tgtEl>
                                      </p:cBhvr>
                                    </p:animEffect>
                                  </p:childTnLst>
                                </p:cTn>
                              </p:par>
                              <p:par>
                                <p:cTn id="81" presetID="22" presetClass="entr" presetSubtype="4" fill="hold" nodeType="withEffect">
                                  <p:stCondLst>
                                    <p:cond delay="0"/>
                                  </p:stCondLst>
                                  <p:childTnLst>
                                    <p:set>
                                      <p:cBhvr>
                                        <p:cTn id="82" dur="1" fill="hold">
                                          <p:stCondLst>
                                            <p:cond delay="0"/>
                                          </p:stCondLst>
                                        </p:cTn>
                                        <p:tgtEl>
                                          <p:spTgt spid="40"/>
                                        </p:tgtEl>
                                        <p:attrNameLst>
                                          <p:attrName>style.visibility</p:attrName>
                                        </p:attrNameLst>
                                      </p:cBhvr>
                                      <p:to>
                                        <p:strVal val="visible"/>
                                      </p:to>
                                    </p:set>
                                    <p:animEffect transition="in" filter="wipe(down)">
                                      <p:cBhvr>
                                        <p:cTn id="8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29" grpId="0" animBg="1"/>
      <p:bldP spid="14" grpId="0"/>
      <p:bldP spid="15" grpId="0"/>
      <p:bldP spid="16" grpId="0"/>
      <p:bldP spid="35" grpId="0" animBg="1"/>
      <p:bldP spid="5" grpId="0" animBg="1"/>
      <p:bldP spid="43" grpId="0" animBg="1"/>
      <p:bldP spid="44" grpId="0" animBg="1"/>
      <p:bldP spid="45" grpId="0" animBg="1"/>
      <p:bldP spid="46" grpId="0" animBg="1"/>
      <p:bldP spid="4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grpSp>
        <p:nvGrpSpPr>
          <p:cNvPr id="47" name="组合 46">
            <a:extLst>
              <a:ext uri="{FF2B5EF4-FFF2-40B4-BE49-F238E27FC236}">
                <a16:creationId xmlns:a16="http://schemas.microsoft.com/office/drawing/2014/main" xmlns="" id="{AA60AFB8-2F4A-4FE3-A3C2-204A4E33DC80}"/>
              </a:ext>
            </a:extLst>
          </p:cNvPr>
          <p:cNvGrpSpPr/>
          <p:nvPr/>
        </p:nvGrpSpPr>
        <p:grpSpPr>
          <a:xfrm>
            <a:off x="728087" y="2005603"/>
            <a:ext cx="4849641" cy="2580705"/>
            <a:chOff x="728087" y="2005603"/>
            <a:chExt cx="4849641" cy="2580705"/>
          </a:xfrm>
        </p:grpSpPr>
        <p:grpSp>
          <p:nvGrpSpPr>
            <p:cNvPr id="44" name="组合 43">
              <a:extLst>
                <a:ext uri="{FF2B5EF4-FFF2-40B4-BE49-F238E27FC236}">
                  <a16:creationId xmlns:a16="http://schemas.microsoft.com/office/drawing/2014/main" xmlns="" id="{844002EB-798A-4138-B886-9735CE0D5A69}"/>
                </a:ext>
              </a:extLst>
            </p:cNvPr>
            <p:cNvGrpSpPr/>
            <p:nvPr/>
          </p:nvGrpSpPr>
          <p:grpSpPr>
            <a:xfrm>
              <a:off x="728087" y="2005603"/>
              <a:ext cx="4849641" cy="2580705"/>
              <a:chOff x="902748" y="2314769"/>
              <a:chExt cx="4849641" cy="2580705"/>
            </a:xfrm>
          </p:grpSpPr>
          <p:sp>
            <p:nvSpPr>
              <p:cNvPr id="14" name="矩形: 圆角 13">
                <a:extLst>
                  <a:ext uri="{FF2B5EF4-FFF2-40B4-BE49-F238E27FC236}">
                    <a16:creationId xmlns:a16="http://schemas.microsoft.com/office/drawing/2014/main" xmlns="" id="{7B1EAB00-9602-401A-9718-CFD82274D5CB}"/>
                  </a:ext>
                </a:extLst>
              </p:cNvPr>
              <p:cNvSpPr/>
              <p:nvPr/>
            </p:nvSpPr>
            <p:spPr>
              <a:xfrm>
                <a:off x="902748" y="2314769"/>
                <a:ext cx="4849641" cy="2580705"/>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a:extLst>
                  <a:ext uri="{FF2B5EF4-FFF2-40B4-BE49-F238E27FC236}">
                    <a16:creationId xmlns:a16="http://schemas.microsoft.com/office/drawing/2014/main" xmlns="" id="{1C57F41A-E268-43E0-BDB4-83471C4742D7}"/>
                  </a:ext>
                </a:extLst>
              </p:cNvPr>
              <p:cNvSpPr>
                <a:spLocks noChangeArrowheads="1"/>
              </p:cNvSpPr>
              <p:nvPr/>
            </p:nvSpPr>
            <p:spPr bwMode="auto">
              <a:xfrm>
                <a:off x="1213019" y="2715558"/>
                <a:ext cx="4229100" cy="1765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8" tIns="34289" rIns="68578" bIns="34289">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1050">
                    <a:solidFill>
                      <a:schemeClr val="bg2">
                        <a:lumMod val="2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50">
                    <a:solidFill>
                      <a:schemeClr val="bg2">
                        <a:lumMod val="25000"/>
                      </a:schemeClr>
                    </a:solidFill>
                    <a:latin typeface="微软雅黑" panose="020B0503020204020204" pitchFamily="34" charset="-122"/>
                    <a:ea typeface="微软雅黑" panose="020B0503020204020204" pitchFamily="34" charset="-122"/>
                    <a:sym typeface="Gill Sans" charset="0"/>
                  </a:rPr>
                  <a:t>200</a:t>
                </a:r>
                <a:r>
                  <a:rPr lang="zh-CN" altLang="en-US" sz="1050">
                    <a:solidFill>
                      <a:schemeClr val="bg2">
                        <a:lumMod val="2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50">
                    <a:solidFill>
                      <a:schemeClr val="bg2">
                        <a:lumMod val="25000"/>
                      </a:schemeClr>
                    </a:solidFill>
                    <a:latin typeface="微软雅黑" panose="020B0503020204020204" pitchFamily="34" charset="-122"/>
                    <a:ea typeface="微软雅黑" panose="020B0503020204020204" pitchFamily="34" charset="-122"/>
                    <a:sym typeface="Gill Sans" charset="0"/>
                  </a:rPr>
                  <a:t>5</a:t>
                </a:r>
                <a:r>
                  <a:rPr lang="zh-CN" altLang="en-US" sz="1050">
                    <a:solidFill>
                      <a:schemeClr val="bg2">
                        <a:lumMod val="25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50">
                    <a:solidFill>
                      <a:schemeClr val="bg2">
                        <a:lumMod val="25000"/>
                      </a:schemeClr>
                    </a:solidFill>
                    <a:latin typeface="微软雅黑" panose="020B0503020204020204" pitchFamily="34" charset="-122"/>
                    <a:ea typeface="微软雅黑" panose="020B0503020204020204" pitchFamily="34" charset="-122"/>
                    <a:sym typeface="Gill Sans" charset="0"/>
                  </a:rPr>
                  <a:t> </a:t>
                </a:r>
                <a:r>
                  <a:rPr lang="zh-CN" altLang="en-US" sz="1050">
                    <a:solidFill>
                      <a:schemeClr val="bg2">
                        <a:lumMod val="25000"/>
                      </a:schemeClr>
                    </a:solidFill>
                    <a:latin typeface="微软雅黑" panose="020B0503020204020204" pitchFamily="34" charset="-122"/>
                    <a:ea typeface="微软雅黑" panose="020B0503020204020204" pitchFamily="34" charset="-122"/>
                    <a:sym typeface="Gill Sans" charset="0"/>
                  </a:rPr>
                  <a:t>，建议与标题相关并符合整体语言风格，语言描述尽量简洁生动。此处添加详细文本描述，建议与标题相关并符合整体语风格，语言描述尽量简洁生动。尽量将每页幻灯片的字数控制在 </a:t>
                </a:r>
                <a:r>
                  <a:rPr lang="en-US" altLang="zh-CN" sz="1050">
                    <a:solidFill>
                      <a:schemeClr val="bg2">
                        <a:lumMod val="25000"/>
                      </a:schemeClr>
                    </a:solidFill>
                    <a:latin typeface="微软雅黑" panose="020B0503020204020204" pitchFamily="34" charset="-122"/>
                    <a:ea typeface="微软雅黑" panose="020B0503020204020204" pitchFamily="34" charset="-122"/>
                    <a:sym typeface="Gill Sans" charset="0"/>
                  </a:rPr>
                  <a:t>200</a:t>
                </a:r>
                <a:r>
                  <a:rPr lang="zh-CN" altLang="en-US" sz="1050">
                    <a:solidFill>
                      <a:schemeClr val="bg2">
                        <a:lumMod val="2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50">
                    <a:solidFill>
                      <a:schemeClr val="bg2">
                        <a:lumMod val="25000"/>
                      </a:schemeClr>
                    </a:solidFill>
                    <a:latin typeface="微软雅黑" panose="020B0503020204020204" pitchFamily="34" charset="-122"/>
                    <a:ea typeface="微软雅黑" panose="020B0503020204020204" pitchFamily="34" charset="-122"/>
                    <a:sym typeface="Gill Sans" charset="0"/>
                  </a:rPr>
                  <a:t>5</a:t>
                </a:r>
                <a:r>
                  <a:rPr lang="zh-CN" altLang="en-US" sz="1050">
                    <a:solidFill>
                      <a:schemeClr val="bg2">
                        <a:lumMod val="25000"/>
                      </a:schemeClr>
                    </a:solidFill>
                    <a:latin typeface="微软雅黑" panose="020B0503020204020204" pitchFamily="34" charset="-122"/>
                    <a:ea typeface="微软雅黑" panose="020B0503020204020204" pitchFamily="34" charset="-122"/>
                    <a:sym typeface="Gill Sans" charset="0"/>
                  </a:rPr>
                  <a:t>分钟之内。此处添加详细文本描述。</a:t>
                </a:r>
                <a:endParaRPr lang="en-US" altLang="zh-CN" sz="1050">
                  <a:solidFill>
                    <a:schemeClr val="bg2">
                      <a:lumMod val="25000"/>
                    </a:schemeClr>
                  </a:solidFill>
                  <a:latin typeface="微软雅黑" panose="020B0503020204020204" pitchFamily="34" charset="-122"/>
                  <a:ea typeface="微软雅黑" panose="020B0503020204020204" pitchFamily="34" charset="-122"/>
                  <a:sym typeface="Lato Light" charset="0"/>
                </a:endParaRPr>
              </a:p>
            </p:txBody>
          </p:sp>
        </p:grpSp>
        <p:sp>
          <p:nvSpPr>
            <p:cNvPr id="28" name="标题 4">
              <a:extLst>
                <a:ext uri="{FF2B5EF4-FFF2-40B4-BE49-F238E27FC236}">
                  <a16:creationId xmlns:a16="http://schemas.microsoft.com/office/drawing/2014/main" xmlns="" id="{866267CB-87E3-47A2-B61C-E99757DF52DF}"/>
                </a:ext>
              </a:extLst>
            </p:cNvPr>
            <p:cNvSpPr txBox="1">
              <a:spLocks noChangeArrowheads="1"/>
            </p:cNvSpPr>
            <p:nvPr/>
          </p:nvSpPr>
          <p:spPr bwMode="auto">
            <a:xfrm>
              <a:off x="1507125" y="2048319"/>
              <a:ext cx="3024188"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a:solidFill>
                    <a:schemeClr val="bg2">
                      <a:lumMod val="25000"/>
                    </a:schemeClr>
                  </a:solidFill>
                  <a:latin typeface="微软雅黑" panose="020B0503020204020204" pitchFamily="34" charset="-122"/>
                  <a:ea typeface="微软雅黑" panose="020B0503020204020204" pitchFamily="34" charset="-122"/>
                </a:rPr>
                <a:t>“添加标题内容”</a:t>
              </a:r>
            </a:p>
          </p:txBody>
        </p:sp>
      </p:grpSp>
      <p:grpSp>
        <p:nvGrpSpPr>
          <p:cNvPr id="13" name="组合 12">
            <a:extLst>
              <a:ext uri="{FF2B5EF4-FFF2-40B4-BE49-F238E27FC236}">
                <a16:creationId xmlns:a16="http://schemas.microsoft.com/office/drawing/2014/main" xmlns="" id="{BD07AD5E-300E-412C-BEC9-1BECC2347604}"/>
              </a:ext>
            </a:extLst>
          </p:cNvPr>
          <p:cNvGrpSpPr/>
          <p:nvPr/>
        </p:nvGrpSpPr>
        <p:grpSpPr>
          <a:xfrm>
            <a:off x="6723567" y="2048319"/>
            <a:ext cx="4648371" cy="1887972"/>
            <a:chOff x="7543628" y="2080003"/>
            <a:chExt cx="4648371" cy="1887972"/>
          </a:xfrm>
        </p:grpSpPr>
        <p:sp>
          <p:nvSpPr>
            <p:cNvPr id="3" name="任意多边形: 形状 2">
              <a:extLst>
                <a:ext uri="{FF2B5EF4-FFF2-40B4-BE49-F238E27FC236}">
                  <a16:creationId xmlns:a16="http://schemas.microsoft.com/office/drawing/2014/main" xmlns="" id="{0F5657E9-1B72-49AC-8E72-983A2B393175}"/>
                </a:ext>
              </a:extLst>
            </p:cNvPr>
            <p:cNvSpPr/>
            <p:nvPr/>
          </p:nvSpPr>
          <p:spPr>
            <a:xfrm rot="19800000" flipV="1">
              <a:off x="7680298" y="2407144"/>
              <a:ext cx="4177699" cy="1560831"/>
            </a:xfrm>
            <a:custGeom>
              <a:avLst/>
              <a:gdLst>
                <a:gd name="connsiteX0" fmla="*/ 0 w 4796590"/>
                <a:gd name="connsiteY0" fmla="*/ 1560831 h 1560831"/>
                <a:gd name="connsiteX1" fmla="*/ 834190 w 4796590"/>
                <a:gd name="connsiteY1" fmla="*/ 4747 h 1560831"/>
                <a:gd name="connsiteX2" fmla="*/ 2358190 w 4796590"/>
                <a:gd name="connsiteY2" fmla="*/ 1047484 h 1560831"/>
                <a:gd name="connsiteX3" fmla="*/ 3882190 w 4796590"/>
                <a:gd name="connsiteY3" fmla="*/ 181210 h 1560831"/>
                <a:gd name="connsiteX4" fmla="*/ 4796590 w 4796590"/>
                <a:gd name="connsiteY4" fmla="*/ 149126 h 15608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6590" h="1560831">
                  <a:moveTo>
                    <a:pt x="0" y="1560831"/>
                  </a:moveTo>
                  <a:cubicBezTo>
                    <a:pt x="220579" y="825568"/>
                    <a:pt x="441158" y="90305"/>
                    <a:pt x="834190" y="4747"/>
                  </a:cubicBezTo>
                  <a:cubicBezTo>
                    <a:pt x="1227222" y="-80811"/>
                    <a:pt x="1850190" y="1018074"/>
                    <a:pt x="2358190" y="1047484"/>
                  </a:cubicBezTo>
                  <a:cubicBezTo>
                    <a:pt x="2866190" y="1076894"/>
                    <a:pt x="3475790" y="330936"/>
                    <a:pt x="3882190" y="181210"/>
                  </a:cubicBezTo>
                  <a:cubicBezTo>
                    <a:pt x="4288590" y="31484"/>
                    <a:pt x="4542590" y="90305"/>
                    <a:pt x="4796590" y="149126"/>
                  </a:cubicBezTo>
                </a:path>
              </a:pathLst>
            </a:custGeom>
            <a:noFill/>
            <a:ln w="38100" cap="rnd">
              <a:solidFill>
                <a:schemeClr val="accent3">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undelate-flag_13255">
              <a:extLst>
                <a:ext uri="{FF2B5EF4-FFF2-40B4-BE49-F238E27FC236}">
                  <a16:creationId xmlns:a16="http://schemas.microsoft.com/office/drawing/2014/main" xmlns="" id="{E8564A43-2F3F-4B02-8630-2C2370C8FAC7}"/>
                </a:ext>
              </a:extLst>
            </p:cNvPr>
            <p:cNvSpPr>
              <a:spLocks noChangeAspect="1"/>
            </p:cNvSpPr>
            <p:nvPr/>
          </p:nvSpPr>
          <p:spPr bwMode="auto">
            <a:xfrm>
              <a:off x="7543628" y="2931277"/>
              <a:ext cx="527039" cy="609685"/>
            </a:xfrm>
            <a:custGeom>
              <a:avLst/>
              <a:gdLst>
                <a:gd name="connsiteX0" fmla="*/ 70709 w 497654"/>
                <a:gd name="connsiteY0" fmla="*/ 31069 h 575692"/>
                <a:gd name="connsiteX1" fmla="*/ 148177 w 497654"/>
                <a:gd name="connsiteY1" fmla="*/ 57624 h 575692"/>
                <a:gd name="connsiteX2" fmla="*/ 256785 w 497654"/>
                <a:gd name="connsiteY2" fmla="*/ 115286 h 575692"/>
                <a:gd name="connsiteX3" fmla="*/ 371468 w 497654"/>
                <a:gd name="connsiteY3" fmla="*/ 122873 h 575692"/>
                <a:gd name="connsiteX4" fmla="*/ 484633 w 497654"/>
                <a:gd name="connsiteY4" fmla="*/ 194192 h 575692"/>
                <a:gd name="connsiteX5" fmla="*/ 486152 w 497654"/>
                <a:gd name="connsiteY5" fmla="*/ 205573 h 575692"/>
                <a:gd name="connsiteX6" fmla="*/ 429190 w 497654"/>
                <a:gd name="connsiteY6" fmla="*/ 212401 h 575692"/>
                <a:gd name="connsiteX7" fmla="*/ 368430 w 497654"/>
                <a:gd name="connsiteY7" fmla="*/ 210125 h 575692"/>
                <a:gd name="connsiteX8" fmla="*/ 298557 w 497654"/>
                <a:gd name="connsiteY8" fmla="*/ 240474 h 575692"/>
                <a:gd name="connsiteX9" fmla="*/ 139063 w 497654"/>
                <a:gd name="connsiteY9" fmla="*/ 273098 h 575692"/>
                <a:gd name="connsiteX10" fmla="*/ 69949 w 497654"/>
                <a:gd name="connsiteY10" fmla="*/ 257924 h 575692"/>
                <a:gd name="connsiteX11" fmla="*/ 40329 w 497654"/>
                <a:gd name="connsiteY11" fmla="*/ 232887 h 575692"/>
                <a:gd name="connsiteX12" fmla="*/ 40329 w 497654"/>
                <a:gd name="connsiteY12" fmla="*/ 64453 h 575692"/>
                <a:gd name="connsiteX13" fmla="*/ 70709 w 497654"/>
                <a:gd name="connsiteY13" fmla="*/ 31069 h 575692"/>
                <a:gd name="connsiteX14" fmla="*/ 13692 w 497654"/>
                <a:gd name="connsiteY14" fmla="*/ 31069 h 575692"/>
                <a:gd name="connsiteX15" fmla="*/ 28145 w 497654"/>
                <a:gd name="connsiteY15" fmla="*/ 61410 h 575692"/>
                <a:gd name="connsiteX16" fmla="*/ 28145 w 497654"/>
                <a:gd name="connsiteY16" fmla="*/ 545351 h 575692"/>
                <a:gd name="connsiteX17" fmla="*/ 13692 w 497654"/>
                <a:gd name="connsiteY17" fmla="*/ 575692 h 575692"/>
                <a:gd name="connsiteX18" fmla="*/ 0 w 497654"/>
                <a:gd name="connsiteY18" fmla="*/ 545351 h 575692"/>
                <a:gd name="connsiteX19" fmla="*/ 0 w 497654"/>
                <a:gd name="connsiteY19" fmla="*/ 61410 h 575692"/>
                <a:gd name="connsiteX20" fmla="*/ 13692 w 497654"/>
                <a:gd name="connsiteY20" fmla="*/ 31069 h 575692"/>
                <a:gd name="connsiteX21" fmla="*/ 13707 w 497654"/>
                <a:gd name="connsiteY21" fmla="*/ 0 h 575692"/>
                <a:gd name="connsiteX22" fmla="*/ 25099 w 497654"/>
                <a:gd name="connsiteY22" fmla="*/ 11392 h 575692"/>
                <a:gd name="connsiteX23" fmla="*/ 25099 w 497654"/>
                <a:gd name="connsiteY23" fmla="*/ 16709 h 575692"/>
                <a:gd name="connsiteX24" fmla="*/ 13707 w 497654"/>
                <a:gd name="connsiteY24" fmla="*/ 22784 h 575692"/>
                <a:gd name="connsiteX25" fmla="*/ 2315 w 497654"/>
                <a:gd name="connsiteY25" fmla="*/ 16709 h 575692"/>
                <a:gd name="connsiteX26" fmla="*/ 2315 w 497654"/>
                <a:gd name="connsiteY26" fmla="*/ 11392 h 575692"/>
                <a:gd name="connsiteX27" fmla="*/ 13707 w 497654"/>
                <a:gd name="connsiteY27" fmla="*/ 0 h 575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97654" h="575692">
                  <a:moveTo>
                    <a:pt x="70709" y="31069"/>
                  </a:moveTo>
                  <a:cubicBezTo>
                    <a:pt x="93494" y="31069"/>
                    <a:pt x="124633" y="35622"/>
                    <a:pt x="148177" y="57624"/>
                  </a:cubicBezTo>
                  <a:cubicBezTo>
                    <a:pt x="190709" y="97836"/>
                    <a:pt x="221089" y="113769"/>
                    <a:pt x="256785" y="115286"/>
                  </a:cubicBezTo>
                  <a:cubicBezTo>
                    <a:pt x="292481" y="116804"/>
                    <a:pt x="341848" y="100871"/>
                    <a:pt x="371468" y="122873"/>
                  </a:cubicBezTo>
                  <a:cubicBezTo>
                    <a:pt x="396532" y="141841"/>
                    <a:pt x="429190" y="182812"/>
                    <a:pt x="484633" y="194192"/>
                  </a:cubicBezTo>
                  <a:cubicBezTo>
                    <a:pt x="501342" y="197227"/>
                    <a:pt x="502101" y="201779"/>
                    <a:pt x="486152" y="205573"/>
                  </a:cubicBezTo>
                  <a:cubicBezTo>
                    <a:pt x="470962" y="208608"/>
                    <a:pt x="451215" y="212401"/>
                    <a:pt x="429190" y="212401"/>
                  </a:cubicBezTo>
                  <a:cubicBezTo>
                    <a:pt x="412481" y="212401"/>
                    <a:pt x="385139" y="207849"/>
                    <a:pt x="368430" y="210125"/>
                  </a:cubicBezTo>
                  <a:cubicBezTo>
                    <a:pt x="350203" y="212401"/>
                    <a:pt x="325899" y="219989"/>
                    <a:pt x="298557" y="240474"/>
                  </a:cubicBezTo>
                  <a:cubicBezTo>
                    <a:pt x="244633" y="282203"/>
                    <a:pt x="208937" y="304964"/>
                    <a:pt x="139063" y="273098"/>
                  </a:cubicBezTo>
                  <a:cubicBezTo>
                    <a:pt x="110962" y="260200"/>
                    <a:pt x="87418" y="257165"/>
                    <a:pt x="69949" y="257924"/>
                  </a:cubicBezTo>
                  <a:cubicBezTo>
                    <a:pt x="53241" y="258683"/>
                    <a:pt x="40329" y="249578"/>
                    <a:pt x="40329" y="232887"/>
                  </a:cubicBezTo>
                  <a:lnTo>
                    <a:pt x="40329" y="64453"/>
                  </a:lnTo>
                  <a:cubicBezTo>
                    <a:pt x="40329" y="47761"/>
                    <a:pt x="54000" y="31069"/>
                    <a:pt x="70709" y="31069"/>
                  </a:cubicBezTo>
                  <a:close/>
                  <a:moveTo>
                    <a:pt x="13692" y="31069"/>
                  </a:moveTo>
                  <a:cubicBezTo>
                    <a:pt x="22060" y="31069"/>
                    <a:pt x="28145" y="44723"/>
                    <a:pt x="28145" y="61410"/>
                  </a:cubicBezTo>
                  <a:lnTo>
                    <a:pt x="28145" y="545351"/>
                  </a:lnTo>
                  <a:cubicBezTo>
                    <a:pt x="28145" y="562039"/>
                    <a:pt x="22060" y="575692"/>
                    <a:pt x="13692" y="575692"/>
                  </a:cubicBezTo>
                  <a:cubicBezTo>
                    <a:pt x="6086" y="575692"/>
                    <a:pt x="0" y="562039"/>
                    <a:pt x="0" y="545351"/>
                  </a:cubicBezTo>
                  <a:lnTo>
                    <a:pt x="0" y="61410"/>
                  </a:lnTo>
                  <a:cubicBezTo>
                    <a:pt x="0" y="44723"/>
                    <a:pt x="6086" y="31069"/>
                    <a:pt x="13692" y="31069"/>
                  </a:cubicBezTo>
                  <a:close/>
                  <a:moveTo>
                    <a:pt x="13707" y="0"/>
                  </a:moveTo>
                  <a:cubicBezTo>
                    <a:pt x="19783" y="0"/>
                    <a:pt x="25099" y="5317"/>
                    <a:pt x="25099" y="11392"/>
                  </a:cubicBezTo>
                  <a:lnTo>
                    <a:pt x="25099" y="16709"/>
                  </a:lnTo>
                  <a:cubicBezTo>
                    <a:pt x="25099" y="20506"/>
                    <a:pt x="19783" y="22784"/>
                    <a:pt x="13707" y="22784"/>
                  </a:cubicBezTo>
                  <a:cubicBezTo>
                    <a:pt x="6872" y="22784"/>
                    <a:pt x="2315" y="20506"/>
                    <a:pt x="2315" y="16709"/>
                  </a:cubicBezTo>
                  <a:lnTo>
                    <a:pt x="2315" y="11392"/>
                  </a:lnTo>
                  <a:cubicBezTo>
                    <a:pt x="2315" y="5317"/>
                    <a:pt x="6872" y="0"/>
                    <a:pt x="13707" y="0"/>
                  </a:cubicBezTo>
                  <a:close/>
                </a:path>
              </a:pathLst>
            </a:custGeom>
            <a:solidFill>
              <a:srgbClr val="00B0F0"/>
            </a:solidFill>
            <a:ln>
              <a:noFill/>
            </a:ln>
          </p:spPr>
        </p:sp>
        <p:grpSp>
          <p:nvGrpSpPr>
            <p:cNvPr id="11" name="组合 10">
              <a:extLst>
                <a:ext uri="{FF2B5EF4-FFF2-40B4-BE49-F238E27FC236}">
                  <a16:creationId xmlns:a16="http://schemas.microsoft.com/office/drawing/2014/main" xmlns="" id="{C3BE75F8-C344-493D-A8A4-C23091F05B07}"/>
                </a:ext>
              </a:extLst>
            </p:cNvPr>
            <p:cNvGrpSpPr/>
            <p:nvPr/>
          </p:nvGrpSpPr>
          <p:grpSpPr>
            <a:xfrm>
              <a:off x="11563467" y="2080003"/>
              <a:ext cx="628532" cy="616966"/>
              <a:chOff x="5328231" y="2209682"/>
              <a:chExt cx="814636" cy="799645"/>
            </a:xfrm>
          </p:grpSpPr>
          <p:cxnSp>
            <p:nvCxnSpPr>
              <p:cNvPr id="36" name="直接连接符 35">
                <a:extLst>
                  <a:ext uri="{FF2B5EF4-FFF2-40B4-BE49-F238E27FC236}">
                    <a16:creationId xmlns:a16="http://schemas.microsoft.com/office/drawing/2014/main" xmlns="" id="{A0CD7DA8-A820-409D-8CA4-F2C295B05516}"/>
                  </a:ext>
                </a:extLst>
              </p:cNvPr>
              <p:cNvCxnSpPr>
                <a:cxnSpLocks/>
              </p:cNvCxnSpPr>
              <p:nvPr/>
            </p:nvCxnSpPr>
            <p:spPr>
              <a:xfrm>
                <a:off x="5416787" y="2433827"/>
                <a:ext cx="0" cy="575500"/>
              </a:xfrm>
              <a:prstGeom prst="line">
                <a:avLst/>
              </a:prstGeom>
              <a:ln w="539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a16="http://schemas.microsoft.com/office/drawing/2014/main" xmlns="" id="{EC9A50CA-D797-49A7-BBAA-A565117BDA49}"/>
                  </a:ext>
                </a:extLst>
              </p:cNvPr>
              <p:cNvCxnSpPr>
                <a:cxnSpLocks/>
              </p:cNvCxnSpPr>
              <p:nvPr/>
            </p:nvCxnSpPr>
            <p:spPr>
              <a:xfrm>
                <a:off x="6040394" y="2433827"/>
                <a:ext cx="0" cy="575500"/>
              </a:xfrm>
              <a:prstGeom prst="line">
                <a:avLst/>
              </a:prstGeom>
              <a:ln w="53975">
                <a:solidFill>
                  <a:srgbClr val="00B0F0"/>
                </a:solidFill>
              </a:ln>
            </p:spPr>
            <p:style>
              <a:lnRef idx="1">
                <a:schemeClr val="accent1"/>
              </a:lnRef>
              <a:fillRef idx="0">
                <a:schemeClr val="accent1"/>
              </a:fillRef>
              <a:effectRef idx="0">
                <a:schemeClr val="accent1"/>
              </a:effectRef>
              <a:fontRef idx="minor">
                <a:schemeClr val="tx1"/>
              </a:fontRef>
            </p:style>
          </p:cxnSp>
          <p:sp>
            <p:nvSpPr>
              <p:cNvPr id="6" name="流程图: 存储数据 5">
                <a:extLst>
                  <a:ext uri="{FF2B5EF4-FFF2-40B4-BE49-F238E27FC236}">
                    <a16:creationId xmlns:a16="http://schemas.microsoft.com/office/drawing/2014/main" xmlns="" id="{61F5D063-6B12-4EB5-BDF2-85FAA53789BC}"/>
                  </a:ext>
                </a:extLst>
              </p:cNvPr>
              <p:cNvSpPr/>
              <p:nvPr/>
            </p:nvSpPr>
            <p:spPr>
              <a:xfrm rot="16200000">
                <a:off x="5578000" y="2026509"/>
                <a:ext cx="315097" cy="814636"/>
              </a:xfrm>
              <a:prstGeom prst="flowChartOnlineStorag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xmlns="" id="{C926F8DA-7EC6-4131-BA9C-89018FAE23F1}"/>
                  </a:ext>
                </a:extLst>
              </p:cNvPr>
              <p:cNvSpPr txBox="1"/>
              <p:nvPr/>
            </p:nvSpPr>
            <p:spPr>
              <a:xfrm>
                <a:off x="5384796" y="2209682"/>
                <a:ext cx="570990" cy="369332"/>
              </a:xfrm>
              <a:prstGeom prst="rect">
                <a:avLst/>
              </a:prstGeom>
              <a:noFill/>
            </p:spPr>
            <p:txBody>
              <a:bodyPr wrap="none" rtlCol="0">
                <a:spAutoFit/>
              </a:bodyPr>
              <a:lstStyle/>
              <a:p>
                <a:r>
                  <a:rPr lang="en-US" altLang="zh-CN">
                    <a:solidFill>
                      <a:schemeClr val="bg1"/>
                    </a:solidFill>
                    <a:latin typeface="华文琥珀" panose="02010800040101010101" pitchFamily="2" charset="-122"/>
                    <a:ea typeface="华文琥珀" panose="02010800040101010101" pitchFamily="2" charset="-122"/>
                  </a:rPr>
                  <a:t>end</a:t>
                </a:r>
                <a:endParaRPr lang="zh-CN" altLang="en-US">
                  <a:solidFill>
                    <a:schemeClr val="bg1"/>
                  </a:solidFill>
                  <a:latin typeface="华文琥珀" panose="02010800040101010101" pitchFamily="2" charset="-122"/>
                  <a:ea typeface="华文琥珀" panose="02010800040101010101" pitchFamily="2" charset="-122"/>
                </a:endParaRPr>
              </a:p>
            </p:txBody>
          </p:sp>
        </p:grpSp>
      </p:grpSp>
      <p:grpSp>
        <p:nvGrpSpPr>
          <p:cNvPr id="48" name="组合 47">
            <a:extLst>
              <a:ext uri="{FF2B5EF4-FFF2-40B4-BE49-F238E27FC236}">
                <a16:creationId xmlns:a16="http://schemas.microsoft.com/office/drawing/2014/main" xmlns="" id="{A8EECB48-F671-42B9-9808-B3CA749CCB18}"/>
              </a:ext>
            </a:extLst>
          </p:cNvPr>
          <p:cNvGrpSpPr/>
          <p:nvPr/>
        </p:nvGrpSpPr>
        <p:grpSpPr>
          <a:xfrm>
            <a:off x="684041" y="5517939"/>
            <a:ext cx="10936414" cy="525463"/>
            <a:chOff x="684041" y="5517939"/>
            <a:chExt cx="10936414" cy="525463"/>
          </a:xfrm>
        </p:grpSpPr>
        <p:sp>
          <p:nvSpPr>
            <p:cNvPr id="29" name="矩形 28">
              <a:extLst>
                <a:ext uri="{FF2B5EF4-FFF2-40B4-BE49-F238E27FC236}">
                  <a16:creationId xmlns:a16="http://schemas.microsoft.com/office/drawing/2014/main" xmlns="" id="{FA8A7162-5F70-4C99-B830-911904B096EC}"/>
                </a:ext>
              </a:extLst>
            </p:cNvPr>
            <p:cNvSpPr>
              <a:spLocks noChangeArrowheads="1"/>
            </p:cNvSpPr>
            <p:nvPr/>
          </p:nvSpPr>
          <p:spPr bwMode="auto">
            <a:xfrm>
              <a:off x="1174363" y="5517939"/>
              <a:ext cx="10009187"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8" tIns="34289" rIns="68578" bIns="34289">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1050">
                  <a:solidFill>
                    <a:schemeClr val="bg2">
                      <a:lumMod val="2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a:t>
              </a:r>
              <a:r>
                <a:rPr lang="en-US" altLang="zh-CN" sz="1050">
                  <a:solidFill>
                    <a:schemeClr val="bg2">
                      <a:lumMod val="25000"/>
                    </a:schemeClr>
                  </a:solidFill>
                  <a:latin typeface="微软雅黑" panose="020B0503020204020204" pitchFamily="34" charset="-122"/>
                  <a:ea typeface="微软雅黑" panose="020B0503020204020204" pitchFamily="34" charset="-122"/>
                  <a:sym typeface="Gill Sans" charset="0"/>
                </a:rPr>
                <a:t>200</a:t>
              </a:r>
              <a:r>
                <a:rPr lang="zh-CN" altLang="en-US" sz="1050">
                  <a:solidFill>
                    <a:schemeClr val="bg2">
                      <a:lumMod val="2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50">
                  <a:solidFill>
                    <a:schemeClr val="bg2">
                      <a:lumMod val="25000"/>
                    </a:schemeClr>
                  </a:solidFill>
                  <a:latin typeface="微软雅黑" panose="020B0503020204020204" pitchFamily="34" charset="-122"/>
                  <a:ea typeface="微软雅黑" panose="020B0503020204020204" pitchFamily="34" charset="-122"/>
                  <a:sym typeface="Gill Sans" charset="0"/>
                </a:rPr>
                <a:t>5</a:t>
              </a:r>
              <a:r>
                <a:rPr lang="zh-CN" altLang="en-US" sz="1050">
                  <a:solidFill>
                    <a:schemeClr val="bg2">
                      <a:lumMod val="25000"/>
                    </a:schemeClr>
                  </a:solidFill>
                  <a:latin typeface="微软雅黑" panose="020B0503020204020204" pitchFamily="34" charset="-122"/>
                  <a:ea typeface="微软雅黑" panose="020B0503020204020204" pitchFamily="34" charset="-122"/>
                  <a:sym typeface="Gill Sans" charset="0"/>
                </a:rPr>
                <a:t>分钟之内。此处添加详细文本描述，语言描述尽量简洁生动语言描述尽量简洁生动。</a:t>
              </a:r>
              <a:endParaRPr lang="en-US" altLang="zh-CN" sz="1050">
                <a:solidFill>
                  <a:schemeClr val="bg2">
                    <a:lumMod val="25000"/>
                  </a:schemeClr>
                </a:solidFill>
                <a:latin typeface="微软雅黑" panose="020B0503020204020204" pitchFamily="34" charset="-122"/>
                <a:ea typeface="微软雅黑" panose="020B0503020204020204" pitchFamily="34" charset="-122"/>
                <a:sym typeface="Lato Light" charset="0"/>
              </a:endParaRPr>
            </a:p>
          </p:txBody>
        </p:sp>
        <p:sp>
          <p:nvSpPr>
            <p:cNvPr id="45" name="流程图: 存储数据 44">
              <a:extLst>
                <a:ext uri="{FF2B5EF4-FFF2-40B4-BE49-F238E27FC236}">
                  <a16:creationId xmlns:a16="http://schemas.microsoft.com/office/drawing/2014/main" xmlns="" id="{01968900-E4F7-41B8-8518-6779B5C843CF}"/>
                </a:ext>
              </a:extLst>
            </p:cNvPr>
            <p:cNvSpPr/>
            <p:nvPr/>
          </p:nvSpPr>
          <p:spPr>
            <a:xfrm>
              <a:off x="684041" y="5517939"/>
              <a:ext cx="490322" cy="525463"/>
            </a:xfrm>
            <a:prstGeom prst="flowChartOnlineStorag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流程图: 存储数据 45">
              <a:extLst>
                <a:ext uri="{FF2B5EF4-FFF2-40B4-BE49-F238E27FC236}">
                  <a16:creationId xmlns:a16="http://schemas.microsoft.com/office/drawing/2014/main" xmlns="" id="{E2ED1C97-4DF2-4F45-AE14-3432D8107B2C}"/>
                </a:ext>
              </a:extLst>
            </p:cNvPr>
            <p:cNvSpPr/>
            <p:nvPr/>
          </p:nvSpPr>
          <p:spPr>
            <a:xfrm flipH="1">
              <a:off x="11130133" y="5517939"/>
              <a:ext cx="490322" cy="525463"/>
            </a:xfrm>
            <a:prstGeom prst="flowChartOnlineStorag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矩形 22">
            <a:extLst>
              <a:ext uri="{FF2B5EF4-FFF2-40B4-BE49-F238E27FC236}">
                <a16:creationId xmlns:a16="http://schemas.microsoft.com/office/drawing/2014/main" xmlns="" id="{2FF7B6BC-B11F-43B8-BBCE-787E4FF8DBB4}"/>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24" name="任意多边形: 形状 23">
            <a:extLst>
              <a:ext uri="{FF2B5EF4-FFF2-40B4-BE49-F238E27FC236}">
                <a16:creationId xmlns:a16="http://schemas.microsoft.com/office/drawing/2014/main" xmlns="" id="{8BE5285D-7643-476C-940E-9336E3B0AEB3}"/>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25" name="组合 24">
            <a:extLst>
              <a:ext uri="{FF2B5EF4-FFF2-40B4-BE49-F238E27FC236}">
                <a16:creationId xmlns:a16="http://schemas.microsoft.com/office/drawing/2014/main" xmlns="" id="{FF10DDE1-5F54-47E2-B23D-022B7CF70191}"/>
              </a:ext>
            </a:extLst>
          </p:cNvPr>
          <p:cNvGrpSpPr/>
          <p:nvPr/>
        </p:nvGrpSpPr>
        <p:grpSpPr>
          <a:xfrm>
            <a:off x="11065679" y="5731376"/>
            <a:ext cx="1126618" cy="1138043"/>
            <a:chOff x="11065679" y="5731376"/>
            <a:chExt cx="1126618" cy="1138043"/>
          </a:xfrm>
        </p:grpSpPr>
        <p:sp>
          <p:nvSpPr>
            <p:cNvPr id="26" name="斜纹 25">
              <a:extLst>
                <a:ext uri="{FF2B5EF4-FFF2-40B4-BE49-F238E27FC236}">
                  <a16:creationId xmlns:a16="http://schemas.microsoft.com/office/drawing/2014/main" xmlns="" id="{B59250D5-DABA-4361-960C-97F6C277CC0F}"/>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0" name="斜纹 29">
              <a:extLst>
                <a:ext uri="{FF2B5EF4-FFF2-40B4-BE49-F238E27FC236}">
                  <a16:creationId xmlns:a16="http://schemas.microsoft.com/office/drawing/2014/main" xmlns="" id="{BF291293-F7F5-4DE1-A836-F33F042BE0C7}"/>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1" name="斜纹 30">
              <a:extLst>
                <a:ext uri="{FF2B5EF4-FFF2-40B4-BE49-F238E27FC236}">
                  <a16:creationId xmlns:a16="http://schemas.microsoft.com/office/drawing/2014/main" xmlns="" id="{7493930A-B024-4B9A-A62A-429BB23C61A6}"/>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32" name="组合 31">
            <a:extLst>
              <a:ext uri="{FF2B5EF4-FFF2-40B4-BE49-F238E27FC236}">
                <a16:creationId xmlns:a16="http://schemas.microsoft.com/office/drawing/2014/main" xmlns="" id="{0F608425-3584-46C2-BBF9-3AFA4E6CCC9C}"/>
              </a:ext>
            </a:extLst>
          </p:cNvPr>
          <p:cNvGrpSpPr/>
          <p:nvPr/>
        </p:nvGrpSpPr>
        <p:grpSpPr>
          <a:xfrm>
            <a:off x="8915739" y="123472"/>
            <a:ext cx="3111552" cy="666942"/>
            <a:chOff x="9769790" y="38915"/>
            <a:chExt cx="2190535" cy="728714"/>
          </a:xfrm>
        </p:grpSpPr>
        <p:sp>
          <p:nvSpPr>
            <p:cNvPr id="33" name="矩形: 圆角 32">
              <a:extLst>
                <a:ext uri="{FF2B5EF4-FFF2-40B4-BE49-F238E27FC236}">
                  <a16:creationId xmlns:a16="http://schemas.microsoft.com/office/drawing/2014/main" xmlns="" id="{0FF79ADC-86B8-47D2-A301-045479999CAB}"/>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圆角 33">
              <a:extLst>
                <a:ext uri="{FF2B5EF4-FFF2-40B4-BE49-F238E27FC236}">
                  <a16:creationId xmlns:a16="http://schemas.microsoft.com/office/drawing/2014/main" xmlns="" id="{7746C808-D702-4AE4-8A7A-8C5383C4B7C3}"/>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圆角 36">
              <a:extLst>
                <a:ext uri="{FF2B5EF4-FFF2-40B4-BE49-F238E27FC236}">
                  <a16:creationId xmlns:a16="http://schemas.microsoft.com/office/drawing/2014/main" xmlns="" id="{599CCD55-F511-4A25-87DF-320ED1DD1662}"/>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圆角 37">
              <a:extLst>
                <a:ext uri="{FF2B5EF4-FFF2-40B4-BE49-F238E27FC236}">
                  <a16:creationId xmlns:a16="http://schemas.microsoft.com/office/drawing/2014/main" xmlns="" id="{549210D6-7C98-429E-BD3A-2435E5CFDC91}"/>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圆角 38">
              <a:extLst>
                <a:ext uri="{FF2B5EF4-FFF2-40B4-BE49-F238E27FC236}">
                  <a16:creationId xmlns:a16="http://schemas.microsoft.com/office/drawing/2014/main" xmlns="" id="{50D4C09C-0AD6-4885-8245-9D385CFD3183}"/>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圆角 39">
              <a:extLst>
                <a:ext uri="{FF2B5EF4-FFF2-40B4-BE49-F238E27FC236}">
                  <a16:creationId xmlns:a16="http://schemas.microsoft.com/office/drawing/2014/main" xmlns="" id="{3CB87A26-0A8D-4095-9D04-D62FAD909369}"/>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圆角 40">
              <a:extLst>
                <a:ext uri="{FF2B5EF4-FFF2-40B4-BE49-F238E27FC236}">
                  <a16:creationId xmlns:a16="http://schemas.microsoft.com/office/drawing/2014/main" xmlns="" id="{E131C87E-2052-4FA8-B1D0-D5F18D4D4643}"/>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圆角 41">
              <a:extLst>
                <a:ext uri="{FF2B5EF4-FFF2-40B4-BE49-F238E27FC236}">
                  <a16:creationId xmlns:a16="http://schemas.microsoft.com/office/drawing/2014/main" xmlns="" id="{6263ABD7-B289-44B4-A3E2-F6E81E27D01A}"/>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圆角 42">
              <a:extLst>
                <a:ext uri="{FF2B5EF4-FFF2-40B4-BE49-F238E27FC236}">
                  <a16:creationId xmlns:a16="http://schemas.microsoft.com/office/drawing/2014/main" xmlns="" id="{55B140AD-7C71-4B68-A2FF-8B2E7EE7318D}"/>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6775897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6000">
        <p15:prstTrans prst="peelOff"/>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1+#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0-#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wipe(up)">
                                      <p:cBhvr>
                                        <p:cTn id="16" dur="500"/>
                                        <p:tgtEl>
                                          <p:spTgt spid="32"/>
                                        </p:tgtEl>
                                      </p:cBhvr>
                                    </p:animEffect>
                                  </p:childTnLst>
                                </p:cTn>
                              </p:par>
                              <p:par>
                                <p:cTn id="17" presetID="22" presetClass="entr" presetSubtype="4"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down)">
                                      <p:cBhvr>
                                        <p:cTn id="19" dur="500"/>
                                        <p:tgtEl>
                                          <p:spTgt spid="25"/>
                                        </p:tgtEl>
                                      </p:cBhvr>
                                    </p:animEffect>
                                  </p:childTnLst>
                                </p:cTn>
                              </p:par>
                              <p:par>
                                <p:cTn id="20" presetID="22" presetClass="entr" presetSubtype="8" fill="hold" nodeType="withEffect">
                                  <p:stCondLst>
                                    <p:cond delay="100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3800"/>
                                        <p:tgtEl>
                                          <p:spTgt spid="13"/>
                                        </p:tgtEl>
                                      </p:cBhvr>
                                    </p:animEffect>
                                  </p:childTnLst>
                                </p:cTn>
                              </p:par>
                              <p:par>
                                <p:cTn id="23" presetID="42" presetClass="entr" presetSubtype="0" fill="hold" nodeType="withEffect">
                                  <p:stCondLst>
                                    <p:cond delay="120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1800"/>
                                        <p:tgtEl>
                                          <p:spTgt spid="47"/>
                                        </p:tgtEl>
                                      </p:cBhvr>
                                    </p:animEffect>
                                    <p:anim calcmode="lin" valueType="num">
                                      <p:cBhvr>
                                        <p:cTn id="26" dur="1800" fill="hold"/>
                                        <p:tgtEl>
                                          <p:spTgt spid="47"/>
                                        </p:tgtEl>
                                        <p:attrNameLst>
                                          <p:attrName>ppt_x</p:attrName>
                                        </p:attrNameLst>
                                      </p:cBhvr>
                                      <p:tavLst>
                                        <p:tav tm="0">
                                          <p:val>
                                            <p:strVal val="#ppt_x"/>
                                          </p:val>
                                        </p:tav>
                                        <p:tav tm="100000">
                                          <p:val>
                                            <p:strVal val="#ppt_x"/>
                                          </p:val>
                                        </p:tav>
                                      </p:tavLst>
                                    </p:anim>
                                    <p:anim calcmode="lin" valueType="num">
                                      <p:cBhvr>
                                        <p:cTn id="27" dur="1800" fill="hold"/>
                                        <p:tgtEl>
                                          <p:spTgt spid="47"/>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2700"/>
                                  </p:stCondLst>
                                  <p:childTnLst>
                                    <p:set>
                                      <p:cBhvr>
                                        <p:cTn id="29" dur="1" fill="hold">
                                          <p:stCondLst>
                                            <p:cond delay="0"/>
                                          </p:stCondLst>
                                        </p:cTn>
                                        <p:tgtEl>
                                          <p:spTgt spid="48"/>
                                        </p:tgtEl>
                                        <p:attrNameLst>
                                          <p:attrName>style.visibility</p:attrName>
                                        </p:attrNameLst>
                                      </p:cBhvr>
                                      <p:to>
                                        <p:strVal val="visible"/>
                                      </p:to>
                                    </p:set>
                                    <p:animEffect transition="in" filter="fade">
                                      <p:cBhvr>
                                        <p:cTn id="30" dur="1900"/>
                                        <p:tgtEl>
                                          <p:spTgt spid="48"/>
                                        </p:tgtEl>
                                      </p:cBhvr>
                                    </p:animEffect>
                                    <p:anim calcmode="lin" valueType="num">
                                      <p:cBhvr>
                                        <p:cTn id="31" dur="1900" fill="hold"/>
                                        <p:tgtEl>
                                          <p:spTgt spid="48"/>
                                        </p:tgtEl>
                                        <p:attrNameLst>
                                          <p:attrName>ppt_x</p:attrName>
                                        </p:attrNameLst>
                                      </p:cBhvr>
                                      <p:tavLst>
                                        <p:tav tm="0">
                                          <p:val>
                                            <p:strVal val="#ppt_x"/>
                                          </p:val>
                                        </p:tav>
                                        <p:tav tm="100000">
                                          <p:val>
                                            <p:strVal val="#ppt_x"/>
                                          </p:val>
                                        </p:tav>
                                      </p:tavLst>
                                    </p:anim>
                                    <p:anim calcmode="lin" valueType="num">
                                      <p:cBhvr>
                                        <p:cTn id="32" dur="19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xmlns="" id="{A76C4402-2CC8-48DD-A455-7AA491E9B3F8}"/>
              </a:ext>
            </a:extLst>
          </p:cNvPr>
          <p:cNvGrpSpPr/>
          <p:nvPr/>
        </p:nvGrpSpPr>
        <p:grpSpPr>
          <a:xfrm>
            <a:off x="6117739" y="2030829"/>
            <a:ext cx="5183188" cy="3545960"/>
            <a:chOff x="6117739" y="2030829"/>
            <a:chExt cx="5183188" cy="3545960"/>
          </a:xfrm>
        </p:grpSpPr>
        <p:sp>
          <p:nvSpPr>
            <p:cNvPr id="27" name="Text Box 7">
              <a:extLst>
                <a:ext uri="{FF2B5EF4-FFF2-40B4-BE49-F238E27FC236}">
                  <a16:creationId xmlns:a16="http://schemas.microsoft.com/office/drawing/2014/main" xmlns="" id="{8090AD4D-38A9-4949-A73E-274421062ED2}"/>
                </a:ext>
              </a:extLst>
            </p:cNvPr>
            <p:cNvSpPr txBox="1">
              <a:spLocks noChangeArrowheads="1"/>
            </p:cNvSpPr>
            <p:nvPr/>
          </p:nvSpPr>
          <p:spPr bwMode="auto">
            <a:xfrm>
              <a:off x="6267001" y="2030829"/>
              <a:ext cx="30241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400">
                  <a:solidFill>
                    <a:schemeClr val="bg2">
                      <a:lumMod val="50000"/>
                    </a:schemeClr>
                  </a:solidFill>
                  <a:latin typeface="微软雅黑" panose="020B0503020204020204" pitchFamily="34" charset="-122"/>
                  <a:ea typeface="微软雅黑" panose="020B0503020204020204" pitchFamily="34" charset="-122"/>
                  <a:sym typeface="方正兰亭黑_GBK" pitchFamily="2" charset="-122"/>
                </a:rPr>
                <a:t>添加标题内容</a:t>
              </a:r>
              <a:endParaRPr lang="en-US" altLang="zh-CN" sz="1600">
                <a:solidFill>
                  <a:schemeClr val="bg2">
                    <a:lumMod val="50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28" name="Rectangle 5">
              <a:extLst>
                <a:ext uri="{FF2B5EF4-FFF2-40B4-BE49-F238E27FC236}">
                  <a16:creationId xmlns:a16="http://schemas.microsoft.com/office/drawing/2014/main" xmlns="" id="{A8460E63-A04F-4BCB-B6BD-45B914B40468}"/>
                </a:ext>
              </a:extLst>
            </p:cNvPr>
            <p:cNvSpPr>
              <a:spLocks noChangeArrowheads="1"/>
            </p:cNvSpPr>
            <p:nvPr/>
          </p:nvSpPr>
          <p:spPr bwMode="auto">
            <a:xfrm>
              <a:off x="6117739" y="2676954"/>
              <a:ext cx="5183188" cy="2899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1400">
                  <a:solidFill>
                    <a:schemeClr val="bg2">
                      <a:lumMod val="50000"/>
                    </a:schemeClr>
                  </a:solidFill>
                  <a:latin typeface="微软雅黑" panose="020B0503020204020204" pitchFamily="34" charset="-122"/>
                  <a:ea typeface="微软雅黑" panose="020B0503020204020204" pitchFamily="34" charset="-122"/>
                  <a:sym typeface="Gill Sans" charset="0"/>
                </a:rPr>
                <a:t>      此处添加详细文本描述，建议与标题相关并符合整体语言风格，语言描述尽量简洁生动。尽量将每页幻灯片的字数控制在  </a:t>
              </a:r>
              <a:r>
                <a:rPr lang="en-US" altLang="zh-CN" sz="1400">
                  <a:solidFill>
                    <a:schemeClr val="bg2">
                      <a:lumMod val="50000"/>
                    </a:schemeClr>
                  </a:solidFill>
                  <a:latin typeface="微软雅黑" panose="020B0503020204020204" pitchFamily="34" charset="-122"/>
                  <a:ea typeface="微软雅黑" panose="020B0503020204020204" pitchFamily="34" charset="-122"/>
                  <a:sym typeface="Gill Sans" charset="0"/>
                </a:rPr>
                <a:t>200</a:t>
              </a:r>
              <a:r>
                <a:rPr lang="zh-CN" altLang="en-US" sz="1400">
                  <a:solidFill>
                    <a:schemeClr val="bg2">
                      <a:lumMod val="50000"/>
                    </a:schemeClr>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400">
                  <a:solidFill>
                    <a:schemeClr val="bg2">
                      <a:lumMod val="50000"/>
                    </a:schemeClr>
                  </a:solidFill>
                  <a:latin typeface="微软雅黑" panose="020B0503020204020204" pitchFamily="34" charset="-122"/>
                  <a:ea typeface="微软雅黑" panose="020B0503020204020204" pitchFamily="34" charset="-122"/>
                  <a:sym typeface="Gill Sans" charset="0"/>
                </a:rPr>
                <a:t>5</a:t>
              </a:r>
              <a:r>
                <a:rPr lang="zh-CN" altLang="en-US" sz="1400">
                  <a:solidFill>
                    <a:schemeClr val="bg2">
                      <a:lumMod val="50000"/>
                    </a:schemeClr>
                  </a:solidFill>
                  <a:latin typeface="微软雅黑" panose="020B0503020204020204" pitchFamily="34" charset="-122"/>
                  <a:ea typeface="微软雅黑" panose="020B0503020204020204" pitchFamily="34" charset="-122"/>
                  <a:sym typeface="Gill Sans" charset="0"/>
                </a:rPr>
                <a:t>分钟之内。此处添加详细文本描述，建议与标题相关并符合整体语言风格，语言描述尽量简洁生动。尽量将每页幻灯片的每页幻灯片的最好控制在</a:t>
              </a:r>
              <a:r>
                <a:rPr lang="en-US" altLang="zh-CN" sz="1400">
                  <a:solidFill>
                    <a:schemeClr val="bg2">
                      <a:lumMod val="50000"/>
                    </a:schemeClr>
                  </a:solidFill>
                  <a:latin typeface="微软雅黑" panose="020B0503020204020204" pitchFamily="34" charset="-122"/>
                  <a:ea typeface="微软雅黑" panose="020B0503020204020204" pitchFamily="34" charset="-122"/>
                  <a:sym typeface="Gill Sans" charset="0"/>
                </a:rPr>
                <a:t>5</a:t>
              </a:r>
              <a:r>
                <a:rPr lang="zh-CN" altLang="en-US" sz="1400">
                  <a:solidFill>
                    <a:schemeClr val="bg2">
                      <a:lumMod val="50000"/>
                    </a:schemeClr>
                  </a:solidFill>
                  <a:latin typeface="微软雅黑" panose="020B0503020204020204" pitchFamily="34" charset="-122"/>
                  <a:ea typeface="微软雅黑" panose="020B0503020204020204" pitchFamily="34" charset="-122"/>
                  <a:sym typeface="Gill Sans" charset="0"/>
                </a:rPr>
                <a:t>分钟之内。</a:t>
              </a:r>
              <a:endParaRPr lang="en-US" altLang="zh-CN" sz="1400">
                <a:solidFill>
                  <a:schemeClr val="bg2">
                    <a:lumMod val="50000"/>
                  </a:schemeClr>
                </a:solidFill>
                <a:latin typeface="微软雅黑" panose="020B0503020204020204" pitchFamily="34" charset="-122"/>
                <a:ea typeface="微软雅黑" panose="020B0503020204020204" pitchFamily="34" charset="-122"/>
                <a:sym typeface="Gill Sans" charset="0"/>
              </a:endParaRPr>
            </a:p>
            <a:p>
              <a:pPr eaLnBrk="1" hangingPunct="1">
                <a:lnSpc>
                  <a:spcPct val="150000"/>
                </a:lnSpc>
              </a:pPr>
              <a:endParaRPr lang="en-US" altLang="zh-CN" sz="1400">
                <a:solidFill>
                  <a:schemeClr val="bg2">
                    <a:lumMod val="50000"/>
                  </a:schemeClr>
                </a:solidFill>
                <a:latin typeface="微软雅黑" panose="020B0503020204020204" pitchFamily="34" charset="-122"/>
                <a:ea typeface="微软雅黑" panose="020B0503020204020204" pitchFamily="34" charset="-122"/>
                <a:sym typeface="Gill Sans" charset="0"/>
              </a:endParaRPr>
            </a:p>
            <a:p>
              <a:pPr eaLnBrk="1" hangingPunct="1">
                <a:lnSpc>
                  <a:spcPct val="150000"/>
                </a:lnSpc>
              </a:pPr>
              <a:r>
                <a:rPr lang="zh-CN" altLang="en-US" sz="1400">
                  <a:solidFill>
                    <a:schemeClr val="bg2">
                      <a:lumMod val="50000"/>
                    </a:schemeClr>
                  </a:solidFill>
                  <a:latin typeface="微软雅黑" panose="020B0503020204020204" pitchFamily="34" charset="-122"/>
                  <a:ea typeface="微软雅黑" panose="020B0503020204020204" pitchFamily="34" charset="-122"/>
                  <a:sym typeface="Gill Sans" charset="0"/>
                </a:rPr>
                <a:t>建议与标题相关并符合整体语言风格，语言描述尽量简洁生动。尽量将每页幻灯片的每页幻灯片的最好控制在</a:t>
              </a:r>
              <a:r>
                <a:rPr lang="en-US" altLang="zh-CN" sz="1400">
                  <a:solidFill>
                    <a:schemeClr val="bg2">
                      <a:lumMod val="50000"/>
                    </a:schemeClr>
                  </a:solidFill>
                  <a:latin typeface="微软雅黑" panose="020B0503020204020204" pitchFamily="34" charset="-122"/>
                  <a:ea typeface="微软雅黑" panose="020B0503020204020204" pitchFamily="34" charset="-122"/>
                  <a:sym typeface="Gill Sans" charset="0"/>
                </a:rPr>
                <a:t>5</a:t>
              </a:r>
              <a:r>
                <a:rPr lang="zh-CN" altLang="en-US" sz="1400">
                  <a:solidFill>
                    <a:schemeClr val="bg2">
                      <a:lumMod val="50000"/>
                    </a:schemeClr>
                  </a:solidFill>
                  <a:latin typeface="微软雅黑" panose="020B0503020204020204" pitchFamily="34" charset="-122"/>
                  <a:ea typeface="微软雅黑" panose="020B0503020204020204" pitchFamily="34" charset="-122"/>
                  <a:sym typeface="Gill Sans" charset="0"/>
                </a:rPr>
                <a:t>分钟之内。</a:t>
              </a:r>
              <a:endParaRPr lang="en-US" altLang="zh-CN" sz="1400">
                <a:solidFill>
                  <a:schemeClr val="bg2">
                    <a:lumMod val="50000"/>
                  </a:schemeClr>
                </a:solidFill>
                <a:latin typeface="微软雅黑" panose="020B0503020204020204" pitchFamily="34" charset="-122"/>
                <a:ea typeface="微软雅黑" panose="020B0503020204020204" pitchFamily="34" charset="-122"/>
                <a:sym typeface="Gill Sans" charset="0"/>
              </a:endParaRPr>
            </a:p>
            <a:p>
              <a:pPr eaLnBrk="1" hangingPunct="1">
                <a:lnSpc>
                  <a:spcPct val="150000"/>
                </a:lnSpc>
              </a:pPr>
              <a:endParaRPr lang="en-US" altLang="zh-CN" sz="1400">
                <a:solidFill>
                  <a:schemeClr val="bg2">
                    <a:lumMod val="50000"/>
                  </a:schemeClr>
                </a:solidFill>
                <a:latin typeface="微软雅黑" panose="020B0503020204020204" pitchFamily="34" charset="-122"/>
                <a:ea typeface="微软雅黑" panose="020B0503020204020204" pitchFamily="34" charset="-122"/>
                <a:sym typeface="Gill Sans" charset="0"/>
              </a:endParaRPr>
            </a:p>
            <a:p>
              <a:pPr eaLnBrk="1" hangingPunct="1">
                <a:lnSpc>
                  <a:spcPct val="150000"/>
                </a:lnSpc>
              </a:pPr>
              <a:endParaRPr lang="en-US" altLang="zh-CN" sz="1400">
                <a:solidFill>
                  <a:schemeClr val="bg2">
                    <a:lumMod val="50000"/>
                  </a:schemeClr>
                </a:solidFill>
                <a:latin typeface="微软雅黑" panose="020B0503020204020204" pitchFamily="34" charset="-122"/>
                <a:ea typeface="微软雅黑" panose="020B0503020204020204" pitchFamily="34" charset="-122"/>
                <a:sym typeface="Gill Sans" charset="0"/>
              </a:endParaRPr>
            </a:p>
            <a:p>
              <a:pPr eaLnBrk="1" hangingPunct="1">
                <a:lnSpc>
                  <a:spcPct val="150000"/>
                </a:lnSpc>
              </a:pPr>
              <a:endParaRPr lang="en-US" altLang="zh-CN" sz="1400">
                <a:solidFill>
                  <a:schemeClr val="bg2">
                    <a:lumMod val="50000"/>
                  </a:schemeClr>
                </a:solidFill>
                <a:latin typeface="微软雅黑" panose="020B0503020204020204" pitchFamily="34" charset="-122"/>
                <a:ea typeface="微软雅黑" panose="020B0503020204020204" pitchFamily="34" charset="-122"/>
                <a:sym typeface="Gill Sans" charset="0"/>
              </a:endParaRPr>
            </a:p>
          </p:txBody>
        </p:sp>
      </p:grpSp>
      <p:grpSp>
        <p:nvGrpSpPr>
          <p:cNvPr id="7" name="组合 6">
            <a:extLst>
              <a:ext uri="{FF2B5EF4-FFF2-40B4-BE49-F238E27FC236}">
                <a16:creationId xmlns:a16="http://schemas.microsoft.com/office/drawing/2014/main" xmlns="" id="{82177E90-D416-4C49-B394-79003F265E9A}"/>
              </a:ext>
            </a:extLst>
          </p:cNvPr>
          <p:cNvGrpSpPr/>
          <p:nvPr/>
        </p:nvGrpSpPr>
        <p:grpSpPr>
          <a:xfrm>
            <a:off x="706945" y="1550489"/>
            <a:ext cx="4387424" cy="4784438"/>
            <a:chOff x="706945" y="1550489"/>
            <a:chExt cx="4387424" cy="4784438"/>
          </a:xfrm>
        </p:grpSpPr>
        <p:sp>
          <p:nvSpPr>
            <p:cNvPr id="6" name="矩形: 圆角 5">
              <a:extLst>
                <a:ext uri="{FF2B5EF4-FFF2-40B4-BE49-F238E27FC236}">
                  <a16:creationId xmlns:a16="http://schemas.microsoft.com/office/drawing/2014/main" xmlns="" id="{4F530913-4574-44C6-B5A4-425967A33D6D}"/>
                </a:ext>
              </a:extLst>
            </p:cNvPr>
            <p:cNvSpPr/>
            <p:nvPr/>
          </p:nvSpPr>
          <p:spPr>
            <a:xfrm>
              <a:off x="707252" y="1550489"/>
              <a:ext cx="4387117" cy="4784438"/>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a:extLst>
                <a:ext uri="{FF2B5EF4-FFF2-40B4-BE49-F238E27FC236}">
                  <a16:creationId xmlns:a16="http://schemas.microsoft.com/office/drawing/2014/main" xmlns="" id="{EAF1DDCD-DD28-4868-9925-6C15A76312B4}"/>
                </a:ext>
              </a:extLst>
            </p:cNvPr>
            <p:cNvGrpSpPr/>
            <p:nvPr/>
          </p:nvGrpSpPr>
          <p:grpSpPr>
            <a:xfrm>
              <a:off x="891073" y="1772471"/>
              <a:ext cx="4019166" cy="800100"/>
              <a:chOff x="1633538" y="5070475"/>
              <a:chExt cx="4272666" cy="800100"/>
            </a:xfrm>
          </p:grpSpPr>
          <p:sp>
            <p:nvSpPr>
              <p:cNvPr id="29" name="文本框 15">
                <a:extLst>
                  <a:ext uri="{FF2B5EF4-FFF2-40B4-BE49-F238E27FC236}">
                    <a16:creationId xmlns:a16="http://schemas.microsoft.com/office/drawing/2014/main" xmlns="" id="{7D0395DD-BEF0-4A0A-A771-C704D9D391C4}"/>
                  </a:ext>
                </a:extLst>
              </p:cNvPr>
              <p:cNvSpPr txBox="1">
                <a:spLocks noChangeArrowheads="1"/>
              </p:cNvSpPr>
              <p:nvPr/>
            </p:nvSpPr>
            <p:spPr bwMode="auto">
              <a:xfrm>
                <a:off x="1633538" y="5070475"/>
                <a:ext cx="16686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a:solidFill>
                      <a:schemeClr val="accent3">
                        <a:lumMod val="50000"/>
                      </a:schemeClr>
                    </a:solidFill>
                    <a:latin typeface="微软雅黑" panose="020B0503020204020204" pitchFamily="34" charset="-122"/>
                    <a:ea typeface="微软雅黑" panose="020B0503020204020204" pitchFamily="34" charset="-122"/>
                  </a:rPr>
                  <a:t>添加标题内容</a:t>
                </a:r>
              </a:p>
            </p:txBody>
          </p:sp>
          <p:sp>
            <p:nvSpPr>
              <p:cNvPr id="35" name="文本框 16">
                <a:extLst>
                  <a:ext uri="{FF2B5EF4-FFF2-40B4-BE49-F238E27FC236}">
                    <a16:creationId xmlns:a16="http://schemas.microsoft.com/office/drawing/2014/main" xmlns="" id="{7C54F7BD-C7DA-40B9-8EE6-067F7C5DD783}"/>
                  </a:ext>
                </a:extLst>
              </p:cNvPr>
              <p:cNvSpPr txBox="1">
                <a:spLocks noChangeArrowheads="1"/>
              </p:cNvSpPr>
              <p:nvPr/>
            </p:nvSpPr>
            <p:spPr bwMode="auto">
              <a:xfrm>
                <a:off x="1633538" y="5438775"/>
                <a:ext cx="4272666"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100">
                    <a:solidFill>
                      <a:schemeClr val="accent3">
                        <a:lumMod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a:solidFill>
                    <a:schemeClr val="accent3">
                      <a:lumMod val="50000"/>
                    </a:schemeClr>
                  </a:solidFill>
                  <a:latin typeface="微软雅黑" panose="020B0503020204020204" pitchFamily="34" charset="-122"/>
                  <a:ea typeface="微软雅黑" panose="020B0503020204020204" pitchFamily="34" charset="-122"/>
                  <a:sym typeface="Gill Sans" charset="0"/>
                </a:endParaRPr>
              </a:p>
            </p:txBody>
          </p:sp>
        </p:grpSp>
        <p:grpSp>
          <p:nvGrpSpPr>
            <p:cNvPr id="36" name="组合 35">
              <a:extLst>
                <a:ext uri="{FF2B5EF4-FFF2-40B4-BE49-F238E27FC236}">
                  <a16:creationId xmlns:a16="http://schemas.microsoft.com/office/drawing/2014/main" xmlns="" id="{2927CDC9-01A9-4919-AE15-D804BED465EE}"/>
                </a:ext>
              </a:extLst>
            </p:cNvPr>
            <p:cNvGrpSpPr/>
            <p:nvPr/>
          </p:nvGrpSpPr>
          <p:grpSpPr>
            <a:xfrm>
              <a:off x="891073" y="5208489"/>
              <a:ext cx="4036488" cy="800100"/>
              <a:chOff x="1633538" y="5070475"/>
              <a:chExt cx="4291081" cy="800100"/>
            </a:xfrm>
          </p:grpSpPr>
          <p:sp>
            <p:nvSpPr>
              <p:cNvPr id="37" name="文本框 15">
                <a:extLst>
                  <a:ext uri="{FF2B5EF4-FFF2-40B4-BE49-F238E27FC236}">
                    <a16:creationId xmlns:a16="http://schemas.microsoft.com/office/drawing/2014/main" xmlns="" id="{D382D40E-F634-46E1-8119-0CEF00E1911F}"/>
                  </a:ext>
                </a:extLst>
              </p:cNvPr>
              <p:cNvSpPr txBox="1">
                <a:spLocks noChangeArrowheads="1"/>
              </p:cNvSpPr>
              <p:nvPr/>
            </p:nvSpPr>
            <p:spPr bwMode="auto">
              <a:xfrm>
                <a:off x="1633538" y="5070475"/>
                <a:ext cx="16686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a:solidFill>
                      <a:schemeClr val="accent3">
                        <a:lumMod val="50000"/>
                      </a:schemeClr>
                    </a:solidFill>
                    <a:latin typeface="微软雅黑" panose="020B0503020204020204" pitchFamily="34" charset="-122"/>
                    <a:ea typeface="微软雅黑" panose="020B0503020204020204" pitchFamily="34" charset="-122"/>
                  </a:rPr>
                  <a:t>添加标题内容</a:t>
                </a:r>
              </a:p>
            </p:txBody>
          </p:sp>
          <p:sp>
            <p:nvSpPr>
              <p:cNvPr id="38" name="文本框 16">
                <a:extLst>
                  <a:ext uri="{FF2B5EF4-FFF2-40B4-BE49-F238E27FC236}">
                    <a16:creationId xmlns:a16="http://schemas.microsoft.com/office/drawing/2014/main" xmlns="" id="{5240776E-0F65-44F2-9DE9-DD9FDE30579D}"/>
                  </a:ext>
                </a:extLst>
              </p:cNvPr>
              <p:cNvSpPr txBox="1">
                <a:spLocks noChangeArrowheads="1"/>
              </p:cNvSpPr>
              <p:nvPr/>
            </p:nvSpPr>
            <p:spPr bwMode="auto">
              <a:xfrm>
                <a:off x="1633538" y="5438775"/>
                <a:ext cx="4291081"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100">
                    <a:solidFill>
                      <a:schemeClr val="accent3">
                        <a:lumMod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a:solidFill>
                    <a:schemeClr val="accent3">
                      <a:lumMod val="50000"/>
                    </a:schemeClr>
                  </a:solidFill>
                  <a:latin typeface="微软雅黑" panose="020B0503020204020204" pitchFamily="34" charset="-122"/>
                  <a:ea typeface="微软雅黑" panose="020B0503020204020204" pitchFamily="34" charset="-122"/>
                  <a:sym typeface="Gill Sans" charset="0"/>
                </a:endParaRPr>
              </a:p>
            </p:txBody>
          </p:sp>
        </p:grpSp>
        <p:pic>
          <p:nvPicPr>
            <p:cNvPr id="5" name="图片 4">
              <a:extLst>
                <a:ext uri="{FF2B5EF4-FFF2-40B4-BE49-F238E27FC236}">
                  <a16:creationId xmlns:a16="http://schemas.microsoft.com/office/drawing/2014/main" xmlns="" id="{5B430097-77D2-4AAC-AE01-5CFF4D026ECC}"/>
                </a:ext>
              </a:extLst>
            </p:cNvPr>
            <p:cNvPicPr>
              <a:picLocks noChangeAspect="1"/>
            </p:cNvPicPr>
            <p:nvPr/>
          </p:nvPicPr>
          <p:blipFill>
            <a:blip r:embed="rId3"/>
            <a:stretch>
              <a:fillRect/>
            </a:stretch>
          </p:blipFill>
          <p:spPr>
            <a:xfrm>
              <a:off x="706945" y="2719994"/>
              <a:ext cx="4387423" cy="2445428"/>
            </a:xfrm>
            <a:prstGeom prst="rect">
              <a:avLst/>
            </a:prstGeom>
          </p:spPr>
        </p:pic>
      </p:grpSp>
      <p:sp>
        <p:nvSpPr>
          <p:cNvPr id="18" name="矩形 17">
            <a:extLst>
              <a:ext uri="{FF2B5EF4-FFF2-40B4-BE49-F238E27FC236}">
                <a16:creationId xmlns:a16="http://schemas.microsoft.com/office/drawing/2014/main" xmlns="" id="{7DCBD428-F0E9-4652-B8E3-BB484A01B8AC}"/>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21" name="任意多边形: 形状 20">
            <a:extLst>
              <a:ext uri="{FF2B5EF4-FFF2-40B4-BE49-F238E27FC236}">
                <a16:creationId xmlns:a16="http://schemas.microsoft.com/office/drawing/2014/main" xmlns="" id="{4A6988D1-ED9E-4B5E-85FF-0B00DB30C2F4}"/>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22" name="组合 21">
            <a:extLst>
              <a:ext uri="{FF2B5EF4-FFF2-40B4-BE49-F238E27FC236}">
                <a16:creationId xmlns:a16="http://schemas.microsoft.com/office/drawing/2014/main" xmlns="" id="{CFCEAF72-757F-46A8-BDC2-1237C874D201}"/>
              </a:ext>
            </a:extLst>
          </p:cNvPr>
          <p:cNvGrpSpPr/>
          <p:nvPr/>
        </p:nvGrpSpPr>
        <p:grpSpPr>
          <a:xfrm>
            <a:off x="11065679" y="5731376"/>
            <a:ext cx="1126618" cy="1138043"/>
            <a:chOff x="11065679" y="5731376"/>
            <a:chExt cx="1126618" cy="1138043"/>
          </a:xfrm>
        </p:grpSpPr>
        <p:sp>
          <p:nvSpPr>
            <p:cNvPr id="23" name="斜纹 22">
              <a:extLst>
                <a:ext uri="{FF2B5EF4-FFF2-40B4-BE49-F238E27FC236}">
                  <a16:creationId xmlns:a16="http://schemas.microsoft.com/office/drawing/2014/main" xmlns="" id="{FBFE6990-0F1E-4D38-B625-ECB72A0AE994}"/>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斜纹 23">
              <a:extLst>
                <a:ext uri="{FF2B5EF4-FFF2-40B4-BE49-F238E27FC236}">
                  <a16:creationId xmlns:a16="http://schemas.microsoft.com/office/drawing/2014/main" xmlns="" id="{D36B3E20-CAB6-4E3A-8ABF-EEA3F35D8945}"/>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斜纹 24">
              <a:extLst>
                <a:ext uri="{FF2B5EF4-FFF2-40B4-BE49-F238E27FC236}">
                  <a16:creationId xmlns:a16="http://schemas.microsoft.com/office/drawing/2014/main" xmlns="" id="{B2468A9A-CDC4-4437-A512-75DEB0ED9D07}"/>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26" name="组合 25">
            <a:extLst>
              <a:ext uri="{FF2B5EF4-FFF2-40B4-BE49-F238E27FC236}">
                <a16:creationId xmlns:a16="http://schemas.microsoft.com/office/drawing/2014/main" xmlns="" id="{0999F2E4-EA0C-4415-9FB5-C0900E1CC5B0}"/>
              </a:ext>
            </a:extLst>
          </p:cNvPr>
          <p:cNvGrpSpPr/>
          <p:nvPr/>
        </p:nvGrpSpPr>
        <p:grpSpPr>
          <a:xfrm>
            <a:off x="8915739" y="123472"/>
            <a:ext cx="3111552" cy="666942"/>
            <a:chOff x="9769790" y="38915"/>
            <a:chExt cx="2190535" cy="728714"/>
          </a:xfrm>
        </p:grpSpPr>
        <p:sp>
          <p:nvSpPr>
            <p:cNvPr id="30" name="矩形: 圆角 29">
              <a:extLst>
                <a:ext uri="{FF2B5EF4-FFF2-40B4-BE49-F238E27FC236}">
                  <a16:creationId xmlns:a16="http://schemas.microsoft.com/office/drawing/2014/main" xmlns="" id="{0890D2CF-EC2F-4C9D-AB8E-F165853B52C7}"/>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圆角 30">
              <a:extLst>
                <a:ext uri="{FF2B5EF4-FFF2-40B4-BE49-F238E27FC236}">
                  <a16:creationId xmlns:a16="http://schemas.microsoft.com/office/drawing/2014/main" xmlns="" id="{700F35F1-427D-43C7-82C8-36FDE614FC49}"/>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圆角 31">
              <a:extLst>
                <a:ext uri="{FF2B5EF4-FFF2-40B4-BE49-F238E27FC236}">
                  <a16:creationId xmlns:a16="http://schemas.microsoft.com/office/drawing/2014/main" xmlns="" id="{4FEAD927-4F1C-4B2B-9821-450F188743C0}"/>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圆角 32">
              <a:extLst>
                <a:ext uri="{FF2B5EF4-FFF2-40B4-BE49-F238E27FC236}">
                  <a16:creationId xmlns:a16="http://schemas.microsoft.com/office/drawing/2014/main" xmlns="" id="{8EAFA65F-5AB4-4882-9596-B63ED220BFA6}"/>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圆角 33">
              <a:extLst>
                <a:ext uri="{FF2B5EF4-FFF2-40B4-BE49-F238E27FC236}">
                  <a16:creationId xmlns:a16="http://schemas.microsoft.com/office/drawing/2014/main" xmlns="" id="{0290B676-1A7A-4D2F-B08B-815D78DBB36A}"/>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圆角 38">
              <a:extLst>
                <a:ext uri="{FF2B5EF4-FFF2-40B4-BE49-F238E27FC236}">
                  <a16:creationId xmlns:a16="http://schemas.microsoft.com/office/drawing/2014/main" xmlns="" id="{FFDECF5B-F66D-49D8-AD3D-05D1213D1F04}"/>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圆角 39">
              <a:extLst>
                <a:ext uri="{FF2B5EF4-FFF2-40B4-BE49-F238E27FC236}">
                  <a16:creationId xmlns:a16="http://schemas.microsoft.com/office/drawing/2014/main" xmlns="" id="{D0190CEF-FA72-45FA-8DCA-3894D8F9761E}"/>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圆角 40">
              <a:extLst>
                <a:ext uri="{FF2B5EF4-FFF2-40B4-BE49-F238E27FC236}">
                  <a16:creationId xmlns:a16="http://schemas.microsoft.com/office/drawing/2014/main" xmlns="" id="{1FC1D843-15ED-4FCA-8860-AA2766ECAB08}"/>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圆角 41">
              <a:extLst>
                <a:ext uri="{FF2B5EF4-FFF2-40B4-BE49-F238E27FC236}">
                  <a16:creationId xmlns:a16="http://schemas.microsoft.com/office/drawing/2014/main" xmlns="" id="{BD04E938-5CD9-45DA-B528-52C43D18C84A}"/>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1799929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peelOff"/>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0-#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wipe(up)">
                                      <p:cBhvr>
                                        <p:cTn id="16" dur="500"/>
                                        <p:tgtEl>
                                          <p:spTgt spid="26"/>
                                        </p:tgtEl>
                                      </p:cBhvr>
                                    </p:animEffect>
                                  </p:childTnLst>
                                </p:cTn>
                              </p:par>
                              <p:par>
                                <p:cTn id="17" presetID="22" presetClass="entr" presetSubtype="4"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down)">
                                      <p:cBhvr>
                                        <p:cTn id="19" dur="500"/>
                                        <p:tgtEl>
                                          <p:spTgt spid="22"/>
                                        </p:tgtEl>
                                      </p:cBhvr>
                                    </p:animEffect>
                                  </p:childTnLst>
                                </p:cTn>
                              </p:par>
                            </p:childTnLst>
                          </p:cTn>
                        </p:par>
                        <p:par>
                          <p:cTn id="20" fill="hold">
                            <p:stCondLst>
                              <p:cond delay="1000"/>
                            </p:stCondLst>
                            <p:childTnLst>
                              <p:par>
                                <p:cTn id="21" presetID="42"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sp>
        <p:nvSpPr>
          <p:cNvPr id="48" name="矩形 47">
            <a:extLst>
              <a:ext uri="{FF2B5EF4-FFF2-40B4-BE49-F238E27FC236}">
                <a16:creationId xmlns:a16="http://schemas.microsoft.com/office/drawing/2014/main" xmlns="" id="{4EFD570E-7B62-4933-A7C9-6432D3F2AC59}"/>
              </a:ext>
            </a:extLst>
          </p:cNvPr>
          <p:cNvSpPr/>
          <p:nvPr/>
        </p:nvSpPr>
        <p:spPr>
          <a:xfrm>
            <a:off x="1237034" y="836696"/>
            <a:ext cx="2313454" cy="2646878"/>
          </a:xfrm>
          <a:prstGeom prst="rect">
            <a:avLst/>
          </a:prstGeom>
        </p:spPr>
        <p:txBody>
          <a:bodyPr wrap="none">
            <a:spAutoFit/>
          </a:bodyPr>
          <a:lstStyle/>
          <a:p>
            <a:r>
              <a:rPr lang="en-US" altLang="zh-CN" sz="16600">
                <a:solidFill>
                  <a:schemeClr val="bg2">
                    <a:lumMod val="75000"/>
                  </a:schemeClr>
                </a:solidFill>
                <a:latin typeface="黑体" panose="02010609060101010101" pitchFamily="49" charset="-122"/>
                <a:ea typeface="黑体" panose="02010609060101010101" pitchFamily="49" charset="-122"/>
              </a:rPr>
              <a:t>0</a:t>
            </a:r>
            <a:r>
              <a:rPr lang="en-US" altLang="zh-CN" sz="16600">
                <a:solidFill>
                  <a:srgbClr val="00B0F0"/>
                </a:solidFill>
                <a:latin typeface="黑体" panose="02010609060101010101" pitchFamily="49" charset="-122"/>
                <a:ea typeface="黑体" panose="02010609060101010101" pitchFamily="49" charset="-122"/>
              </a:rPr>
              <a:t>3</a:t>
            </a:r>
            <a:endParaRPr lang="zh-CN" altLang="en-US" sz="16600">
              <a:solidFill>
                <a:srgbClr val="00B0F0"/>
              </a:solidFill>
              <a:latin typeface="黑体" panose="02010609060101010101" pitchFamily="49" charset="-122"/>
              <a:ea typeface="黑体" panose="02010609060101010101" pitchFamily="49" charset="-122"/>
            </a:endParaRPr>
          </a:p>
        </p:txBody>
      </p:sp>
      <p:sp>
        <p:nvSpPr>
          <p:cNvPr id="29" name="箭头: 下 28">
            <a:extLst>
              <a:ext uri="{FF2B5EF4-FFF2-40B4-BE49-F238E27FC236}">
                <a16:creationId xmlns:a16="http://schemas.microsoft.com/office/drawing/2014/main" xmlns="" id="{F48FC52D-DE92-4F7A-AAC5-BE466B4A645C}"/>
              </a:ext>
            </a:extLst>
          </p:cNvPr>
          <p:cNvSpPr/>
          <p:nvPr/>
        </p:nvSpPr>
        <p:spPr>
          <a:xfrm rot="16200000">
            <a:off x="3058987" y="944837"/>
            <a:ext cx="1525470" cy="7643449"/>
          </a:xfrm>
          <a:prstGeom prst="downArrow">
            <a:avLst>
              <a:gd name="adj1" fmla="val 100000"/>
              <a:gd name="adj2" fmla="val 50000"/>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59">
            <a:extLst>
              <a:ext uri="{FF2B5EF4-FFF2-40B4-BE49-F238E27FC236}">
                <a16:creationId xmlns:a16="http://schemas.microsoft.com/office/drawing/2014/main" xmlns="" id="{B4474640-2B80-4A3D-BDF8-75224C38BCE0}"/>
              </a:ext>
            </a:extLst>
          </p:cNvPr>
          <p:cNvSpPr>
            <a:spLocks noChangeArrowheads="1"/>
          </p:cNvSpPr>
          <p:nvPr/>
        </p:nvSpPr>
        <p:spPr bwMode="auto">
          <a:xfrm flipH="1">
            <a:off x="-3" y="1765264"/>
            <a:ext cx="1219200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zh-CN" altLang="en-US" sz="7200" b="1">
                <a:solidFill>
                  <a:schemeClr val="bg2">
                    <a:lumMod val="75000"/>
                  </a:schemeClr>
                </a:solidFill>
                <a:latin typeface="微软雅黑" panose="020B0503020204020204" pitchFamily="34" charset="-122"/>
                <a:ea typeface="微软雅黑" panose="020B0503020204020204" pitchFamily="34" charset="-122"/>
                <a:sym typeface="方正兰亭黑_GBK" pitchFamily="2" charset="-122"/>
              </a:rPr>
              <a:t>调查方式</a:t>
            </a:r>
            <a:endParaRPr lang="en-US" altLang="zh-CN" sz="7200" b="1">
              <a:solidFill>
                <a:schemeClr val="bg2">
                  <a:lumMod val="7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15" name="矩形 14">
            <a:extLst>
              <a:ext uri="{FF2B5EF4-FFF2-40B4-BE49-F238E27FC236}">
                <a16:creationId xmlns:a16="http://schemas.microsoft.com/office/drawing/2014/main" xmlns="" id="{5D91B90B-82D4-4189-B171-D8E102FEF16F}"/>
              </a:ext>
            </a:extLst>
          </p:cNvPr>
          <p:cNvSpPr>
            <a:spLocks noChangeArrowheads="1"/>
          </p:cNvSpPr>
          <p:nvPr/>
        </p:nvSpPr>
        <p:spPr bwMode="auto">
          <a:xfrm flipH="1">
            <a:off x="-3" y="4221026"/>
            <a:ext cx="1219200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ctr">
              <a:buFont typeface="Wingdings" panose="05000000000000000000" pitchFamily="2" charset="2"/>
              <a:buChar char="p"/>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部门培训 </a:t>
            </a:r>
            <a:endParaRPr lang="en-US" altLang="zh-CN" sz="160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gn="ctr">
              <a:buFont typeface="Wingdings" panose="05000000000000000000" pitchFamily="2" charset="2"/>
              <a:buChar char="p"/>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商务报告 </a:t>
            </a:r>
            <a:endParaRPr lang="en-US" altLang="zh-CN" sz="160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gn="ctr">
              <a:buFont typeface="Wingdings" panose="05000000000000000000" pitchFamily="2" charset="2"/>
              <a:buChar char="p"/>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项目展示</a:t>
            </a:r>
            <a:endParaRPr lang="en-US" altLang="zh-CN" sz="160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gn="ctr">
              <a:buFont typeface="Wingdings" panose="05000000000000000000" pitchFamily="2" charset="2"/>
              <a:buChar char="p"/>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商务展示</a:t>
            </a:r>
            <a:r>
              <a:rPr lang="en-US" altLang="zh-CN" sz="1600">
                <a:solidFill>
                  <a:schemeClr val="tx1">
                    <a:lumMod val="50000"/>
                    <a:lumOff val="50000"/>
                  </a:schemeClr>
                </a:solidFill>
                <a:latin typeface="微软雅黑" panose="020B0503020204020204" pitchFamily="34" charset="-122"/>
                <a:ea typeface="微软雅黑" panose="020B0503020204020204" pitchFamily="34" charset="-122"/>
              </a:rPr>
              <a:t> </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Rectangle 4">
            <a:extLst>
              <a:ext uri="{FF2B5EF4-FFF2-40B4-BE49-F238E27FC236}">
                <a16:creationId xmlns:a16="http://schemas.microsoft.com/office/drawing/2014/main" xmlns="" id="{2B1726C6-1FEA-4DEF-A6E0-7102D146B4B5}"/>
              </a:ext>
            </a:extLst>
          </p:cNvPr>
          <p:cNvSpPr txBox="1">
            <a:spLocks noChangeArrowheads="1"/>
          </p:cNvSpPr>
          <p:nvPr/>
        </p:nvSpPr>
        <p:spPr bwMode="auto">
          <a:xfrm>
            <a:off x="0" y="6076184"/>
            <a:ext cx="12192000"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rPr>
              <a:t>Introduction Of Atmospheric</a:t>
            </a:r>
          </a:p>
          <a:p>
            <a:pPr algn="ct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rPr>
              <a:t>Business Plan Startup Plan PPT Template, </a:t>
            </a:r>
          </a:p>
          <a:p>
            <a:pPr algn="ct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rPr>
              <a:t>Complete Framework</a:t>
            </a:r>
            <a:endParaRPr lang="zh-CN" altLang="zh-CN" sz="10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8" name="Group 5">
            <a:extLst>
              <a:ext uri="{FF2B5EF4-FFF2-40B4-BE49-F238E27FC236}">
                <a16:creationId xmlns:a16="http://schemas.microsoft.com/office/drawing/2014/main" xmlns="" id="{57D66575-21D1-41DA-BE8F-2439E2F07797}"/>
              </a:ext>
            </a:extLst>
          </p:cNvPr>
          <p:cNvGrpSpPr/>
          <p:nvPr/>
        </p:nvGrpSpPr>
        <p:grpSpPr>
          <a:xfrm>
            <a:off x="587029" y="4622287"/>
            <a:ext cx="379414" cy="354993"/>
            <a:chOff x="6964363" y="2108200"/>
            <a:chExt cx="690562" cy="646113"/>
          </a:xfrm>
          <a:solidFill>
            <a:schemeClr val="bg1">
              <a:lumMod val="65000"/>
            </a:schemeClr>
          </a:solidFill>
        </p:grpSpPr>
        <p:sp>
          <p:nvSpPr>
            <p:cNvPr id="19" name="Freeform 91">
              <a:extLst>
                <a:ext uri="{FF2B5EF4-FFF2-40B4-BE49-F238E27FC236}">
                  <a16:creationId xmlns:a16="http://schemas.microsoft.com/office/drawing/2014/main" xmlns="" id="{404CC0D3-C73D-49A9-AFBF-65379ABE5059}"/>
                </a:ext>
              </a:extLst>
            </p:cNvPr>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22" name="Freeform 92">
              <a:extLst>
                <a:ext uri="{FF2B5EF4-FFF2-40B4-BE49-F238E27FC236}">
                  <a16:creationId xmlns:a16="http://schemas.microsoft.com/office/drawing/2014/main" xmlns="" id="{25585570-8AD9-4930-ACB7-6992221B2E88}"/>
                </a:ext>
              </a:extLst>
            </p:cNvPr>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grpSp>
      <p:grpSp>
        <p:nvGrpSpPr>
          <p:cNvPr id="27" name="Group 10">
            <a:extLst>
              <a:ext uri="{FF2B5EF4-FFF2-40B4-BE49-F238E27FC236}">
                <a16:creationId xmlns:a16="http://schemas.microsoft.com/office/drawing/2014/main" xmlns="" id="{DDD07CC3-9F00-46B3-B810-514AB9304C3F}"/>
              </a:ext>
            </a:extLst>
          </p:cNvPr>
          <p:cNvGrpSpPr/>
          <p:nvPr/>
        </p:nvGrpSpPr>
        <p:grpSpPr>
          <a:xfrm>
            <a:off x="1593933" y="4613102"/>
            <a:ext cx="342158" cy="341371"/>
            <a:chOff x="4594225" y="2119313"/>
            <a:chExt cx="690563" cy="688975"/>
          </a:xfrm>
          <a:solidFill>
            <a:schemeClr val="bg1">
              <a:lumMod val="65000"/>
            </a:schemeClr>
          </a:solidFill>
        </p:grpSpPr>
        <p:sp>
          <p:nvSpPr>
            <p:cNvPr id="28" name="Freeform 74">
              <a:extLst>
                <a:ext uri="{FF2B5EF4-FFF2-40B4-BE49-F238E27FC236}">
                  <a16:creationId xmlns:a16="http://schemas.microsoft.com/office/drawing/2014/main" xmlns="" id="{8D255BD6-D007-4250-93C5-DBD3FA7682D4}"/>
                </a:ext>
              </a:extLst>
            </p:cNvPr>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30" name="Freeform 75">
              <a:extLst>
                <a:ext uri="{FF2B5EF4-FFF2-40B4-BE49-F238E27FC236}">
                  <a16:creationId xmlns:a16="http://schemas.microsoft.com/office/drawing/2014/main" xmlns="" id="{E4CB5886-744A-48FC-8B90-AE8999F3EEF0}"/>
                </a:ext>
              </a:extLst>
            </p:cNvPr>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31" name="Freeform 76">
              <a:extLst>
                <a:ext uri="{FF2B5EF4-FFF2-40B4-BE49-F238E27FC236}">
                  <a16:creationId xmlns:a16="http://schemas.microsoft.com/office/drawing/2014/main" xmlns="" id="{8613E139-BF77-4BE2-8234-D0A7B44A5441}"/>
                </a:ext>
              </a:extLst>
            </p:cNvPr>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grpSp>
      <p:grpSp>
        <p:nvGrpSpPr>
          <p:cNvPr id="32" name="Group 25">
            <a:extLst>
              <a:ext uri="{FF2B5EF4-FFF2-40B4-BE49-F238E27FC236}">
                <a16:creationId xmlns:a16="http://schemas.microsoft.com/office/drawing/2014/main" xmlns="" id="{AA9BE512-E7D6-4765-9DB3-036F6991F97B}"/>
              </a:ext>
            </a:extLst>
          </p:cNvPr>
          <p:cNvGrpSpPr/>
          <p:nvPr/>
        </p:nvGrpSpPr>
        <p:grpSpPr>
          <a:xfrm>
            <a:off x="3526032" y="4618676"/>
            <a:ext cx="345331" cy="345331"/>
            <a:chOff x="2005013" y="1077913"/>
            <a:chExt cx="688975" cy="688975"/>
          </a:xfrm>
          <a:solidFill>
            <a:schemeClr val="bg1">
              <a:lumMod val="65000"/>
            </a:schemeClr>
          </a:solidFill>
        </p:grpSpPr>
        <p:sp>
          <p:nvSpPr>
            <p:cNvPr id="33" name="Freeform 5">
              <a:extLst>
                <a:ext uri="{FF2B5EF4-FFF2-40B4-BE49-F238E27FC236}">
                  <a16:creationId xmlns:a16="http://schemas.microsoft.com/office/drawing/2014/main" xmlns="" id="{9DF891B9-5700-4E6E-B01F-5A32A2BD87E7}"/>
                </a:ext>
              </a:extLst>
            </p:cNvPr>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34" name="Freeform 6">
              <a:extLst>
                <a:ext uri="{FF2B5EF4-FFF2-40B4-BE49-F238E27FC236}">
                  <a16:creationId xmlns:a16="http://schemas.microsoft.com/office/drawing/2014/main" xmlns="" id="{EA4D4AAB-C3D5-4A1C-88FE-73AC59073BDA}"/>
                </a:ext>
              </a:extLst>
            </p:cNvPr>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grpSp>
      <p:sp>
        <p:nvSpPr>
          <p:cNvPr id="35" name="Freeform 286">
            <a:extLst>
              <a:ext uri="{FF2B5EF4-FFF2-40B4-BE49-F238E27FC236}">
                <a16:creationId xmlns:a16="http://schemas.microsoft.com/office/drawing/2014/main" xmlns="" id="{F4EEC6E8-08B3-4151-A7FB-8C77049CC5BD}"/>
              </a:ext>
            </a:extLst>
          </p:cNvPr>
          <p:cNvSpPr>
            <a:spLocks noEditPoints="1" noChangeArrowheads="1"/>
          </p:cNvSpPr>
          <p:nvPr/>
        </p:nvSpPr>
        <p:spPr bwMode="auto">
          <a:xfrm>
            <a:off x="2563581" y="4610915"/>
            <a:ext cx="334962" cy="336550"/>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d-ID" altLang="zh-CN"/>
          </a:p>
        </p:txBody>
      </p:sp>
      <p:grpSp>
        <p:nvGrpSpPr>
          <p:cNvPr id="36" name="Group 32">
            <a:extLst>
              <a:ext uri="{FF2B5EF4-FFF2-40B4-BE49-F238E27FC236}">
                <a16:creationId xmlns:a16="http://schemas.microsoft.com/office/drawing/2014/main" xmlns="" id="{5053662B-1513-4C14-9E27-07881EDC01C4}"/>
              </a:ext>
            </a:extLst>
          </p:cNvPr>
          <p:cNvGrpSpPr/>
          <p:nvPr/>
        </p:nvGrpSpPr>
        <p:grpSpPr>
          <a:xfrm>
            <a:off x="4498852" y="4622588"/>
            <a:ext cx="399003" cy="324706"/>
            <a:chOff x="5245100" y="5103813"/>
            <a:chExt cx="690563" cy="561975"/>
          </a:xfrm>
          <a:solidFill>
            <a:schemeClr val="bg1">
              <a:lumMod val="65000"/>
            </a:schemeClr>
          </a:solidFill>
        </p:grpSpPr>
        <p:sp>
          <p:nvSpPr>
            <p:cNvPr id="37" name="Freeform 290">
              <a:extLst>
                <a:ext uri="{FF2B5EF4-FFF2-40B4-BE49-F238E27FC236}">
                  <a16:creationId xmlns:a16="http://schemas.microsoft.com/office/drawing/2014/main" xmlns="" id="{24A07A67-879F-4CE8-80F7-CA336313A120}"/>
                </a:ext>
              </a:extLst>
            </p:cNvPr>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38" name="Freeform 291">
              <a:extLst>
                <a:ext uri="{FF2B5EF4-FFF2-40B4-BE49-F238E27FC236}">
                  <a16:creationId xmlns:a16="http://schemas.microsoft.com/office/drawing/2014/main" xmlns="" id="{93CECCFB-6F8F-4215-80E5-BF9B9383306D}"/>
                </a:ext>
              </a:extLst>
            </p:cNvPr>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grpSp>
      <p:sp>
        <p:nvSpPr>
          <p:cNvPr id="5" name="矩形: 圆角 4">
            <a:extLst>
              <a:ext uri="{FF2B5EF4-FFF2-40B4-BE49-F238E27FC236}">
                <a16:creationId xmlns:a16="http://schemas.microsoft.com/office/drawing/2014/main" xmlns="" id="{C381703D-B60C-4D48-A541-7601042F0F19}"/>
              </a:ext>
            </a:extLst>
          </p:cNvPr>
          <p:cNvSpPr/>
          <p:nvPr/>
        </p:nvSpPr>
        <p:spPr>
          <a:xfrm rot="19282642">
            <a:off x="8075047" y="67147"/>
            <a:ext cx="2950073" cy="530061"/>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圆角 42">
            <a:extLst>
              <a:ext uri="{FF2B5EF4-FFF2-40B4-BE49-F238E27FC236}">
                <a16:creationId xmlns:a16="http://schemas.microsoft.com/office/drawing/2014/main" xmlns="" id="{BCD956EF-8798-4625-B75D-A4B069E908B5}"/>
              </a:ext>
            </a:extLst>
          </p:cNvPr>
          <p:cNvSpPr/>
          <p:nvPr/>
        </p:nvSpPr>
        <p:spPr>
          <a:xfrm rot="19282642">
            <a:off x="8350890" y="2229387"/>
            <a:ext cx="3267182" cy="218843"/>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圆角 43">
            <a:extLst>
              <a:ext uri="{FF2B5EF4-FFF2-40B4-BE49-F238E27FC236}">
                <a16:creationId xmlns:a16="http://schemas.microsoft.com/office/drawing/2014/main" xmlns="" id="{D2FA1DDB-5DD6-4A23-ACE5-DFC65B85761D}"/>
              </a:ext>
            </a:extLst>
          </p:cNvPr>
          <p:cNvSpPr/>
          <p:nvPr/>
        </p:nvSpPr>
        <p:spPr>
          <a:xfrm rot="19282642">
            <a:off x="10892914" y="133067"/>
            <a:ext cx="1674432" cy="433528"/>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圆角 44">
            <a:extLst>
              <a:ext uri="{FF2B5EF4-FFF2-40B4-BE49-F238E27FC236}">
                <a16:creationId xmlns:a16="http://schemas.microsoft.com/office/drawing/2014/main" xmlns="" id="{F4C227A7-758F-4C34-A969-BEB2AC65C226}"/>
              </a:ext>
            </a:extLst>
          </p:cNvPr>
          <p:cNvSpPr/>
          <p:nvPr/>
        </p:nvSpPr>
        <p:spPr>
          <a:xfrm rot="19282642">
            <a:off x="10238367" y="1870632"/>
            <a:ext cx="2910712" cy="766223"/>
          </a:xfrm>
          <a:prstGeom prst="roundRect">
            <a:avLst>
              <a:gd name="adj" fmla="val 50000"/>
            </a:avLst>
          </a:prstGeom>
          <a:gradFill>
            <a:gsLst>
              <a:gs pos="63000">
                <a:srgbClr val="0089D3"/>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圆角 45">
            <a:extLst>
              <a:ext uri="{FF2B5EF4-FFF2-40B4-BE49-F238E27FC236}">
                <a16:creationId xmlns:a16="http://schemas.microsoft.com/office/drawing/2014/main" xmlns="" id="{76123956-4D0B-4B20-B849-835EF94DC13E}"/>
              </a:ext>
            </a:extLst>
          </p:cNvPr>
          <p:cNvSpPr/>
          <p:nvPr/>
        </p:nvSpPr>
        <p:spPr>
          <a:xfrm rot="19282642">
            <a:off x="10944360" y="3932412"/>
            <a:ext cx="1087904" cy="354055"/>
          </a:xfrm>
          <a:prstGeom prst="roundRect">
            <a:avLst>
              <a:gd name="adj" fmla="val 50000"/>
            </a:avLst>
          </a:prstGeom>
          <a:gradFill>
            <a:gsLst>
              <a:gs pos="5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圆角 46">
            <a:extLst>
              <a:ext uri="{FF2B5EF4-FFF2-40B4-BE49-F238E27FC236}">
                <a16:creationId xmlns:a16="http://schemas.microsoft.com/office/drawing/2014/main" xmlns="" id="{50FBDC36-B2D9-4211-8860-63A1116656A9}"/>
              </a:ext>
            </a:extLst>
          </p:cNvPr>
          <p:cNvSpPr/>
          <p:nvPr/>
        </p:nvSpPr>
        <p:spPr>
          <a:xfrm rot="19282642">
            <a:off x="9159509" y="1103165"/>
            <a:ext cx="1335213" cy="285699"/>
          </a:xfrm>
          <a:prstGeom prst="roundRect">
            <a:avLst>
              <a:gd name="adj" fmla="val 50000"/>
            </a:avLst>
          </a:prstGeom>
          <a:gradFill>
            <a:gsLst>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9" name="图片 38">
            <a:extLst>
              <a:ext uri="{FF2B5EF4-FFF2-40B4-BE49-F238E27FC236}">
                <a16:creationId xmlns:a16="http://schemas.microsoft.com/office/drawing/2014/main" xmlns="" id="{287670BA-DF32-47DD-939B-D8A96B7BD2F1}"/>
              </a:ext>
            </a:extLst>
          </p:cNvPr>
          <p:cNvPicPr>
            <a:picLocks noChangeAspect="1"/>
          </p:cNvPicPr>
          <p:nvPr/>
        </p:nvPicPr>
        <p:blipFill>
          <a:blip r:embed="rId3"/>
          <a:stretch>
            <a:fillRect/>
          </a:stretch>
        </p:blipFill>
        <p:spPr>
          <a:xfrm>
            <a:off x="5402191" y="4091459"/>
            <a:ext cx="512108" cy="1231499"/>
          </a:xfrm>
          <a:prstGeom prst="rect">
            <a:avLst/>
          </a:prstGeom>
        </p:spPr>
      </p:pic>
      <p:grpSp>
        <p:nvGrpSpPr>
          <p:cNvPr id="40" name="组合 39">
            <a:extLst>
              <a:ext uri="{FF2B5EF4-FFF2-40B4-BE49-F238E27FC236}">
                <a16:creationId xmlns:a16="http://schemas.microsoft.com/office/drawing/2014/main" xmlns="" id="{2C01FC1B-0795-4456-A9F0-BBF8E2F0B336}"/>
              </a:ext>
            </a:extLst>
          </p:cNvPr>
          <p:cNvGrpSpPr/>
          <p:nvPr/>
        </p:nvGrpSpPr>
        <p:grpSpPr>
          <a:xfrm rot="18900000">
            <a:off x="6657351" y="4420379"/>
            <a:ext cx="689907" cy="696903"/>
            <a:chOff x="11065679" y="5731376"/>
            <a:chExt cx="1126618" cy="1138043"/>
          </a:xfrm>
        </p:grpSpPr>
        <p:sp>
          <p:nvSpPr>
            <p:cNvPr id="41" name="斜纹 40">
              <a:extLst>
                <a:ext uri="{FF2B5EF4-FFF2-40B4-BE49-F238E27FC236}">
                  <a16:creationId xmlns:a16="http://schemas.microsoft.com/office/drawing/2014/main" xmlns="" id="{3A71F43A-E5C0-4238-A807-6777FEF716F3}"/>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斜纹 41">
              <a:extLst>
                <a:ext uri="{FF2B5EF4-FFF2-40B4-BE49-F238E27FC236}">
                  <a16:creationId xmlns:a16="http://schemas.microsoft.com/office/drawing/2014/main" xmlns="" id="{A6A8D8A3-1E63-4C22-A8FE-0DB0E947AC0F}"/>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9" name="斜纹 48">
              <a:extLst>
                <a:ext uri="{FF2B5EF4-FFF2-40B4-BE49-F238E27FC236}">
                  <a16:creationId xmlns:a16="http://schemas.microsoft.com/office/drawing/2014/main" xmlns="" id="{F2EACC1F-F84A-4AF3-A5AA-2A93668E38C0}"/>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24107463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6000">
        <p15:prstTrans prst="drape"/>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anim calcmode="lin" valueType="num">
                                      <p:cBhvr>
                                        <p:cTn id="8" dur="1000" fill="hold"/>
                                        <p:tgtEl>
                                          <p:spTgt spid="48"/>
                                        </p:tgtEl>
                                        <p:attrNameLst>
                                          <p:attrName>ppt_x</p:attrName>
                                        </p:attrNameLst>
                                      </p:cBhvr>
                                      <p:tavLst>
                                        <p:tav tm="0">
                                          <p:val>
                                            <p:strVal val="#ppt_x"/>
                                          </p:val>
                                        </p:tav>
                                        <p:tav tm="100000">
                                          <p:val>
                                            <p:strVal val="#ppt_x"/>
                                          </p:val>
                                        </p:tav>
                                      </p:tavLst>
                                    </p:anim>
                                    <p:anim calcmode="lin" valueType="num">
                                      <p:cBhvr>
                                        <p:cTn id="9" dur="1000" fill="hold"/>
                                        <p:tgtEl>
                                          <p:spTgt spid="4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grpId="0" nodeType="afterEffect">
                                  <p:stCondLst>
                                    <p:cond delay="20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30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1000"/>
                                        <p:tgtEl>
                                          <p:spTgt spid="47"/>
                                        </p:tgtEl>
                                      </p:cBhvr>
                                    </p:animEffect>
                                    <p:anim calcmode="lin" valueType="num">
                                      <p:cBhvr>
                                        <p:cTn id="24" dur="1000" fill="hold"/>
                                        <p:tgtEl>
                                          <p:spTgt spid="47"/>
                                        </p:tgtEl>
                                        <p:attrNameLst>
                                          <p:attrName>ppt_x</p:attrName>
                                        </p:attrNameLst>
                                      </p:cBhvr>
                                      <p:tavLst>
                                        <p:tav tm="0">
                                          <p:val>
                                            <p:strVal val="#ppt_x"/>
                                          </p:val>
                                        </p:tav>
                                        <p:tav tm="100000">
                                          <p:val>
                                            <p:strVal val="#ppt_x"/>
                                          </p:val>
                                        </p:tav>
                                      </p:tavLst>
                                    </p:anim>
                                    <p:anim calcmode="lin" valueType="num">
                                      <p:cBhvr>
                                        <p:cTn id="25" dur="1000" fill="hold"/>
                                        <p:tgtEl>
                                          <p:spTgt spid="47"/>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30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1000"/>
                                        <p:tgtEl>
                                          <p:spTgt spid="43"/>
                                        </p:tgtEl>
                                      </p:cBhvr>
                                    </p:animEffect>
                                    <p:anim calcmode="lin" valueType="num">
                                      <p:cBhvr>
                                        <p:cTn id="29" dur="1000" fill="hold"/>
                                        <p:tgtEl>
                                          <p:spTgt spid="43"/>
                                        </p:tgtEl>
                                        <p:attrNameLst>
                                          <p:attrName>ppt_x</p:attrName>
                                        </p:attrNameLst>
                                      </p:cBhvr>
                                      <p:tavLst>
                                        <p:tav tm="0">
                                          <p:val>
                                            <p:strVal val="#ppt_x"/>
                                          </p:val>
                                        </p:tav>
                                        <p:tav tm="100000">
                                          <p:val>
                                            <p:strVal val="#ppt_x"/>
                                          </p:val>
                                        </p:tav>
                                      </p:tavLst>
                                    </p:anim>
                                    <p:anim calcmode="lin" valueType="num">
                                      <p:cBhvr>
                                        <p:cTn id="30" dur="1000" fill="hold"/>
                                        <p:tgtEl>
                                          <p:spTgt spid="43"/>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400"/>
                                  </p:stCondLst>
                                  <p:childTnLst>
                                    <p:set>
                                      <p:cBhvr>
                                        <p:cTn id="32" dur="1" fill="hold">
                                          <p:stCondLst>
                                            <p:cond delay="0"/>
                                          </p:stCondLst>
                                        </p:cTn>
                                        <p:tgtEl>
                                          <p:spTgt spid="44"/>
                                        </p:tgtEl>
                                        <p:attrNameLst>
                                          <p:attrName>style.visibility</p:attrName>
                                        </p:attrNameLst>
                                      </p:cBhvr>
                                      <p:to>
                                        <p:strVal val="visible"/>
                                      </p:to>
                                    </p:set>
                                    <p:animEffect transition="in" filter="fade">
                                      <p:cBhvr>
                                        <p:cTn id="33" dur="1000"/>
                                        <p:tgtEl>
                                          <p:spTgt spid="44"/>
                                        </p:tgtEl>
                                      </p:cBhvr>
                                    </p:animEffect>
                                    <p:anim calcmode="lin" valueType="num">
                                      <p:cBhvr>
                                        <p:cTn id="34" dur="1000" fill="hold"/>
                                        <p:tgtEl>
                                          <p:spTgt spid="44"/>
                                        </p:tgtEl>
                                        <p:attrNameLst>
                                          <p:attrName>ppt_x</p:attrName>
                                        </p:attrNameLst>
                                      </p:cBhvr>
                                      <p:tavLst>
                                        <p:tav tm="0">
                                          <p:val>
                                            <p:strVal val="#ppt_x"/>
                                          </p:val>
                                        </p:tav>
                                        <p:tav tm="100000">
                                          <p:val>
                                            <p:strVal val="#ppt_x"/>
                                          </p:val>
                                        </p:tav>
                                      </p:tavLst>
                                    </p:anim>
                                    <p:anim calcmode="lin" valueType="num">
                                      <p:cBhvr>
                                        <p:cTn id="35" dur="1000" fill="hold"/>
                                        <p:tgtEl>
                                          <p:spTgt spid="44"/>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400"/>
                                  </p:stCondLst>
                                  <p:childTnLst>
                                    <p:set>
                                      <p:cBhvr>
                                        <p:cTn id="37" dur="1" fill="hold">
                                          <p:stCondLst>
                                            <p:cond delay="0"/>
                                          </p:stCondLst>
                                        </p:cTn>
                                        <p:tgtEl>
                                          <p:spTgt spid="45"/>
                                        </p:tgtEl>
                                        <p:attrNameLst>
                                          <p:attrName>style.visibility</p:attrName>
                                        </p:attrNameLst>
                                      </p:cBhvr>
                                      <p:to>
                                        <p:strVal val="visible"/>
                                      </p:to>
                                    </p:set>
                                    <p:animEffect transition="in" filter="fade">
                                      <p:cBhvr>
                                        <p:cTn id="38" dur="1000"/>
                                        <p:tgtEl>
                                          <p:spTgt spid="45"/>
                                        </p:tgtEl>
                                      </p:cBhvr>
                                    </p:animEffect>
                                    <p:anim calcmode="lin" valueType="num">
                                      <p:cBhvr>
                                        <p:cTn id="39" dur="1000" fill="hold"/>
                                        <p:tgtEl>
                                          <p:spTgt spid="45"/>
                                        </p:tgtEl>
                                        <p:attrNameLst>
                                          <p:attrName>ppt_x</p:attrName>
                                        </p:attrNameLst>
                                      </p:cBhvr>
                                      <p:tavLst>
                                        <p:tav tm="0">
                                          <p:val>
                                            <p:strVal val="#ppt_x"/>
                                          </p:val>
                                        </p:tav>
                                        <p:tav tm="100000">
                                          <p:val>
                                            <p:strVal val="#ppt_x"/>
                                          </p:val>
                                        </p:tav>
                                      </p:tavLst>
                                    </p:anim>
                                    <p:anim calcmode="lin" valueType="num">
                                      <p:cBhvr>
                                        <p:cTn id="40" dur="1000" fill="hold"/>
                                        <p:tgtEl>
                                          <p:spTgt spid="45"/>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30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1000"/>
                                        <p:tgtEl>
                                          <p:spTgt spid="46"/>
                                        </p:tgtEl>
                                      </p:cBhvr>
                                    </p:animEffect>
                                    <p:anim calcmode="lin" valueType="num">
                                      <p:cBhvr>
                                        <p:cTn id="44" dur="1000" fill="hold"/>
                                        <p:tgtEl>
                                          <p:spTgt spid="46"/>
                                        </p:tgtEl>
                                        <p:attrNameLst>
                                          <p:attrName>ppt_x</p:attrName>
                                        </p:attrNameLst>
                                      </p:cBhvr>
                                      <p:tavLst>
                                        <p:tav tm="0">
                                          <p:val>
                                            <p:strVal val="#ppt_x"/>
                                          </p:val>
                                        </p:tav>
                                        <p:tav tm="100000">
                                          <p:val>
                                            <p:strVal val="#ppt_x"/>
                                          </p:val>
                                        </p:tav>
                                      </p:tavLst>
                                    </p:anim>
                                    <p:anim calcmode="lin" valueType="num">
                                      <p:cBhvr>
                                        <p:cTn id="45" dur="1000" fill="hold"/>
                                        <p:tgtEl>
                                          <p:spTgt spid="46"/>
                                        </p:tgtEl>
                                        <p:attrNameLst>
                                          <p:attrName>ppt_y</p:attrName>
                                        </p:attrNameLst>
                                      </p:cBhvr>
                                      <p:tavLst>
                                        <p:tav tm="0">
                                          <p:val>
                                            <p:strVal val="#ppt_y-.1"/>
                                          </p:val>
                                        </p:tav>
                                        <p:tav tm="100000">
                                          <p:val>
                                            <p:strVal val="#ppt_y"/>
                                          </p:val>
                                        </p:tav>
                                      </p:tavLst>
                                    </p:anim>
                                  </p:childTnLst>
                                </p:cTn>
                              </p:par>
                            </p:childTnLst>
                          </p:cTn>
                        </p:par>
                        <p:par>
                          <p:cTn id="46" fill="hold">
                            <p:stCondLst>
                              <p:cond delay="2400"/>
                            </p:stCondLst>
                            <p:childTnLst>
                              <p:par>
                                <p:cTn id="47" presetID="22" presetClass="entr" presetSubtype="8" fill="hold" grpId="0"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par>
                                <p:cTn id="50" presetID="2" presetClass="entr" presetSubtype="8" fill="hold" nodeType="with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750" fill="hold"/>
                                        <p:tgtEl>
                                          <p:spTgt spid="18"/>
                                        </p:tgtEl>
                                        <p:attrNameLst>
                                          <p:attrName>ppt_x</p:attrName>
                                        </p:attrNameLst>
                                      </p:cBhvr>
                                      <p:tavLst>
                                        <p:tav tm="0">
                                          <p:val>
                                            <p:strVal val="0-#ppt_w/2"/>
                                          </p:val>
                                        </p:tav>
                                        <p:tav tm="100000">
                                          <p:val>
                                            <p:strVal val="#ppt_x"/>
                                          </p:val>
                                        </p:tav>
                                      </p:tavLst>
                                    </p:anim>
                                    <p:anim calcmode="lin" valueType="num">
                                      <p:cBhvr additive="base">
                                        <p:cTn id="53" dur="750" fill="hold"/>
                                        <p:tgtEl>
                                          <p:spTgt spid="18"/>
                                        </p:tgtEl>
                                        <p:attrNameLst>
                                          <p:attrName>ppt_y</p:attrName>
                                        </p:attrNameLst>
                                      </p:cBhvr>
                                      <p:tavLst>
                                        <p:tav tm="0">
                                          <p:val>
                                            <p:strVal val="#ppt_y"/>
                                          </p:val>
                                        </p:tav>
                                        <p:tav tm="100000">
                                          <p:val>
                                            <p:strVal val="#ppt_y"/>
                                          </p:val>
                                        </p:tav>
                                      </p:tavLst>
                                    </p:anim>
                                  </p:childTnLst>
                                </p:cTn>
                              </p:par>
                              <p:par>
                                <p:cTn id="54" presetID="2" presetClass="entr" presetSubtype="8" fill="hold" nodeType="withEffect">
                                  <p:stCondLst>
                                    <p:cond delay="0"/>
                                  </p:stCondLst>
                                  <p:childTnLst>
                                    <p:set>
                                      <p:cBhvr>
                                        <p:cTn id="55" dur="1" fill="hold">
                                          <p:stCondLst>
                                            <p:cond delay="0"/>
                                          </p:stCondLst>
                                        </p:cTn>
                                        <p:tgtEl>
                                          <p:spTgt spid="27"/>
                                        </p:tgtEl>
                                        <p:attrNameLst>
                                          <p:attrName>style.visibility</p:attrName>
                                        </p:attrNameLst>
                                      </p:cBhvr>
                                      <p:to>
                                        <p:strVal val="visible"/>
                                      </p:to>
                                    </p:set>
                                    <p:anim calcmode="lin" valueType="num">
                                      <p:cBhvr additive="base">
                                        <p:cTn id="56" dur="750" fill="hold"/>
                                        <p:tgtEl>
                                          <p:spTgt spid="27"/>
                                        </p:tgtEl>
                                        <p:attrNameLst>
                                          <p:attrName>ppt_x</p:attrName>
                                        </p:attrNameLst>
                                      </p:cBhvr>
                                      <p:tavLst>
                                        <p:tav tm="0">
                                          <p:val>
                                            <p:strVal val="0-#ppt_w/2"/>
                                          </p:val>
                                        </p:tav>
                                        <p:tav tm="100000">
                                          <p:val>
                                            <p:strVal val="#ppt_x"/>
                                          </p:val>
                                        </p:tav>
                                      </p:tavLst>
                                    </p:anim>
                                    <p:anim calcmode="lin" valueType="num">
                                      <p:cBhvr additive="base">
                                        <p:cTn id="57" dur="750" fill="hold"/>
                                        <p:tgtEl>
                                          <p:spTgt spid="27"/>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anim calcmode="lin" valueType="num">
                                      <p:cBhvr additive="base">
                                        <p:cTn id="60" dur="750" fill="hold"/>
                                        <p:tgtEl>
                                          <p:spTgt spid="35"/>
                                        </p:tgtEl>
                                        <p:attrNameLst>
                                          <p:attrName>ppt_x</p:attrName>
                                        </p:attrNameLst>
                                      </p:cBhvr>
                                      <p:tavLst>
                                        <p:tav tm="0">
                                          <p:val>
                                            <p:strVal val="0-#ppt_w/2"/>
                                          </p:val>
                                        </p:tav>
                                        <p:tav tm="100000">
                                          <p:val>
                                            <p:strVal val="#ppt_x"/>
                                          </p:val>
                                        </p:tav>
                                      </p:tavLst>
                                    </p:anim>
                                    <p:anim calcmode="lin" valueType="num">
                                      <p:cBhvr additive="base">
                                        <p:cTn id="61" dur="750" fill="hold"/>
                                        <p:tgtEl>
                                          <p:spTgt spid="35"/>
                                        </p:tgtEl>
                                        <p:attrNameLst>
                                          <p:attrName>ppt_y</p:attrName>
                                        </p:attrNameLst>
                                      </p:cBhvr>
                                      <p:tavLst>
                                        <p:tav tm="0">
                                          <p:val>
                                            <p:strVal val="#ppt_y"/>
                                          </p:val>
                                        </p:tav>
                                        <p:tav tm="100000">
                                          <p:val>
                                            <p:strVal val="#ppt_y"/>
                                          </p:val>
                                        </p:tav>
                                      </p:tavLst>
                                    </p:anim>
                                  </p:childTnLst>
                                </p:cTn>
                              </p:par>
                              <p:par>
                                <p:cTn id="62" presetID="2" presetClass="entr" presetSubtype="8" fill="hold" nodeType="withEffect">
                                  <p:stCondLst>
                                    <p:cond delay="0"/>
                                  </p:stCondLst>
                                  <p:childTnLst>
                                    <p:set>
                                      <p:cBhvr>
                                        <p:cTn id="63" dur="1" fill="hold">
                                          <p:stCondLst>
                                            <p:cond delay="0"/>
                                          </p:stCondLst>
                                        </p:cTn>
                                        <p:tgtEl>
                                          <p:spTgt spid="32"/>
                                        </p:tgtEl>
                                        <p:attrNameLst>
                                          <p:attrName>style.visibility</p:attrName>
                                        </p:attrNameLst>
                                      </p:cBhvr>
                                      <p:to>
                                        <p:strVal val="visible"/>
                                      </p:to>
                                    </p:set>
                                    <p:anim calcmode="lin" valueType="num">
                                      <p:cBhvr additive="base">
                                        <p:cTn id="64" dur="750" fill="hold"/>
                                        <p:tgtEl>
                                          <p:spTgt spid="32"/>
                                        </p:tgtEl>
                                        <p:attrNameLst>
                                          <p:attrName>ppt_x</p:attrName>
                                        </p:attrNameLst>
                                      </p:cBhvr>
                                      <p:tavLst>
                                        <p:tav tm="0">
                                          <p:val>
                                            <p:strVal val="0-#ppt_w/2"/>
                                          </p:val>
                                        </p:tav>
                                        <p:tav tm="100000">
                                          <p:val>
                                            <p:strVal val="#ppt_x"/>
                                          </p:val>
                                        </p:tav>
                                      </p:tavLst>
                                    </p:anim>
                                    <p:anim calcmode="lin" valueType="num">
                                      <p:cBhvr additive="base">
                                        <p:cTn id="65" dur="750" fill="hold"/>
                                        <p:tgtEl>
                                          <p:spTgt spid="32"/>
                                        </p:tgtEl>
                                        <p:attrNameLst>
                                          <p:attrName>ppt_y</p:attrName>
                                        </p:attrNameLst>
                                      </p:cBhvr>
                                      <p:tavLst>
                                        <p:tav tm="0">
                                          <p:val>
                                            <p:strVal val="#ppt_y"/>
                                          </p:val>
                                        </p:tav>
                                        <p:tav tm="100000">
                                          <p:val>
                                            <p:strVal val="#ppt_y"/>
                                          </p:val>
                                        </p:tav>
                                      </p:tavLst>
                                    </p:anim>
                                  </p:childTnLst>
                                </p:cTn>
                              </p:par>
                              <p:par>
                                <p:cTn id="66" presetID="2" presetClass="entr" presetSubtype="8" fill="hold" nodeType="withEffect">
                                  <p:stCondLst>
                                    <p:cond delay="0"/>
                                  </p:stCondLst>
                                  <p:childTnLst>
                                    <p:set>
                                      <p:cBhvr>
                                        <p:cTn id="67" dur="1" fill="hold">
                                          <p:stCondLst>
                                            <p:cond delay="0"/>
                                          </p:stCondLst>
                                        </p:cTn>
                                        <p:tgtEl>
                                          <p:spTgt spid="36"/>
                                        </p:tgtEl>
                                        <p:attrNameLst>
                                          <p:attrName>style.visibility</p:attrName>
                                        </p:attrNameLst>
                                      </p:cBhvr>
                                      <p:to>
                                        <p:strVal val="visible"/>
                                      </p:to>
                                    </p:set>
                                    <p:anim calcmode="lin" valueType="num">
                                      <p:cBhvr additive="base">
                                        <p:cTn id="68" dur="750" fill="hold"/>
                                        <p:tgtEl>
                                          <p:spTgt spid="36"/>
                                        </p:tgtEl>
                                        <p:attrNameLst>
                                          <p:attrName>ppt_x</p:attrName>
                                        </p:attrNameLst>
                                      </p:cBhvr>
                                      <p:tavLst>
                                        <p:tav tm="0">
                                          <p:val>
                                            <p:strVal val="0-#ppt_w/2"/>
                                          </p:val>
                                        </p:tav>
                                        <p:tav tm="100000">
                                          <p:val>
                                            <p:strVal val="#ppt_x"/>
                                          </p:val>
                                        </p:tav>
                                      </p:tavLst>
                                    </p:anim>
                                    <p:anim calcmode="lin" valueType="num">
                                      <p:cBhvr additive="base">
                                        <p:cTn id="69" dur="750" fill="hold"/>
                                        <p:tgtEl>
                                          <p:spTgt spid="36"/>
                                        </p:tgtEl>
                                        <p:attrNameLst>
                                          <p:attrName>ppt_y</p:attrName>
                                        </p:attrNameLst>
                                      </p:cBhvr>
                                      <p:tavLst>
                                        <p:tav tm="0">
                                          <p:val>
                                            <p:strVal val="#ppt_y"/>
                                          </p:val>
                                        </p:tav>
                                        <p:tav tm="100000">
                                          <p:val>
                                            <p:strVal val="#ppt_y"/>
                                          </p:val>
                                        </p:tav>
                                      </p:tavLst>
                                    </p:anim>
                                  </p:childTnLst>
                                </p:cTn>
                              </p:par>
                            </p:childTnLst>
                          </p:cTn>
                        </p:par>
                        <p:par>
                          <p:cTn id="70" fill="hold">
                            <p:stCondLst>
                              <p:cond delay="3150"/>
                            </p:stCondLst>
                            <p:childTnLst>
                              <p:par>
                                <p:cTn id="71" presetID="22" presetClass="entr" presetSubtype="1" fill="hold" grpId="0" nodeType="after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wipe(up)">
                                      <p:cBhvr>
                                        <p:cTn id="73" dur="1000"/>
                                        <p:tgtEl>
                                          <p:spTgt spid="15"/>
                                        </p:tgtEl>
                                      </p:cBhvr>
                                    </p:animEffect>
                                  </p:childTnLst>
                                </p:cTn>
                              </p:par>
                              <p:par>
                                <p:cTn id="74" presetID="22" presetClass="entr" presetSubtype="1" fill="hold" nodeType="withEffect">
                                  <p:stCondLst>
                                    <p:cond delay="450"/>
                                  </p:stCondLst>
                                  <p:childTnLst>
                                    <p:set>
                                      <p:cBhvr>
                                        <p:cTn id="75" dur="1" fill="hold">
                                          <p:stCondLst>
                                            <p:cond delay="0"/>
                                          </p:stCondLst>
                                        </p:cTn>
                                        <p:tgtEl>
                                          <p:spTgt spid="39"/>
                                        </p:tgtEl>
                                        <p:attrNameLst>
                                          <p:attrName>style.visibility</p:attrName>
                                        </p:attrNameLst>
                                      </p:cBhvr>
                                      <p:to>
                                        <p:strVal val="visible"/>
                                      </p:to>
                                    </p:set>
                                    <p:animEffect transition="in" filter="wipe(up)">
                                      <p:cBhvr>
                                        <p:cTn id="76" dur="1050"/>
                                        <p:tgtEl>
                                          <p:spTgt spid="39"/>
                                        </p:tgtEl>
                                      </p:cBhvr>
                                    </p:animEffect>
                                  </p:childTnLst>
                                </p:cTn>
                              </p:par>
                            </p:childTnLst>
                          </p:cTn>
                        </p:par>
                        <p:par>
                          <p:cTn id="77" fill="hold">
                            <p:stCondLst>
                              <p:cond delay="4650"/>
                            </p:stCondLst>
                            <p:childTnLst>
                              <p:par>
                                <p:cTn id="78" presetID="22" presetClass="entr" presetSubtype="1" fill="hold" grpId="0" nodeType="afterEffect">
                                  <p:stCondLst>
                                    <p:cond delay="0"/>
                                  </p:stCondLst>
                                  <p:childTnLst>
                                    <p:set>
                                      <p:cBhvr>
                                        <p:cTn id="79" dur="1" fill="hold">
                                          <p:stCondLst>
                                            <p:cond delay="0"/>
                                          </p:stCondLst>
                                        </p:cTn>
                                        <p:tgtEl>
                                          <p:spTgt spid="16"/>
                                        </p:tgtEl>
                                        <p:attrNameLst>
                                          <p:attrName>style.visibility</p:attrName>
                                        </p:attrNameLst>
                                      </p:cBhvr>
                                      <p:to>
                                        <p:strVal val="visible"/>
                                      </p:to>
                                    </p:set>
                                    <p:animEffect transition="in" filter="wipe(up)">
                                      <p:cBhvr>
                                        <p:cTn id="80" dur="500"/>
                                        <p:tgtEl>
                                          <p:spTgt spid="16"/>
                                        </p:tgtEl>
                                      </p:cBhvr>
                                    </p:animEffect>
                                  </p:childTnLst>
                                </p:cTn>
                              </p:par>
                              <p:par>
                                <p:cTn id="81" presetID="22" presetClass="entr" presetSubtype="4" fill="hold" nodeType="withEffect">
                                  <p:stCondLst>
                                    <p:cond delay="0"/>
                                  </p:stCondLst>
                                  <p:childTnLst>
                                    <p:set>
                                      <p:cBhvr>
                                        <p:cTn id="82" dur="1" fill="hold">
                                          <p:stCondLst>
                                            <p:cond delay="0"/>
                                          </p:stCondLst>
                                        </p:cTn>
                                        <p:tgtEl>
                                          <p:spTgt spid="40"/>
                                        </p:tgtEl>
                                        <p:attrNameLst>
                                          <p:attrName>style.visibility</p:attrName>
                                        </p:attrNameLst>
                                      </p:cBhvr>
                                      <p:to>
                                        <p:strVal val="visible"/>
                                      </p:to>
                                    </p:set>
                                    <p:animEffect transition="in" filter="wipe(down)">
                                      <p:cBhvr>
                                        <p:cTn id="8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29" grpId="0" animBg="1"/>
      <p:bldP spid="14" grpId="0"/>
      <p:bldP spid="15" grpId="0"/>
      <p:bldP spid="16" grpId="0"/>
      <p:bldP spid="35" grpId="0" animBg="1"/>
      <p:bldP spid="5" grpId="0" animBg="1"/>
      <p:bldP spid="43" grpId="0" animBg="1"/>
      <p:bldP spid="44" grpId="0" animBg="1"/>
      <p:bldP spid="45" grpId="0" animBg="1"/>
      <p:bldP spid="46" grpId="0" animBg="1"/>
      <p:bldP spid="4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grpSp>
        <p:nvGrpSpPr>
          <p:cNvPr id="54" name="组合 53">
            <a:extLst>
              <a:ext uri="{FF2B5EF4-FFF2-40B4-BE49-F238E27FC236}">
                <a16:creationId xmlns:a16="http://schemas.microsoft.com/office/drawing/2014/main" xmlns="" id="{333D7CE2-AF86-46C3-983D-C2259DC662BC}"/>
              </a:ext>
            </a:extLst>
          </p:cNvPr>
          <p:cNvGrpSpPr/>
          <p:nvPr/>
        </p:nvGrpSpPr>
        <p:grpSpPr>
          <a:xfrm>
            <a:off x="1696500" y="5260984"/>
            <a:ext cx="8996499" cy="1597009"/>
            <a:chOff x="1696500" y="5260984"/>
            <a:chExt cx="8996499" cy="1597009"/>
          </a:xfrm>
        </p:grpSpPr>
        <p:sp>
          <p:nvSpPr>
            <p:cNvPr id="53" name="梯形 52">
              <a:extLst>
                <a:ext uri="{FF2B5EF4-FFF2-40B4-BE49-F238E27FC236}">
                  <a16:creationId xmlns:a16="http://schemas.microsoft.com/office/drawing/2014/main" xmlns="" id="{77FC71E1-9239-4E7F-8E62-A31B45E72FEE}"/>
                </a:ext>
              </a:extLst>
            </p:cNvPr>
            <p:cNvSpPr/>
            <p:nvPr/>
          </p:nvSpPr>
          <p:spPr>
            <a:xfrm>
              <a:off x="2642674" y="5260984"/>
              <a:ext cx="7152726" cy="308187"/>
            </a:xfrm>
            <a:prstGeom prst="trapezoid">
              <a:avLst>
                <a:gd name="adj" fmla="val 446271"/>
              </a:avLst>
            </a:prstGeom>
            <a:solidFill>
              <a:srgbClr val="DBD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梯形 51">
              <a:extLst>
                <a:ext uri="{FF2B5EF4-FFF2-40B4-BE49-F238E27FC236}">
                  <a16:creationId xmlns:a16="http://schemas.microsoft.com/office/drawing/2014/main" xmlns="" id="{44AAB10C-279B-4C35-8DF8-92C7080959BA}"/>
                </a:ext>
              </a:extLst>
            </p:cNvPr>
            <p:cNvSpPr/>
            <p:nvPr/>
          </p:nvSpPr>
          <p:spPr>
            <a:xfrm>
              <a:off x="1926745" y="5569171"/>
              <a:ext cx="8541756" cy="399970"/>
            </a:xfrm>
            <a:prstGeom prst="trapezoid">
              <a:avLst>
                <a:gd name="adj" fmla="val 16689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梯形 50">
              <a:extLst>
                <a:ext uri="{FF2B5EF4-FFF2-40B4-BE49-F238E27FC236}">
                  <a16:creationId xmlns:a16="http://schemas.microsoft.com/office/drawing/2014/main" xmlns="" id="{0CD9062F-5730-4C92-9158-E9EFD24CD2F2}"/>
                </a:ext>
              </a:extLst>
            </p:cNvPr>
            <p:cNvSpPr/>
            <p:nvPr/>
          </p:nvSpPr>
          <p:spPr>
            <a:xfrm>
              <a:off x="1696500" y="5948762"/>
              <a:ext cx="8996499" cy="909231"/>
            </a:xfrm>
            <a:prstGeom prst="trapezoi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a:extLst>
              <a:ext uri="{FF2B5EF4-FFF2-40B4-BE49-F238E27FC236}">
                <a16:creationId xmlns:a16="http://schemas.microsoft.com/office/drawing/2014/main" xmlns="" id="{8362E82F-84B9-4B9F-950A-0D5E383DB9FC}"/>
              </a:ext>
            </a:extLst>
          </p:cNvPr>
          <p:cNvGrpSpPr/>
          <p:nvPr/>
        </p:nvGrpSpPr>
        <p:grpSpPr>
          <a:xfrm>
            <a:off x="897681" y="2158509"/>
            <a:ext cx="10555629" cy="2825318"/>
            <a:chOff x="897681" y="2158509"/>
            <a:chExt cx="10555629" cy="2825318"/>
          </a:xfrm>
        </p:grpSpPr>
        <p:grpSp>
          <p:nvGrpSpPr>
            <p:cNvPr id="3" name="组合 2">
              <a:extLst>
                <a:ext uri="{FF2B5EF4-FFF2-40B4-BE49-F238E27FC236}">
                  <a16:creationId xmlns:a16="http://schemas.microsoft.com/office/drawing/2014/main" xmlns="" id="{F267E293-089B-47CA-8013-1346267A7711}"/>
                </a:ext>
              </a:extLst>
            </p:cNvPr>
            <p:cNvGrpSpPr/>
            <p:nvPr/>
          </p:nvGrpSpPr>
          <p:grpSpPr>
            <a:xfrm>
              <a:off x="2226566" y="4130406"/>
              <a:ext cx="2525712" cy="821444"/>
              <a:chOff x="2226566" y="4130406"/>
              <a:chExt cx="2525712" cy="821444"/>
            </a:xfrm>
          </p:grpSpPr>
          <p:sp>
            <p:nvSpPr>
              <p:cNvPr id="10" name="矩形 9">
                <a:extLst>
                  <a:ext uri="{FF2B5EF4-FFF2-40B4-BE49-F238E27FC236}">
                    <a16:creationId xmlns:a16="http://schemas.microsoft.com/office/drawing/2014/main" xmlns="" id="{CE6EF9D5-E055-41BC-9D71-F829DCE7D172}"/>
                  </a:ext>
                </a:extLst>
              </p:cNvPr>
              <p:cNvSpPr>
                <a:spLocks noChangeArrowheads="1"/>
              </p:cNvSpPr>
              <p:nvPr/>
            </p:nvSpPr>
            <p:spPr bwMode="auto">
              <a:xfrm>
                <a:off x="2226566" y="4130406"/>
                <a:ext cx="2497931"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a:solidFill>
                      <a:srgbClr val="2E75B6"/>
                    </a:solidFill>
                    <a:latin typeface="微软雅黑" panose="020B0503020204020204" pitchFamily="34" charset="-122"/>
                    <a:ea typeface="微软雅黑" panose="020B0503020204020204" pitchFamily="34" charset="-122"/>
                  </a:rPr>
                  <a:t>添加标题内容</a:t>
                </a:r>
                <a:endParaRPr lang="en-US" altLang="zh-CN">
                  <a:solidFill>
                    <a:srgbClr val="2E75B6"/>
                  </a:solidFill>
                  <a:latin typeface="微软雅黑" panose="020B0503020204020204" pitchFamily="34" charset="-122"/>
                  <a:ea typeface="微软雅黑" panose="020B0503020204020204" pitchFamily="34" charset="-122"/>
                </a:endParaRPr>
              </a:p>
            </p:txBody>
          </p:sp>
          <p:sp>
            <p:nvSpPr>
              <p:cNvPr id="11" name="矩形 10">
                <a:extLst>
                  <a:ext uri="{FF2B5EF4-FFF2-40B4-BE49-F238E27FC236}">
                    <a16:creationId xmlns:a16="http://schemas.microsoft.com/office/drawing/2014/main" xmlns="" id="{F2E7E052-69D0-4882-8B5A-5B3A44E09B9D}"/>
                  </a:ext>
                </a:extLst>
              </p:cNvPr>
              <p:cNvSpPr/>
              <p:nvPr/>
            </p:nvSpPr>
            <p:spPr>
              <a:xfrm>
                <a:off x="2226566" y="4471719"/>
                <a:ext cx="2525712" cy="480131"/>
              </a:xfrm>
              <a:prstGeom prst="rect">
                <a:avLst/>
              </a:prstGeom>
            </p:spPr>
            <p:txBody>
              <a:bodyPr>
                <a:spAutoFit/>
              </a:bodyPr>
              <a:lstStyle/>
              <a:p>
                <a:pPr algn="r" fontAlgn="auto">
                  <a:lnSpc>
                    <a:spcPct val="120000"/>
                  </a:lnSpc>
                </a:pPr>
                <a:r>
                  <a:rPr lang="zh-CN" altLang="en-US" sz="1050" noProof="1">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在此录入上述图表的综合说明，在此录入上述图表的综合描述说明</a:t>
                </a:r>
              </a:p>
            </p:txBody>
          </p:sp>
        </p:grpSp>
        <p:grpSp>
          <p:nvGrpSpPr>
            <p:cNvPr id="2" name="组合 1">
              <a:extLst>
                <a:ext uri="{FF2B5EF4-FFF2-40B4-BE49-F238E27FC236}">
                  <a16:creationId xmlns:a16="http://schemas.microsoft.com/office/drawing/2014/main" xmlns="" id="{01BB33CA-F0CE-4ACF-B28D-75C6A368DFFD}"/>
                </a:ext>
              </a:extLst>
            </p:cNvPr>
            <p:cNvGrpSpPr/>
            <p:nvPr/>
          </p:nvGrpSpPr>
          <p:grpSpPr>
            <a:xfrm>
              <a:off x="897681" y="2158509"/>
              <a:ext cx="2525714" cy="822325"/>
              <a:chOff x="897681" y="2158509"/>
              <a:chExt cx="2525714" cy="822325"/>
            </a:xfrm>
          </p:grpSpPr>
          <p:sp>
            <p:nvSpPr>
              <p:cNvPr id="6" name="矩形 5">
                <a:extLst>
                  <a:ext uri="{FF2B5EF4-FFF2-40B4-BE49-F238E27FC236}">
                    <a16:creationId xmlns:a16="http://schemas.microsoft.com/office/drawing/2014/main" xmlns="" id="{0010297F-D074-43C5-B67C-09949BA1B54F}"/>
                  </a:ext>
                </a:extLst>
              </p:cNvPr>
              <p:cNvSpPr>
                <a:spLocks noChangeArrowheads="1"/>
              </p:cNvSpPr>
              <p:nvPr/>
            </p:nvSpPr>
            <p:spPr bwMode="auto">
              <a:xfrm>
                <a:off x="897681" y="2158509"/>
                <a:ext cx="25241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a:solidFill>
                      <a:srgbClr val="0070C0"/>
                    </a:solidFill>
                    <a:latin typeface="微软雅黑" panose="020B0503020204020204" pitchFamily="34" charset="-122"/>
                    <a:ea typeface="微软雅黑" panose="020B0503020204020204" pitchFamily="34" charset="-122"/>
                  </a:rPr>
                  <a:t>添加标题内容</a:t>
                </a:r>
                <a:endParaRPr lang="en-US" altLang="zh-CN">
                  <a:solidFill>
                    <a:srgbClr val="0070C0"/>
                  </a:solidFill>
                  <a:latin typeface="微软雅黑" panose="020B0503020204020204" pitchFamily="34" charset="-122"/>
                  <a:ea typeface="微软雅黑" panose="020B0503020204020204" pitchFamily="34" charset="-122"/>
                </a:endParaRPr>
              </a:p>
            </p:txBody>
          </p:sp>
          <p:sp>
            <p:nvSpPr>
              <p:cNvPr id="7" name="矩形 6">
                <a:extLst>
                  <a:ext uri="{FF2B5EF4-FFF2-40B4-BE49-F238E27FC236}">
                    <a16:creationId xmlns:a16="http://schemas.microsoft.com/office/drawing/2014/main" xmlns="" id="{5B839654-1463-44BB-93A2-3D5B4483E4BB}"/>
                  </a:ext>
                </a:extLst>
              </p:cNvPr>
              <p:cNvSpPr/>
              <p:nvPr/>
            </p:nvSpPr>
            <p:spPr>
              <a:xfrm>
                <a:off x="899270" y="2499822"/>
                <a:ext cx="2524125" cy="481012"/>
              </a:xfrm>
              <a:prstGeom prst="rect">
                <a:avLst/>
              </a:prstGeom>
            </p:spPr>
            <p:txBody>
              <a:bodyPr>
                <a:spAutoFit/>
              </a:bodyPr>
              <a:lstStyle/>
              <a:p>
                <a:pPr algn="r" fontAlgn="auto">
                  <a:lnSpc>
                    <a:spcPct val="120000"/>
                  </a:lnSpc>
                </a:pPr>
                <a:r>
                  <a:rPr lang="zh-CN" altLang="en-US" sz="1050" noProof="1">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在此录入上述图表的综合说明，在此录入上述图表的综合描述说明</a:t>
                </a:r>
              </a:p>
            </p:txBody>
          </p:sp>
        </p:grpSp>
        <p:grpSp>
          <p:nvGrpSpPr>
            <p:cNvPr id="5" name="组合 4">
              <a:extLst>
                <a:ext uri="{FF2B5EF4-FFF2-40B4-BE49-F238E27FC236}">
                  <a16:creationId xmlns:a16="http://schemas.microsoft.com/office/drawing/2014/main" xmlns="" id="{B44B936A-6463-444A-987B-78F6AE123680}"/>
                </a:ext>
              </a:extLst>
            </p:cNvPr>
            <p:cNvGrpSpPr/>
            <p:nvPr/>
          </p:nvGrpSpPr>
          <p:grpSpPr>
            <a:xfrm>
              <a:off x="8927598" y="2158509"/>
              <a:ext cx="2525712" cy="822325"/>
              <a:chOff x="8927598" y="2158509"/>
              <a:chExt cx="2525712" cy="822325"/>
            </a:xfrm>
          </p:grpSpPr>
          <p:sp>
            <p:nvSpPr>
              <p:cNvPr id="8" name="矩形 7">
                <a:extLst>
                  <a:ext uri="{FF2B5EF4-FFF2-40B4-BE49-F238E27FC236}">
                    <a16:creationId xmlns:a16="http://schemas.microsoft.com/office/drawing/2014/main" xmlns="" id="{FD6FB293-F7BD-4076-8DC9-3F60CC124B22}"/>
                  </a:ext>
                </a:extLst>
              </p:cNvPr>
              <p:cNvSpPr>
                <a:spLocks noChangeArrowheads="1"/>
              </p:cNvSpPr>
              <p:nvPr/>
            </p:nvSpPr>
            <p:spPr bwMode="auto">
              <a:xfrm>
                <a:off x="8927598" y="2158509"/>
                <a:ext cx="1568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a:solidFill>
                      <a:srgbClr val="2E75B6"/>
                    </a:solidFill>
                    <a:latin typeface="微软雅黑" panose="020B0503020204020204" pitchFamily="34" charset="-122"/>
                    <a:ea typeface="微软雅黑" panose="020B0503020204020204" pitchFamily="34" charset="-122"/>
                  </a:rPr>
                  <a:t>添加标题内容</a:t>
                </a:r>
                <a:endParaRPr lang="en-US" altLang="zh-CN">
                  <a:solidFill>
                    <a:srgbClr val="2E75B6"/>
                  </a:solidFill>
                  <a:latin typeface="微软雅黑" panose="020B0503020204020204" pitchFamily="34" charset="-122"/>
                  <a:ea typeface="微软雅黑" panose="020B0503020204020204" pitchFamily="34" charset="-122"/>
                </a:endParaRPr>
              </a:p>
            </p:txBody>
          </p:sp>
          <p:sp>
            <p:nvSpPr>
              <p:cNvPr id="9" name="矩形 8">
                <a:extLst>
                  <a:ext uri="{FF2B5EF4-FFF2-40B4-BE49-F238E27FC236}">
                    <a16:creationId xmlns:a16="http://schemas.microsoft.com/office/drawing/2014/main" xmlns="" id="{0EFF1D46-6BBD-488F-8736-FD0FB16D6BF6}"/>
                  </a:ext>
                </a:extLst>
              </p:cNvPr>
              <p:cNvSpPr/>
              <p:nvPr/>
            </p:nvSpPr>
            <p:spPr>
              <a:xfrm>
                <a:off x="8927598" y="2499821"/>
                <a:ext cx="2525712" cy="481013"/>
              </a:xfrm>
              <a:prstGeom prst="rect">
                <a:avLst/>
              </a:prstGeom>
            </p:spPr>
            <p:txBody>
              <a:bodyPr>
                <a:spAutoFit/>
              </a:bodyPr>
              <a:lstStyle/>
              <a:p>
                <a:pPr fontAlgn="auto">
                  <a:lnSpc>
                    <a:spcPct val="120000"/>
                  </a:lnSpc>
                </a:pPr>
                <a:r>
                  <a:rPr lang="zh-CN" altLang="en-US" sz="1050" noProof="1">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在此录入上述图表的综合说明，在此录入上述图表的综合描述说明</a:t>
                </a:r>
              </a:p>
            </p:txBody>
          </p:sp>
        </p:grpSp>
        <p:grpSp>
          <p:nvGrpSpPr>
            <p:cNvPr id="4" name="组合 3">
              <a:extLst>
                <a:ext uri="{FF2B5EF4-FFF2-40B4-BE49-F238E27FC236}">
                  <a16:creationId xmlns:a16="http://schemas.microsoft.com/office/drawing/2014/main" xmlns="" id="{6CF3F42E-131E-41E1-A8D0-D781BDDC88F9}"/>
                </a:ext>
              </a:extLst>
            </p:cNvPr>
            <p:cNvGrpSpPr/>
            <p:nvPr/>
          </p:nvGrpSpPr>
          <p:grpSpPr>
            <a:xfrm>
              <a:off x="7638405" y="4161502"/>
              <a:ext cx="2525712" cy="822325"/>
              <a:chOff x="7638405" y="4161502"/>
              <a:chExt cx="2525712" cy="822325"/>
            </a:xfrm>
          </p:grpSpPr>
          <p:sp>
            <p:nvSpPr>
              <p:cNvPr id="17" name="矩形 16">
                <a:extLst>
                  <a:ext uri="{FF2B5EF4-FFF2-40B4-BE49-F238E27FC236}">
                    <a16:creationId xmlns:a16="http://schemas.microsoft.com/office/drawing/2014/main" xmlns="" id="{6A0169AE-3269-4302-9744-C6A160F89EB6}"/>
                  </a:ext>
                </a:extLst>
              </p:cNvPr>
              <p:cNvSpPr>
                <a:spLocks noChangeArrowheads="1"/>
              </p:cNvSpPr>
              <p:nvPr/>
            </p:nvSpPr>
            <p:spPr bwMode="auto">
              <a:xfrm>
                <a:off x="7638405" y="4161502"/>
                <a:ext cx="1568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a:solidFill>
                      <a:srgbClr val="2E75B6"/>
                    </a:solidFill>
                    <a:latin typeface="微软雅黑" panose="020B0503020204020204" pitchFamily="34" charset="-122"/>
                    <a:ea typeface="微软雅黑" panose="020B0503020204020204" pitchFamily="34" charset="-122"/>
                  </a:rPr>
                  <a:t>添加标题内容</a:t>
                </a:r>
                <a:endParaRPr lang="en-US" altLang="zh-CN">
                  <a:solidFill>
                    <a:srgbClr val="2E75B6"/>
                  </a:solidFill>
                  <a:latin typeface="微软雅黑" panose="020B0503020204020204" pitchFamily="34" charset="-122"/>
                  <a:ea typeface="微软雅黑" panose="020B0503020204020204" pitchFamily="34" charset="-122"/>
                </a:endParaRPr>
              </a:p>
            </p:txBody>
          </p:sp>
          <p:sp>
            <p:nvSpPr>
              <p:cNvPr id="18" name="矩形 17">
                <a:extLst>
                  <a:ext uri="{FF2B5EF4-FFF2-40B4-BE49-F238E27FC236}">
                    <a16:creationId xmlns:a16="http://schemas.microsoft.com/office/drawing/2014/main" xmlns="" id="{8D2912C1-A362-4594-BA0D-E9B31B6BE92E}"/>
                  </a:ext>
                </a:extLst>
              </p:cNvPr>
              <p:cNvSpPr/>
              <p:nvPr/>
            </p:nvSpPr>
            <p:spPr>
              <a:xfrm>
                <a:off x="7638405" y="4502814"/>
                <a:ext cx="2525712" cy="481013"/>
              </a:xfrm>
              <a:prstGeom prst="rect">
                <a:avLst/>
              </a:prstGeom>
            </p:spPr>
            <p:txBody>
              <a:bodyPr>
                <a:spAutoFit/>
              </a:bodyPr>
              <a:lstStyle/>
              <a:p>
                <a:pPr fontAlgn="auto">
                  <a:lnSpc>
                    <a:spcPct val="120000"/>
                  </a:lnSpc>
                </a:pPr>
                <a:r>
                  <a:rPr lang="zh-CN" altLang="en-US" sz="1050" noProof="1">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在此录入上述图表的综合说明，在此录入上述图表的综合描述说明</a:t>
                </a:r>
              </a:p>
            </p:txBody>
          </p:sp>
        </p:grpSp>
        <p:grpSp>
          <p:nvGrpSpPr>
            <p:cNvPr id="31" name="组合 30">
              <a:extLst>
                <a:ext uri="{FF2B5EF4-FFF2-40B4-BE49-F238E27FC236}">
                  <a16:creationId xmlns:a16="http://schemas.microsoft.com/office/drawing/2014/main" xmlns="" id="{C23A2CD0-5974-477B-81CC-DE5C246B53C8}"/>
                </a:ext>
              </a:extLst>
            </p:cNvPr>
            <p:cNvGrpSpPr/>
            <p:nvPr/>
          </p:nvGrpSpPr>
          <p:grpSpPr>
            <a:xfrm>
              <a:off x="3445619" y="2190669"/>
              <a:ext cx="5458166" cy="2381658"/>
              <a:chOff x="3445619" y="2190669"/>
              <a:chExt cx="5458166" cy="2381658"/>
            </a:xfrm>
          </p:grpSpPr>
          <p:sp>
            <p:nvSpPr>
              <p:cNvPr id="32" name="左中括号 31">
                <a:extLst>
                  <a:ext uri="{FF2B5EF4-FFF2-40B4-BE49-F238E27FC236}">
                    <a16:creationId xmlns:a16="http://schemas.microsoft.com/office/drawing/2014/main" xmlns="" id="{8FE089DC-9645-4F8F-AEA9-1DA183565F07}"/>
                  </a:ext>
                </a:extLst>
              </p:cNvPr>
              <p:cNvSpPr/>
              <p:nvPr/>
            </p:nvSpPr>
            <p:spPr>
              <a:xfrm rot="16200000">
                <a:off x="5203858" y="1012948"/>
                <a:ext cx="1981787" cy="4831515"/>
              </a:xfrm>
              <a:prstGeom prst="leftBracket">
                <a:avLst>
                  <a:gd name="adj" fmla="val 131694"/>
                </a:avLst>
              </a:prstGeom>
              <a:ln w="28575" cap="rnd">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2">
                      <a:lumMod val="25000"/>
                    </a:schemeClr>
                  </a:solidFill>
                </a:endParaRPr>
              </a:p>
            </p:txBody>
          </p:sp>
          <p:grpSp>
            <p:nvGrpSpPr>
              <p:cNvPr id="12" name="组合 11">
                <a:extLst>
                  <a:ext uri="{FF2B5EF4-FFF2-40B4-BE49-F238E27FC236}">
                    <a16:creationId xmlns:a16="http://schemas.microsoft.com/office/drawing/2014/main" xmlns="" id="{92B4961F-6572-463E-8852-6C438D2B584D}"/>
                  </a:ext>
                </a:extLst>
              </p:cNvPr>
              <p:cNvGrpSpPr>
                <a:grpSpLocks/>
              </p:cNvGrpSpPr>
              <p:nvPr/>
            </p:nvGrpSpPr>
            <p:grpSpPr bwMode="auto">
              <a:xfrm>
                <a:off x="4880784" y="3897450"/>
                <a:ext cx="666750" cy="666750"/>
                <a:chOff x="8404060" y="5089976"/>
                <a:chExt cx="666750" cy="666750"/>
              </a:xfrm>
            </p:grpSpPr>
            <p:sp>
              <p:nvSpPr>
                <p:cNvPr id="13" name="椭圆 12">
                  <a:extLst>
                    <a:ext uri="{FF2B5EF4-FFF2-40B4-BE49-F238E27FC236}">
                      <a16:creationId xmlns:a16="http://schemas.microsoft.com/office/drawing/2014/main" xmlns="" id="{F9CA6BD1-4D97-47DA-9592-FD663F0D4AFF}"/>
                    </a:ext>
                  </a:extLst>
                </p:cNvPr>
                <p:cNvSpPr/>
                <p:nvPr/>
              </p:nvSpPr>
              <p:spPr>
                <a:xfrm>
                  <a:off x="8404060" y="5089976"/>
                  <a:ext cx="666750" cy="66675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2">
                        <a:lumMod val="25000"/>
                      </a:schemeClr>
                    </a:solidFill>
                    <a:latin typeface="微软雅黑" panose="020B0503020204020204" pitchFamily="34" charset="-122"/>
                    <a:ea typeface="微软雅黑" panose="020B0503020204020204" pitchFamily="34" charset="-122"/>
                  </a:endParaRPr>
                </a:p>
              </p:txBody>
            </p:sp>
            <p:sp>
              <p:nvSpPr>
                <p:cNvPr id="14" name="Freeform 11">
                  <a:extLst>
                    <a:ext uri="{FF2B5EF4-FFF2-40B4-BE49-F238E27FC236}">
                      <a16:creationId xmlns:a16="http://schemas.microsoft.com/office/drawing/2014/main" xmlns="" id="{8B0213E8-149C-43C8-B79D-FE6D2AB3F6E1}"/>
                    </a:ext>
                  </a:extLst>
                </p:cNvPr>
                <p:cNvSpPr>
                  <a:spLocks noEditPoints="1" noChangeArrowheads="1"/>
                </p:cNvSpPr>
                <p:nvPr/>
              </p:nvSpPr>
              <p:spPr bwMode="auto">
                <a:xfrm>
                  <a:off x="8572455" y="5262086"/>
                  <a:ext cx="329960" cy="322529"/>
                </a:xfrm>
                <a:custGeom>
                  <a:avLst/>
                  <a:gdLst>
                    <a:gd name="T0" fmla="*/ 90 w 94"/>
                    <a:gd name="T1" fmla="*/ 55 h 92"/>
                    <a:gd name="T2" fmla="*/ 90 w 94"/>
                    <a:gd name="T3" fmla="*/ 85 h 92"/>
                    <a:gd name="T4" fmla="*/ 53 w 94"/>
                    <a:gd name="T5" fmla="*/ 89 h 92"/>
                    <a:gd name="T6" fmla="*/ 54 w 94"/>
                    <a:gd name="T7" fmla="*/ 59 h 92"/>
                    <a:gd name="T8" fmla="*/ 46 w 94"/>
                    <a:gd name="T9" fmla="*/ 0 h 92"/>
                    <a:gd name="T10" fmla="*/ 0 w 94"/>
                    <a:gd name="T11" fmla="*/ 46 h 92"/>
                    <a:gd name="T12" fmla="*/ 46 w 94"/>
                    <a:gd name="T13" fmla="*/ 92 h 92"/>
                    <a:gd name="T14" fmla="*/ 45 w 94"/>
                    <a:gd name="T15" fmla="*/ 84 h 92"/>
                    <a:gd name="T16" fmla="*/ 20 w 94"/>
                    <a:gd name="T17" fmla="*/ 72 h 92"/>
                    <a:gd name="T18" fmla="*/ 20 w 94"/>
                    <a:gd name="T19" fmla="*/ 20 h 92"/>
                    <a:gd name="T20" fmla="*/ 72 w 94"/>
                    <a:gd name="T21" fmla="*/ 20 h 92"/>
                    <a:gd name="T22" fmla="*/ 83 w 94"/>
                    <a:gd name="T23" fmla="*/ 50 h 92"/>
                    <a:gd name="T24" fmla="*/ 92 w 94"/>
                    <a:gd name="T25" fmla="*/ 50 h 92"/>
                    <a:gd name="T26" fmla="*/ 79 w 94"/>
                    <a:gd name="T27" fmla="*/ 13 h 92"/>
                    <a:gd name="T28" fmla="*/ 47 w 94"/>
                    <a:gd name="T29" fmla="*/ 41 h 92"/>
                    <a:gd name="T30" fmla="*/ 31 w 94"/>
                    <a:gd name="T31" fmla="*/ 19 h 92"/>
                    <a:gd name="T32" fmla="*/ 41 w 94"/>
                    <a:gd name="T33" fmla="*/ 44 h 92"/>
                    <a:gd name="T34" fmla="*/ 47 w 94"/>
                    <a:gd name="T35" fmla="*/ 55 h 92"/>
                    <a:gd name="T36" fmla="*/ 54 w 94"/>
                    <a:gd name="T37" fmla="*/ 47 h 92"/>
                    <a:gd name="T38" fmla="*/ 62 w 94"/>
                    <a:gd name="T39" fmla="*/ 30 h 92"/>
                    <a:gd name="T40" fmla="*/ 47 w 94"/>
                    <a:gd name="T41" fmla="*/ 41 h 92"/>
                    <a:gd name="T42" fmla="*/ 88 w 94"/>
                    <a:gd name="T43" fmla="*/ 75 h 92"/>
                    <a:gd name="T44" fmla="*/ 87 w 94"/>
                    <a:gd name="T45" fmla="*/ 74 h 92"/>
                    <a:gd name="T46" fmla="*/ 86 w 94"/>
                    <a:gd name="T47" fmla="*/ 71 h 92"/>
                    <a:gd name="T48" fmla="*/ 81 w 94"/>
                    <a:gd name="T49" fmla="*/ 83 h 92"/>
                    <a:gd name="T50" fmla="*/ 85 w 94"/>
                    <a:gd name="T51" fmla="*/ 76 h 92"/>
                    <a:gd name="T52" fmla="*/ 86 w 94"/>
                    <a:gd name="T53" fmla="*/ 76 h 92"/>
                    <a:gd name="T54" fmla="*/ 87 w 94"/>
                    <a:gd name="T55" fmla="*/ 83 h 92"/>
                    <a:gd name="T56" fmla="*/ 66 w 94"/>
                    <a:gd name="T57" fmla="*/ 80 h 92"/>
                    <a:gd name="T58" fmla="*/ 67 w 94"/>
                    <a:gd name="T59" fmla="*/ 69 h 92"/>
                    <a:gd name="T60" fmla="*/ 68 w 94"/>
                    <a:gd name="T61" fmla="*/ 61 h 92"/>
                    <a:gd name="T62" fmla="*/ 57 w 94"/>
                    <a:gd name="T63" fmla="*/ 64 h 92"/>
                    <a:gd name="T64" fmla="*/ 61 w 94"/>
                    <a:gd name="T65" fmla="*/ 68 h 92"/>
                    <a:gd name="T66" fmla="*/ 63 w 94"/>
                    <a:gd name="T67" fmla="*/ 63 h 92"/>
                    <a:gd name="T68" fmla="*/ 62 w 94"/>
                    <a:gd name="T69" fmla="*/ 69 h 92"/>
                    <a:gd name="T70" fmla="*/ 54 w 94"/>
                    <a:gd name="T71" fmla="*/ 83 h 92"/>
                    <a:gd name="T72" fmla="*/ 81 w 94"/>
                    <a:gd name="T73" fmla="*/ 80 h 92"/>
                    <a:gd name="T74" fmla="*/ 79 w 94"/>
                    <a:gd name="T75" fmla="*/ 76 h 92"/>
                    <a:gd name="T76" fmla="*/ 75 w 94"/>
                    <a:gd name="T77" fmla="*/ 60 h 92"/>
                    <a:gd name="T78" fmla="*/ 66 w 94"/>
                    <a:gd name="T79" fmla="*/ 80 h 92"/>
                    <a:gd name="T80" fmla="*/ 73 w 94"/>
                    <a:gd name="T81" fmla="*/ 83 h 92"/>
                    <a:gd name="T82" fmla="*/ 78 w 94"/>
                    <a:gd name="T83" fmla="*/ 80 h 92"/>
                    <a:gd name="T84" fmla="*/ 74 w 94"/>
                    <a:gd name="T85" fmla="*/ 76 h 92"/>
                    <a:gd name="T86" fmla="*/ 72 w 94"/>
                    <a:gd name="T8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92">
                      <a:moveTo>
                        <a:pt x="58" y="55"/>
                      </a:moveTo>
                      <a:cubicBezTo>
                        <a:pt x="90" y="55"/>
                        <a:pt x="90" y="55"/>
                        <a:pt x="90" y="55"/>
                      </a:cubicBezTo>
                      <a:cubicBezTo>
                        <a:pt x="92" y="55"/>
                        <a:pt x="94" y="56"/>
                        <a:pt x="93" y="59"/>
                      </a:cubicBezTo>
                      <a:cubicBezTo>
                        <a:pt x="90" y="85"/>
                        <a:pt x="90" y="85"/>
                        <a:pt x="90" y="85"/>
                      </a:cubicBezTo>
                      <a:cubicBezTo>
                        <a:pt x="89" y="87"/>
                        <a:pt x="87" y="89"/>
                        <a:pt x="85" y="89"/>
                      </a:cubicBezTo>
                      <a:cubicBezTo>
                        <a:pt x="53" y="89"/>
                        <a:pt x="53" y="89"/>
                        <a:pt x="53" y="89"/>
                      </a:cubicBezTo>
                      <a:cubicBezTo>
                        <a:pt x="51" y="89"/>
                        <a:pt x="49" y="87"/>
                        <a:pt x="50" y="85"/>
                      </a:cubicBezTo>
                      <a:cubicBezTo>
                        <a:pt x="54" y="59"/>
                        <a:pt x="54" y="59"/>
                        <a:pt x="54" y="59"/>
                      </a:cubicBezTo>
                      <a:cubicBezTo>
                        <a:pt x="54" y="56"/>
                        <a:pt x="56" y="55"/>
                        <a:pt x="58" y="55"/>
                      </a:cubicBezTo>
                      <a:close/>
                      <a:moveTo>
                        <a:pt x="46" y="0"/>
                      </a:moveTo>
                      <a:cubicBezTo>
                        <a:pt x="34" y="0"/>
                        <a:pt x="22" y="5"/>
                        <a:pt x="14" y="13"/>
                      </a:cubicBezTo>
                      <a:cubicBezTo>
                        <a:pt x="6" y="22"/>
                        <a:pt x="0" y="33"/>
                        <a:pt x="0" y="46"/>
                      </a:cubicBezTo>
                      <a:cubicBezTo>
                        <a:pt x="0" y="58"/>
                        <a:pt x="6" y="70"/>
                        <a:pt x="14" y="78"/>
                      </a:cubicBezTo>
                      <a:cubicBezTo>
                        <a:pt x="22" y="86"/>
                        <a:pt x="34" y="92"/>
                        <a:pt x="46" y="92"/>
                      </a:cubicBezTo>
                      <a:cubicBezTo>
                        <a:pt x="47" y="92"/>
                        <a:pt x="47" y="92"/>
                        <a:pt x="48" y="91"/>
                      </a:cubicBezTo>
                      <a:cubicBezTo>
                        <a:pt x="46" y="90"/>
                        <a:pt x="45" y="87"/>
                        <a:pt x="45" y="84"/>
                      </a:cubicBezTo>
                      <a:cubicBezTo>
                        <a:pt x="46" y="82"/>
                        <a:pt x="46" y="82"/>
                        <a:pt x="46" y="82"/>
                      </a:cubicBezTo>
                      <a:cubicBezTo>
                        <a:pt x="36" y="82"/>
                        <a:pt x="27" y="78"/>
                        <a:pt x="20" y="72"/>
                      </a:cubicBezTo>
                      <a:cubicBezTo>
                        <a:pt x="14" y="65"/>
                        <a:pt x="10" y="56"/>
                        <a:pt x="10" y="46"/>
                      </a:cubicBezTo>
                      <a:cubicBezTo>
                        <a:pt x="10" y="36"/>
                        <a:pt x="14" y="26"/>
                        <a:pt x="20" y="20"/>
                      </a:cubicBezTo>
                      <a:cubicBezTo>
                        <a:pt x="27" y="13"/>
                        <a:pt x="36" y="9"/>
                        <a:pt x="46" y="9"/>
                      </a:cubicBezTo>
                      <a:cubicBezTo>
                        <a:pt x="56" y="9"/>
                        <a:pt x="66" y="13"/>
                        <a:pt x="72" y="20"/>
                      </a:cubicBezTo>
                      <a:cubicBezTo>
                        <a:pt x="79" y="26"/>
                        <a:pt x="83" y="36"/>
                        <a:pt x="83" y="46"/>
                      </a:cubicBezTo>
                      <a:cubicBezTo>
                        <a:pt x="83" y="47"/>
                        <a:pt x="83" y="49"/>
                        <a:pt x="83" y="50"/>
                      </a:cubicBezTo>
                      <a:cubicBezTo>
                        <a:pt x="90" y="50"/>
                        <a:pt x="90" y="50"/>
                        <a:pt x="90" y="50"/>
                      </a:cubicBezTo>
                      <a:cubicBezTo>
                        <a:pt x="91" y="50"/>
                        <a:pt x="91" y="50"/>
                        <a:pt x="92" y="50"/>
                      </a:cubicBezTo>
                      <a:cubicBezTo>
                        <a:pt x="92" y="49"/>
                        <a:pt x="92" y="47"/>
                        <a:pt x="92" y="46"/>
                      </a:cubicBezTo>
                      <a:cubicBezTo>
                        <a:pt x="92" y="33"/>
                        <a:pt x="87" y="22"/>
                        <a:pt x="79" y="13"/>
                      </a:cubicBezTo>
                      <a:cubicBezTo>
                        <a:pt x="70" y="5"/>
                        <a:pt x="59" y="0"/>
                        <a:pt x="46" y="0"/>
                      </a:cubicBezTo>
                      <a:close/>
                      <a:moveTo>
                        <a:pt x="47" y="41"/>
                      </a:moveTo>
                      <a:cubicBezTo>
                        <a:pt x="46" y="41"/>
                        <a:pt x="45" y="41"/>
                        <a:pt x="45" y="41"/>
                      </a:cubicBezTo>
                      <a:cubicBezTo>
                        <a:pt x="41" y="34"/>
                        <a:pt x="36" y="26"/>
                        <a:pt x="31" y="19"/>
                      </a:cubicBezTo>
                      <a:cubicBezTo>
                        <a:pt x="30" y="20"/>
                        <a:pt x="29" y="21"/>
                        <a:pt x="27" y="21"/>
                      </a:cubicBezTo>
                      <a:cubicBezTo>
                        <a:pt x="31" y="30"/>
                        <a:pt x="36" y="37"/>
                        <a:pt x="41" y="44"/>
                      </a:cubicBezTo>
                      <a:cubicBezTo>
                        <a:pt x="40" y="45"/>
                        <a:pt x="40" y="47"/>
                        <a:pt x="40" y="48"/>
                      </a:cubicBezTo>
                      <a:cubicBezTo>
                        <a:pt x="40" y="52"/>
                        <a:pt x="43" y="55"/>
                        <a:pt x="47" y="55"/>
                      </a:cubicBezTo>
                      <a:cubicBezTo>
                        <a:pt x="51" y="55"/>
                        <a:pt x="54" y="52"/>
                        <a:pt x="54" y="48"/>
                      </a:cubicBezTo>
                      <a:cubicBezTo>
                        <a:pt x="54" y="48"/>
                        <a:pt x="54" y="47"/>
                        <a:pt x="54" y="47"/>
                      </a:cubicBezTo>
                      <a:cubicBezTo>
                        <a:pt x="58" y="43"/>
                        <a:pt x="62" y="39"/>
                        <a:pt x="65" y="33"/>
                      </a:cubicBezTo>
                      <a:cubicBezTo>
                        <a:pt x="64" y="32"/>
                        <a:pt x="63" y="31"/>
                        <a:pt x="62" y="30"/>
                      </a:cubicBezTo>
                      <a:cubicBezTo>
                        <a:pt x="57" y="34"/>
                        <a:pt x="53" y="38"/>
                        <a:pt x="50" y="42"/>
                      </a:cubicBezTo>
                      <a:cubicBezTo>
                        <a:pt x="49" y="41"/>
                        <a:pt x="48" y="41"/>
                        <a:pt x="47" y="41"/>
                      </a:cubicBezTo>
                      <a:close/>
                      <a:moveTo>
                        <a:pt x="87" y="83"/>
                      </a:moveTo>
                      <a:cubicBezTo>
                        <a:pt x="88" y="75"/>
                        <a:pt x="88" y="75"/>
                        <a:pt x="88" y="75"/>
                      </a:cubicBezTo>
                      <a:cubicBezTo>
                        <a:pt x="88" y="75"/>
                        <a:pt x="88" y="74"/>
                        <a:pt x="88" y="74"/>
                      </a:cubicBezTo>
                      <a:cubicBezTo>
                        <a:pt x="87" y="74"/>
                        <a:pt x="87" y="74"/>
                        <a:pt x="87" y="74"/>
                      </a:cubicBezTo>
                      <a:cubicBezTo>
                        <a:pt x="86" y="74"/>
                        <a:pt x="85" y="74"/>
                        <a:pt x="85" y="74"/>
                      </a:cubicBezTo>
                      <a:cubicBezTo>
                        <a:pt x="86" y="71"/>
                        <a:pt x="86" y="71"/>
                        <a:pt x="86" y="71"/>
                      </a:cubicBezTo>
                      <a:cubicBezTo>
                        <a:pt x="83" y="71"/>
                        <a:pt x="83" y="71"/>
                        <a:pt x="83" y="71"/>
                      </a:cubicBezTo>
                      <a:cubicBezTo>
                        <a:pt x="81" y="83"/>
                        <a:pt x="81" y="83"/>
                        <a:pt x="81" y="83"/>
                      </a:cubicBezTo>
                      <a:cubicBezTo>
                        <a:pt x="83" y="83"/>
                        <a:pt x="83" y="83"/>
                        <a:pt x="83" y="83"/>
                      </a:cubicBezTo>
                      <a:cubicBezTo>
                        <a:pt x="85" y="76"/>
                        <a:pt x="85" y="76"/>
                        <a:pt x="85" y="76"/>
                      </a:cubicBezTo>
                      <a:cubicBezTo>
                        <a:pt x="85" y="75"/>
                        <a:pt x="85" y="75"/>
                        <a:pt x="85" y="75"/>
                      </a:cubicBezTo>
                      <a:cubicBezTo>
                        <a:pt x="86" y="75"/>
                        <a:pt x="86" y="75"/>
                        <a:pt x="86" y="76"/>
                      </a:cubicBezTo>
                      <a:cubicBezTo>
                        <a:pt x="84" y="83"/>
                        <a:pt x="84" y="83"/>
                        <a:pt x="84" y="83"/>
                      </a:cubicBezTo>
                      <a:cubicBezTo>
                        <a:pt x="87" y="83"/>
                        <a:pt x="87" y="83"/>
                        <a:pt x="87" y="83"/>
                      </a:cubicBezTo>
                      <a:close/>
                      <a:moveTo>
                        <a:pt x="65" y="83"/>
                      </a:moveTo>
                      <a:cubicBezTo>
                        <a:pt x="66" y="80"/>
                        <a:pt x="66" y="80"/>
                        <a:pt x="66" y="80"/>
                      </a:cubicBezTo>
                      <a:cubicBezTo>
                        <a:pt x="60" y="80"/>
                        <a:pt x="60" y="80"/>
                        <a:pt x="60" y="80"/>
                      </a:cubicBezTo>
                      <a:cubicBezTo>
                        <a:pt x="67" y="69"/>
                        <a:pt x="67" y="69"/>
                        <a:pt x="67" y="69"/>
                      </a:cubicBezTo>
                      <a:cubicBezTo>
                        <a:pt x="68" y="68"/>
                        <a:pt x="68" y="67"/>
                        <a:pt x="68" y="66"/>
                      </a:cubicBezTo>
                      <a:cubicBezTo>
                        <a:pt x="69" y="64"/>
                        <a:pt x="69" y="62"/>
                        <a:pt x="68" y="61"/>
                      </a:cubicBezTo>
                      <a:cubicBezTo>
                        <a:pt x="67" y="60"/>
                        <a:pt x="66" y="59"/>
                        <a:pt x="64" y="59"/>
                      </a:cubicBezTo>
                      <a:cubicBezTo>
                        <a:pt x="60" y="59"/>
                        <a:pt x="58" y="61"/>
                        <a:pt x="57" y="64"/>
                      </a:cubicBezTo>
                      <a:cubicBezTo>
                        <a:pt x="56" y="68"/>
                        <a:pt x="56" y="68"/>
                        <a:pt x="56" y="68"/>
                      </a:cubicBezTo>
                      <a:cubicBezTo>
                        <a:pt x="61" y="68"/>
                        <a:pt x="61" y="68"/>
                        <a:pt x="61" y="68"/>
                      </a:cubicBezTo>
                      <a:cubicBezTo>
                        <a:pt x="62" y="64"/>
                        <a:pt x="62" y="64"/>
                        <a:pt x="62" y="64"/>
                      </a:cubicBezTo>
                      <a:cubicBezTo>
                        <a:pt x="62" y="63"/>
                        <a:pt x="62" y="63"/>
                        <a:pt x="63" y="63"/>
                      </a:cubicBezTo>
                      <a:cubicBezTo>
                        <a:pt x="64" y="63"/>
                        <a:pt x="64" y="64"/>
                        <a:pt x="64" y="65"/>
                      </a:cubicBezTo>
                      <a:cubicBezTo>
                        <a:pt x="63" y="67"/>
                        <a:pt x="63" y="68"/>
                        <a:pt x="62" y="69"/>
                      </a:cubicBezTo>
                      <a:cubicBezTo>
                        <a:pt x="54" y="80"/>
                        <a:pt x="54" y="80"/>
                        <a:pt x="54" y="80"/>
                      </a:cubicBezTo>
                      <a:cubicBezTo>
                        <a:pt x="54" y="83"/>
                        <a:pt x="54" y="83"/>
                        <a:pt x="54" y="83"/>
                      </a:cubicBezTo>
                      <a:cubicBezTo>
                        <a:pt x="65" y="83"/>
                        <a:pt x="65" y="83"/>
                        <a:pt x="65" y="83"/>
                      </a:cubicBezTo>
                      <a:close/>
                      <a:moveTo>
                        <a:pt x="81" y="80"/>
                      </a:moveTo>
                      <a:cubicBezTo>
                        <a:pt x="81" y="76"/>
                        <a:pt x="81" y="76"/>
                        <a:pt x="81" y="76"/>
                      </a:cubicBezTo>
                      <a:cubicBezTo>
                        <a:pt x="79" y="76"/>
                        <a:pt x="79" y="76"/>
                        <a:pt x="79" y="76"/>
                      </a:cubicBezTo>
                      <a:cubicBezTo>
                        <a:pt x="82" y="60"/>
                        <a:pt x="82" y="60"/>
                        <a:pt x="82" y="60"/>
                      </a:cubicBezTo>
                      <a:cubicBezTo>
                        <a:pt x="75" y="60"/>
                        <a:pt x="75" y="60"/>
                        <a:pt x="75" y="60"/>
                      </a:cubicBezTo>
                      <a:cubicBezTo>
                        <a:pt x="67" y="76"/>
                        <a:pt x="67" y="76"/>
                        <a:pt x="67" y="76"/>
                      </a:cubicBezTo>
                      <a:cubicBezTo>
                        <a:pt x="66" y="80"/>
                        <a:pt x="66" y="80"/>
                        <a:pt x="66" y="80"/>
                      </a:cubicBezTo>
                      <a:cubicBezTo>
                        <a:pt x="73" y="80"/>
                        <a:pt x="73" y="80"/>
                        <a:pt x="73" y="80"/>
                      </a:cubicBezTo>
                      <a:cubicBezTo>
                        <a:pt x="73" y="83"/>
                        <a:pt x="73" y="83"/>
                        <a:pt x="73" y="83"/>
                      </a:cubicBezTo>
                      <a:cubicBezTo>
                        <a:pt x="78" y="83"/>
                        <a:pt x="78" y="83"/>
                        <a:pt x="78" y="83"/>
                      </a:cubicBezTo>
                      <a:cubicBezTo>
                        <a:pt x="78" y="80"/>
                        <a:pt x="78" y="80"/>
                        <a:pt x="78" y="80"/>
                      </a:cubicBezTo>
                      <a:cubicBezTo>
                        <a:pt x="81" y="80"/>
                        <a:pt x="81" y="80"/>
                        <a:pt x="81" y="80"/>
                      </a:cubicBezTo>
                      <a:close/>
                      <a:moveTo>
                        <a:pt x="74" y="76"/>
                      </a:moveTo>
                      <a:cubicBezTo>
                        <a:pt x="75" y="67"/>
                        <a:pt x="75" y="67"/>
                        <a:pt x="75" y="67"/>
                      </a:cubicBezTo>
                      <a:cubicBezTo>
                        <a:pt x="72" y="76"/>
                        <a:pt x="72" y="76"/>
                        <a:pt x="72" y="76"/>
                      </a:cubicBezTo>
                      <a:lnTo>
                        <a:pt x="74" y="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21" name="组合 20">
                <a:extLst>
                  <a:ext uri="{FF2B5EF4-FFF2-40B4-BE49-F238E27FC236}">
                    <a16:creationId xmlns:a16="http://schemas.microsoft.com/office/drawing/2014/main" xmlns="" id="{B1A8546F-56BD-4EAD-BD5E-6194DA24AFB2}"/>
                  </a:ext>
                </a:extLst>
              </p:cNvPr>
              <p:cNvGrpSpPr>
                <a:grpSpLocks/>
              </p:cNvGrpSpPr>
              <p:nvPr/>
            </p:nvGrpSpPr>
            <p:grpSpPr bwMode="auto">
              <a:xfrm>
                <a:off x="3445619" y="2190669"/>
                <a:ext cx="666750" cy="666750"/>
                <a:chOff x="4744944" y="1772278"/>
                <a:chExt cx="666750" cy="666750"/>
              </a:xfrm>
            </p:grpSpPr>
            <p:sp>
              <p:nvSpPr>
                <p:cNvPr id="22" name="椭圆 21">
                  <a:extLst>
                    <a:ext uri="{FF2B5EF4-FFF2-40B4-BE49-F238E27FC236}">
                      <a16:creationId xmlns:a16="http://schemas.microsoft.com/office/drawing/2014/main" xmlns="" id="{5B83CB76-03C7-4AED-9EAC-AF0DB299D6C8}"/>
                    </a:ext>
                  </a:extLst>
                </p:cNvPr>
                <p:cNvSpPr/>
                <p:nvPr/>
              </p:nvSpPr>
              <p:spPr>
                <a:xfrm>
                  <a:off x="4744944" y="1772278"/>
                  <a:ext cx="666750" cy="66675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2">
                        <a:lumMod val="25000"/>
                      </a:schemeClr>
                    </a:solidFill>
                    <a:latin typeface="微软雅黑" panose="020B0503020204020204" pitchFamily="34" charset="-122"/>
                    <a:ea typeface="微软雅黑" panose="020B0503020204020204" pitchFamily="34" charset="-122"/>
                  </a:endParaRPr>
                </a:p>
              </p:txBody>
            </p:sp>
            <p:sp>
              <p:nvSpPr>
                <p:cNvPr id="23" name="Freeform 80">
                  <a:extLst>
                    <a:ext uri="{FF2B5EF4-FFF2-40B4-BE49-F238E27FC236}">
                      <a16:creationId xmlns:a16="http://schemas.microsoft.com/office/drawing/2014/main" xmlns="" id="{7A4BD553-B8CB-46DF-9B07-B8339FD36A5D}"/>
                    </a:ext>
                  </a:extLst>
                </p:cNvPr>
                <p:cNvSpPr>
                  <a:spLocks noEditPoints="1" noChangeArrowheads="1"/>
                </p:cNvSpPr>
                <p:nvPr/>
              </p:nvSpPr>
              <p:spPr bwMode="auto">
                <a:xfrm>
                  <a:off x="4976945" y="1962584"/>
                  <a:ext cx="185638" cy="282759"/>
                </a:xfrm>
                <a:custGeom>
                  <a:avLst/>
                  <a:gdLst>
                    <a:gd name="T0" fmla="*/ 55 w 64"/>
                    <a:gd name="T1" fmla="*/ 0 h 97"/>
                    <a:gd name="T2" fmla="*/ 64 w 64"/>
                    <a:gd name="T3" fmla="*/ 89 h 97"/>
                    <a:gd name="T4" fmla="*/ 9 w 64"/>
                    <a:gd name="T5" fmla="*/ 97 h 97"/>
                    <a:gd name="T6" fmla="*/ 0 w 64"/>
                    <a:gd name="T7" fmla="*/ 9 h 97"/>
                    <a:gd name="T8" fmla="*/ 7 w 64"/>
                    <a:gd name="T9" fmla="*/ 14 h 97"/>
                    <a:gd name="T10" fmla="*/ 57 w 64"/>
                    <a:gd name="T11" fmla="*/ 48 h 97"/>
                    <a:gd name="T12" fmla="*/ 7 w 64"/>
                    <a:gd name="T13" fmla="*/ 14 h 97"/>
                    <a:gd name="T14" fmla="*/ 20 w 64"/>
                    <a:gd name="T15" fmla="*/ 8 h 97"/>
                    <a:gd name="T16" fmla="*/ 42 w 64"/>
                    <a:gd name="T17" fmla="*/ 5 h 97"/>
                    <a:gd name="T18" fmla="*/ 27 w 64"/>
                    <a:gd name="T19" fmla="*/ 52 h 97"/>
                    <a:gd name="T20" fmla="*/ 24 w 64"/>
                    <a:gd name="T21" fmla="*/ 60 h 97"/>
                    <a:gd name="T22" fmla="*/ 36 w 64"/>
                    <a:gd name="T23" fmla="*/ 63 h 97"/>
                    <a:gd name="T24" fmla="*/ 39 w 64"/>
                    <a:gd name="T25" fmla="*/ 55 h 97"/>
                    <a:gd name="T26" fmla="*/ 27 w 64"/>
                    <a:gd name="T27" fmla="*/ 52 h 97"/>
                    <a:gd name="T28" fmla="*/ 8 w 64"/>
                    <a:gd name="T29" fmla="*/ 56 h 97"/>
                    <a:gd name="T30" fmla="*/ 22 w 64"/>
                    <a:gd name="T31" fmla="*/ 59 h 97"/>
                    <a:gd name="T32" fmla="*/ 55 w 64"/>
                    <a:gd name="T33" fmla="*/ 56 h 97"/>
                    <a:gd name="T34" fmla="*/ 41 w 64"/>
                    <a:gd name="T35" fmla="*/ 59 h 97"/>
                    <a:gd name="T36" fmla="*/ 55 w 64"/>
                    <a:gd name="T37" fmla="*/ 56 h 97"/>
                    <a:gd name="T38" fmla="*/ 8 w 64"/>
                    <a:gd name="T39" fmla="*/ 65 h 97"/>
                    <a:gd name="T40" fmla="*/ 22 w 64"/>
                    <a:gd name="T41" fmla="*/ 72 h 97"/>
                    <a:gd name="T42" fmla="*/ 38 w 64"/>
                    <a:gd name="T43" fmla="*/ 65 h 97"/>
                    <a:gd name="T44" fmla="*/ 25 w 64"/>
                    <a:gd name="T45" fmla="*/ 72 h 97"/>
                    <a:gd name="T46" fmla="*/ 38 w 64"/>
                    <a:gd name="T47" fmla="*/ 65 h 97"/>
                    <a:gd name="T48" fmla="*/ 41 w 64"/>
                    <a:gd name="T49" fmla="*/ 65 h 97"/>
                    <a:gd name="T50" fmla="*/ 55 w 64"/>
                    <a:gd name="T51" fmla="*/ 72 h 97"/>
                    <a:gd name="T52" fmla="*/ 22 w 64"/>
                    <a:gd name="T53" fmla="*/ 74 h 97"/>
                    <a:gd name="T54" fmla="*/ 8 w 64"/>
                    <a:gd name="T55" fmla="*/ 80 h 97"/>
                    <a:gd name="T56" fmla="*/ 22 w 64"/>
                    <a:gd name="T57" fmla="*/ 74 h 97"/>
                    <a:gd name="T58" fmla="*/ 25 w 64"/>
                    <a:gd name="T59" fmla="*/ 74 h 97"/>
                    <a:gd name="T60" fmla="*/ 38 w 64"/>
                    <a:gd name="T61" fmla="*/ 80 h 97"/>
                    <a:gd name="T62" fmla="*/ 55 w 64"/>
                    <a:gd name="T63" fmla="*/ 74 h 97"/>
                    <a:gd name="T64" fmla="*/ 41 w 64"/>
                    <a:gd name="T65" fmla="*/ 80 h 97"/>
                    <a:gd name="T66" fmla="*/ 55 w 64"/>
                    <a:gd name="T67" fmla="*/ 74 h 97"/>
                    <a:gd name="T68" fmla="*/ 8 w 64"/>
                    <a:gd name="T69" fmla="*/ 83 h 97"/>
                    <a:gd name="T70" fmla="*/ 22 w 64"/>
                    <a:gd name="T71" fmla="*/ 89 h 97"/>
                    <a:gd name="T72" fmla="*/ 38 w 64"/>
                    <a:gd name="T73" fmla="*/ 83 h 97"/>
                    <a:gd name="T74" fmla="*/ 25 w 64"/>
                    <a:gd name="T75" fmla="*/ 89 h 97"/>
                    <a:gd name="T76" fmla="*/ 38 w 64"/>
                    <a:gd name="T77" fmla="*/ 83 h 97"/>
                    <a:gd name="T78" fmla="*/ 41 w 64"/>
                    <a:gd name="T79" fmla="*/ 83 h 97"/>
                    <a:gd name="T80" fmla="*/ 55 w 64"/>
                    <a:gd name="T81" fmla="*/ 8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 h="97">
                      <a:moveTo>
                        <a:pt x="9" y="0"/>
                      </a:moveTo>
                      <a:cubicBezTo>
                        <a:pt x="55" y="0"/>
                        <a:pt x="55" y="0"/>
                        <a:pt x="55" y="0"/>
                      </a:cubicBezTo>
                      <a:cubicBezTo>
                        <a:pt x="60" y="0"/>
                        <a:pt x="64" y="4"/>
                        <a:pt x="64" y="9"/>
                      </a:cubicBezTo>
                      <a:cubicBezTo>
                        <a:pt x="64" y="89"/>
                        <a:pt x="64" y="89"/>
                        <a:pt x="64" y="89"/>
                      </a:cubicBezTo>
                      <a:cubicBezTo>
                        <a:pt x="64" y="93"/>
                        <a:pt x="60" y="97"/>
                        <a:pt x="55" y="97"/>
                      </a:cubicBezTo>
                      <a:cubicBezTo>
                        <a:pt x="9" y="97"/>
                        <a:pt x="9" y="97"/>
                        <a:pt x="9" y="97"/>
                      </a:cubicBezTo>
                      <a:cubicBezTo>
                        <a:pt x="4" y="97"/>
                        <a:pt x="0" y="93"/>
                        <a:pt x="0" y="89"/>
                      </a:cubicBezTo>
                      <a:cubicBezTo>
                        <a:pt x="0" y="9"/>
                        <a:pt x="0" y="9"/>
                        <a:pt x="0" y="9"/>
                      </a:cubicBezTo>
                      <a:cubicBezTo>
                        <a:pt x="0" y="4"/>
                        <a:pt x="4" y="0"/>
                        <a:pt x="9" y="0"/>
                      </a:cubicBezTo>
                      <a:close/>
                      <a:moveTo>
                        <a:pt x="7" y="14"/>
                      </a:moveTo>
                      <a:cubicBezTo>
                        <a:pt x="7" y="48"/>
                        <a:pt x="7" y="48"/>
                        <a:pt x="7" y="48"/>
                      </a:cubicBezTo>
                      <a:cubicBezTo>
                        <a:pt x="57" y="48"/>
                        <a:pt x="57" y="48"/>
                        <a:pt x="57" y="48"/>
                      </a:cubicBezTo>
                      <a:cubicBezTo>
                        <a:pt x="57" y="14"/>
                        <a:pt x="57" y="14"/>
                        <a:pt x="57" y="14"/>
                      </a:cubicBezTo>
                      <a:cubicBezTo>
                        <a:pt x="7" y="14"/>
                        <a:pt x="7" y="14"/>
                        <a:pt x="7" y="14"/>
                      </a:cubicBezTo>
                      <a:close/>
                      <a:moveTo>
                        <a:pt x="20" y="5"/>
                      </a:moveTo>
                      <a:cubicBezTo>
                        <a:pt x="20" y="8"/>
                        <a:pt x="20" y="8"/>
                        <a:pt x="20" y="8"/>
                      </a:cubicBezTo>
                      <a:cubicBezTo>
                        <a:pt x="42" y="8"/>
                        <a:pt x="42" y="8"/>
                        <a:pt x="42" y="8"/>
                      </a:cubicBezTo>
                      <a:cubicBezTo>
                        <a:pt x="42" y="5"/>
                        <a:pt x="42" y="5"/>
                        <a:pt x="42" y="5"/>
                      </a:cubicBezTo>
                      <a:cubicBezTo>
                        <a:pt x="20" y="5"/>
                        <a:pt x="20" y="5"/>
                        <a:pt x="20" y="5"/>
                      </a:cubicBezTo>
                      <a:close/>
                      <a:moveTo>
                        <a:pt x="27" y="52"/>
                      </a:moveTo>
                      <a:cubicBezTo>
                        <a:pt x="25" y="52"/>
                        <a:pt x="24" y="53"/>
                        <a:pt x="24" y="55"/>
                      </a:cubicBezTo>
                      <a:cubicBezTo>
                        <a:pt x="24" y="60"/>
                        <a:pt x="24" y="60"/>
                        <a:pt x="24" y="60"/>
                      </a:cubicBezTo>
                      <a:cubicBezTo>
                        <a:pt x="24" y="61"/>
                        <a:pt x="25" y="63"/>
                        <a:pt x="27" y="63"/>
                      </a:cubicBezTo>
                      <a:cubicBezTo>
                        <a:pt x="36" y="63"/>
                        <a:pt x="36" y="63"/>
                        <a:pt x="36" y="63"/>
                      </a:cubicBezTo>
                      <a:cubicBezTo>
                        <a:pt x="38" y="63"/>
                        <a:pt x="39" y="61"/>
                        <a:pt x="39" y="60"/>
                      </a:cubicBezTo>
                      <a:cubicBezTo>
                        <a:pt x="39" y="55"/>
                        <a:pt x="39" y="55"/>
                        <a:pt x="39" y="55"/>
                      </a:cubicBezTo>
                      <a:cubicBezTo>
                        <a:pt x="39" y="53"/>
                        <a:pt x="38" y="52"/>
                        <a:pt x="36" y="52"/>
                      </a:cubicBezTo>
                      <a:cubicBezTo>
                        <a:pt x="27" y="52"/>
                        <a:pt x="27" y="52"/>
                        <a:pt x="27" y="52"/>
                      </a:cubicBezTo>
                      <a:close/>
                      <a:moveTo>
                        <a:pt x="22" y="56"/>
                      </a:moveTo>
                      <a:cubicBezTo>
                        <a:pt x="8" y="56"/>
                        <a:pt x="8" y="56"/>
                        <a:pt x="8" y="56"/>
                      </a:cubicBezTo>
                      <a:cubicBezTo>
                        <a:pt x="8" y="59"/>
                        <a:pt x="8" y="59"/>
                        <a:pt x="8" y="59"/>
                      </a:cubicBezTo>
                      <a:cubicBezTo>
                        <a:pt x="22" y="59"/>
                        <a:pt x="22" y="59"/>
                        <a:pt x="22" y="59"/>
                      </a:cubicBezTo>
                      <a:cubicBezTo>
                        <a:pt x="22" y="56"/>
                        <a:pt x="22" y="56"/>
                        <a:pt x="22" y="56"/>
                      </a:cubicBezTo>
                      <a:close/>
                      <a:moveTo>
                        <a:pt x="55" y="56"/>
                      </a:moveTo>
                      <a:cubicBezTo>
                        <a:pt x="41" y="56"/>
                        <a:pt x="41" y="56"/>
                        <a:pt x="41" y="56"/>
                      </a:cubicBezTo>
                      <a:cubicBezTo>
                        <a:pt x="41" y="59"/>
                        <a:pt x="41" y="59"/>
                        <a:pt x="41" y="59"/>
                      </a:cubicBezTo>
                      <a:cubicBezTo>
                        <a:pt x="55" y="59"/>
                        <a:pt x="55" y="59"/>
                        <a:pt x="55" y="59"/>
                      </a:cubicBezTo>
                      <a:cubicBezTo>
                        <a:pt x="55" y="56"/>
                        <a:pt x="55" y="56"/>
                        <a:pt x="55" y="56"/>
                      </a:cubicBezTo>
                      <a:close/>
                      <a:moveTo>
                        <a:pt x="22" y="65"/>
                      </a:moveTo>
                      <a:cubicBezTo>
                        <a:pt x="8" y="65"/>
                        <a:pt x="8" y="65"/>
                        <a:pt x="8" y="65"/>
                      </a:cubicBezTo>
                      <a:cubicBezTo>
                        <a:pt x="8" y="72"/>
                        <a:pt x="8" y="72"/>
                        <a:pt x="8" y="72"/>
                      </a:cubicBezTo>
                      <a:cubicBezTo>
                        <a:pt x="22" y="72"/>
                        <a:pt x="22" y="72"/>
                        <a:pt x="22" y="72"/>
                      </a:cubicBezTo>
                      <a:cubicBezTo>
                        <a:pt x="22" y="65"/>
                        <a:pt x="22" y="65"/>
                        <a:pt x="22" y="65"/>
                      </a:cubicBezTo>
                      <a:close/>
                      <a:moveTo>
                        <a:pt x="38" y="65"/>
                      </a:moveTo>
                      <a:cubicBezTo>
                        <a:pt x="25" y="65"/>
                        <a:pt x="25" y="65"/>
                        <a:pt x="25" y="65"/>
                      </a:cubicBezTo>
                      <a:cubicBezTo>
                        <a:pt x="25" y="72"/>
                        <a:pt x="25" y="72"/>
                        <a:pt x="25" y="72"/>
                      </a:cubicBezTo>
                      <a:cubicBezTo>
                        <a:pt x="38" y="72"/>
                        <a:pt x="38" y="72"/>
                        <a:pt x="38" y="72"/>
                      </a:cubicBezTo>
                      <a:cubicBezTo>
                        <a:pt x="38" y="65"/>
                        <a:pt x="38" y="65"/>
                        <a:pt x="38" y="65"/>
                      </a:cubicBezTo>
                      <a:close/>
                      <a:moveTo>
                        <a:pt x="55" y="65"/>
                      </a:moveTo>
                      <a:cubicBezTo>
                        <a:pt x="41" y="65"/>
                        <a:pt x="41" y="65"/>
                        <a:pt x="41" y="65"/>
                      </a:cubicBezTo>
                      <a:cubicBezTo>
                        <a:pt x="41" y="72"/>
                        <a:pt x="41" y="72"/>
                        <a:pt x="41" y="72"/>
                      </a:cubicBezTo>
                      <a:cubicBezTo>
                        <a:pt x="55" y="72"/>
                        <a:pt x="55" y="72"/>
                        <a:pt x="55" y="72"/>
                      </a:cubicBezTo>
                      <a:cubicBezTo>
                        <a:pt x="55" y="65"/>
                        <a:pt x="55" y="65"/>
                        <a:pt x="55" y="65"/>
                      </a:cubicBezTo>
                      <a:close/>
                      <a:moveTo>
                        <a:pt x="22" y="74"/>
                      </a:moveTo>
                      <a:cubicBezTo>
                        <a:pt x="8" y="74"/>
                        <a:pt x="8" y="74"/>
                        <a:pt x="8" y="74"/>
                      </a:cubicBezTo>
                      <a:cubicBezTo>
                        <a:pt x="8" y="80"/>
                        <a:pt x="8" y="80"/>
                        <a:pt x="8" y="80"/>
                      </a:cubicBezTo>
                      <a:cubicBezTo>
                        <a:pt x="22" y="80"/>
                        <a:pt x="22" y="80"/>
                        <a:pt x="22" y="80"/>
                      </a:cubicBezTo>
                      <a:cubicBezTo>
                        <a:pt x="22" y="74"/>
                        <a:pt x="22" y="74"/>
                        <a:pt x="22" y="74"/>
                      </a:cubicBezTo>
                      <a:close/>
                      <a:moveTo>
                        <a:pt x="38" y="74"/>
                      </a:moveTo>
                      <a:cubicBezTo>
                        <a:pt x="25" y="74"/>
                        <a:pt x="25" y="74"/>
                        <a:pt x="25" y="74"/>
                      </a:cubicBezTo>
                      <a:cubicBezTo>
                        <a:pt x="25" y="80"/>
                        <a:pt x="25" y="80"/>
                        <a:pt x="25" y="80"/>
                      </a:cubicBezTo>
                      <a:cubicBezTo>
                        <a:pt x="38" y="80"/>
                        <a:pt x="38" y="80"/>
                        <a:pt x="38" y="80"/>
                      </a:cubicBezTo>
                      <a:cubicBezTo>
                        <a:pt x="38" y="74"/>
                        <a:pt x="38" y="74"/>
                        <a:pt x="38" y="74"/>
                      </a:cubicBezTo>
                      <a:close/>
                      <a:moveTo>
                        <a:pt x="55" y="74"/>
                      </a:moveTo>
                      <a:cubicBezTo>
                        <a:pt x="41" y="74"/>
                        <a:pt x="41" y="74"/>
                        <a:pt x="41" y="74"/>
                      </a:cubicBezTo>
                      <a:cubicBezTo>
                        <a:pt x="41" y="80"/>
                        <a:pt x="41" y="80"/>
                        <a:pt x="41" y="80"/>
                      </a:cubicBezTo>
                      <a:cubicBezTo>
                        <a:pt x="55" y="80"/>
                        <a:pt x="55" y="80"/>
                        <a:pt x="55" y="80"/>
                      </a:cubicBezTo>
                      <a:cubicBezTo>
                        <a:pt x="55" y="74"/>
                        <a:pt x="55" y="74"/>
                        <a:pt x="55" y="74"/>
                      </a:cubicBezTo>
                      <a:close/>
                      <a:moveTo>
                        <a:pt x="22" y="83"/>
                      </a:moveTo>
                      <a:cubicBezTo>
                        <a:pt x="8" y="83"/>
                        <a:pt x="8" y="83"/>
                        <a:pt x="8" y="83"/>
                      </a:cubicBezTo>
                      <a:cubicBezTo>
                        <a:pt x="8" y="89"/>
                        <a:pt x="8" y="89"/>
                        <a:pt x="8" y="89"/>
                      </a:cubicBezTo>
                      <a:cubicBezTo>
                        <a:pt x="22" y="89"/>
                        <a:pt x="22" y="89"/>
                        <a:pt x="22" y="89"/>
                      </a:cubicBezTo>
                      <a:cubicBezTo>
                        <a:pt x="22" y="83"/>
                        <a:pt x="22" y="83"/>
                        <a:pt x="22" y="83"/>
                      </a:cubicBezTo>
                      <a:close/>
                      <a:moveTo>
                        <a:pt x="38" y="83"/>
                      </a:moveTo>
                      <a:cubicBezTo>
                        <a:pt x="25" y="83"/>
                        <a:pt x="25" y="83"/>
                        <a:pt x="25" y="83"/>
                      </a:cubicBezTo>
                      <a:cubicBezTo>
                        <a:pt x="25" y="89"/>
                        <a:pt x="25" y="89"/>
                        <a:pt x="25" y="89"/>
                      </a:cubicBezTo>
                      <a:cubicBezTo>
                        <a:pt x="38" y="89"/>
                        <a:pt x="38" y="89"/>
                        <a:pt x="38" y="89"/>
                      </a:cubicBezTo>
                      <a:cubicBezTo>
                        <a:pt x="38" y="83"/>
                        <a:pt x="38" y="83"/>
                        <a:pt x="38" y="83"/>
                      </a:cubicBezTo>
                      <a:close/>
                      <a:moveTo>
                        <a:pt x="55" y="83"/>
                      </a:moveTo>
                      <a:cubicBezTo>
                        <a:pt x="41" y="83"/>
                        <a:pt x="41" y="83"/>
                        <a:pt x="41" y="83"/>
                      </a:cubicBezTo>
                      <a:cubicBezTo>
                        <a:pt x="41" y="89"/>
                        <a:pt x="41" y="89"/>
                        <a:pt x="41" y="89"/>
                      </a:cubicBezTo>
                      <a:cubicBezTo>
                        <a:pt x="55" y="89"/>
                        <a:pt x="55" y="89"/>
                        <a:pt x="55" y="89"/>
                      </a:cubicBezTo>
                      <a:lnTo>
                        <a:pt x="55" y="8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24" name="组合 23">
                <a:extLst>
                  <a:ext uri="{FF2B5EF4-FFF2-40B4-BE49-F238E27FC236}">
                    <a16:creationId xmlns:a16="http://schemas.microsoft.com/office/drawing/2014/main" xmlns="" id="{FDA2DF2C-4589-48AD-B14C-66F2306AAD74}"/>
                  </a:ext>
                </a:extLst>
              </p:cNvPr>
              <p:cNvGrpSpPr>
                <a:grpSpLocks/>
              </p:cNvGrpSpPr>
              <p:nvPr/>
            </p:nvGrpSpPr>
            <p:grpSpPr bwMode="auto">
              <a:xfrm>
                <a:off x="8237035" y="2210896"/>
                <a:ext cx="666750" cy="666750"/>
                <a:chOff x="8558270" y="1681593"/>
                <a:chExt cx="666750" cy="666750"/>
              </a:xfrm>
            </p:grpSpPr>
            <p:sp>
              <p:nvSpPr>
                <p:cNvPr id="25" name="椭圆 24">
                  <a:extLst>
                    <a:ext uri="{FF2B5EF4-FFF2-40B4-BE49-F238E27FC236}">
                      <a16:creationId xmlns:a16="http://schemas.microsoft.com/office/drawing/2014/main" xmlns="" id="{6A5E829A-587A-4DCC-BB52-2B8C988DCBA1}"/>
                    </a:ext>
                  </a:extLst>
                </p:cNvPr>
                <p:cNvSpPr/>
                <p:nvPr/>
              </p:nvSpPr>
              <p:spPr>
                <a:xfrm>
                  <a:off x="8558270" y="1681593"/>
                  <a:ext cx="666750" cy="66675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2">
                        <a:lumMod val="25000"/>
                      </a:schemeClr>
                    </a:solidFill>
                    <a:latin typeface="微软雅黑" panose="020B0503020204020204" pitchFamily="34" charset="-122"/>
                    <a:ea typeface="微软雅黑" panose="020B0503020204020204" pitchFamily="34" charset="-122"/>
                  </a:endParaRPr>
                </a:p>
              </p:txBody>
            </p:sp>
            <p:sp>
              <p:nvSpPr>
                <p:cNvPr id="26" name="Freeform 31">
                  <a:extLst>
                    <a:ext uri="{FF2B5EF4-FFF2-40B4-BE49-F238E27FC236}">
                      <a16:creationId xmlns:a16="http://schemas.microsoft.com/office/drawing/2014/main" xmlns="" id="{E3284070-6DF5-46C3-9E54-08773249134F}"/>
                    </a:ext>
                  </a:extLst>
                </p:cNvPr>
                <p:cNvSpPr>
                  <a:spLocks noEditPoints="1" noChangeArrowheads="1"/>
                </p:cNvSpPr>
                <p:nvPr/>
              </p:nvSpPr>
              <p:spPr bwMode="auto">
                <a:xfrm>
                  <a:off x="8755553" y="1868566"/>
                  <a:ext cx="291316" cy="292803"/>
                </a:xfrm>
                <a:custGeom>
                  <a:avLst/>
                  <a:gdLst>
                    <a:gd name="T0" fmla="*/ 42 w 83"/>
                    <a:gd name="T1" fmla="*/ 0 h 83"/>
                    <a:gd name="T2" fmla="*/ 71 w 83"/>
                    <a:gd name="T3" fmla="*/ 12 h 83"/>
                    <a:gd name="T4" fmla="*/ 83 w 83"/>
                    <a:gd name="T5" fmla="*/ 41 h 83"/>
                    <a:gd name="T6" fmla="*/ 71 w 83"/>
                    <a:gd name="T7" fmla="*/ 71 h 83"/>
                    <a:gd name="T8" fmla="*/ 42 w 83"/>
                    <a:gd name="T9" fmla="*/ 83 h 83"/>
                    <a:gd name="T10" fmla="*/ 12 w 83"/>
                    <a:gd name="T11" fmla="*/ 71 h 83"/>
                    <a:gd name="T12" fmla="*/ 0 w 83"/>
                    <a:gd name="T13" fmla="*/ 41 h 83"/>
                    <a:gd name="T14" fmla="*/ 12 w 83"/>
                    <a:gd name="T15" fmla="*/ 12 h 83"/>
                    <a:gd name="T16" fmla="*/ 42 w 83"/>
                    <a:gd name="T17" fmla="*/ 0 h 83"/>
                    <a:gd name="T18" fmla="*/ 58 w 83"/>
                    <a:gd name="T19" fmla="*/ 46 h 83"/>
                    <a:gd name="T20" fmla="*/ 59 w 83"/>
                    <a:gd name="T21" fmla="*/ 37 h 83"/>
                    <a:gd name="T22" fmla="*/ 48 w 83"/>
                    <a:gd name="T23" fmla="*/ 31 h 83"/>
                    <a:gd name="T24" fmla="*/ 37 w 83"/>
                    <a:gd name="T25" fmla="*/ 25 h 83"/>
                    <a:gd name="T26" fmla="*/ 29 w 83"/>
                    <a:gd name="T27" fmla="*/ 29 h 83"/>
                    <a:gd name="T28" fmla="*/ 29 w 83"/>
                    <a:gd name="T29" fmla="*/ 41 h 83"/>
                    <a:gd name="T30" fmla="*/ 29 w 83"/>
                    <a:gd name="T31" fmla="*/ 53 h 83"/>
                    <a:gd name="T32" fmla="*/ 36 w 83"/>
                    <a:gd name="T33" fmla="*/ 59 h 83"/>
                    <a:gd name="T34" fmla="*/ 48 w 83"/>
                    <a:gd name="T35" fmla="*/ 52 h 83"/>
                    <a:gd name="T36" fmla="*/ 58 w 83"/>
                    <a:gd name="T37" fmla="*/ 46 h 83"/>
                    <a:gd name="T38" fmla="*/ 61 w 83"/>
                    <a:gd name="T39" fmla="*/ 23 h 83"/>
                    <a:gd name="T40" fmla="*/ 42 w 83"/>
                    <a:gd name="T41" fmla="*/ 15 h 83"/>
                    <a:gd name="T42" fmla="*/ 23 w 83"/>
                    <a:gd name="T43" fmla="*/ 23 h 83"/>
                    <a:gd name="T44" fmla="*/ 15 w 83"/>
                    <a:gd name="T45" fmla="*/ 41 h 83"/>
                    <a:gd name="T46" fmla="*/ 23 w 83"/>
                    <a:gd name="T47" fmla="*/ 60 h 83"/>
                    <a:gd name="T48" fmla="*/ 42 w 83"/>
                    <a:gd name="T49" fmla="*/ 68 h 83"/>
                    <a:gd name="T50" fmla="*/ 61 w 83"/>
                    <a:gd name="T51" fmla="*/ 60 h 83"/>
                    <a:gd name="T52" fmla="*/ 69 w 83"/>
                    <a:gd name="T53" fmla="*/ 41 h 83"/>
                    <a:gd name="T54" fmla="*/ 61 w 83"/>
                    <a:gd name="T55" fmla="*/ 2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3" h="83">
                      <a:moveTo>
                        <a:pt x="42" y="0"/>
                      </a:moveTo>
                      <a:cubicBezTo>
                        <a:pt x="53" y="0"/>
                        <a:pt x="64" y="5"/>
                        <a:pt x="71" y="12"/>
                      </a:cubicBezTo>
                      <a:cubicBezTo>
                        <a:pt x="79" y="20"/>
                        <a:pt x="83" y="30"/>
                        <a:pt x="83" y="41"/>
                      </a:cubicBezTo>
                      <a:cubicBezTo>
                        <a:pt x="83" y="53"/>
                        <a:pt x="79" y="63"/>
                        <a:pt x="71" y="71"/>
                      </a:cubicBezTo>
                      <a:cubicBezTo>
                        <a:pt x="64" y="78"/>
                        <a:pt x="53" y="83"/>
                        <a:pt x="42" y="83"/>
                      </a:cubicBezTo>
                      <a:cubicBezTo>
                        <a:pt x="30" y="83"/>
                        <a:pt x="20" y="78"/>
                        <a:pt x="12" y="71"/>
                      </a:cubicBezTo>
                      <a:cubicBezTo>
                        <a:pt x="5" y="63"/>
                        <a:pt x="0" y="53"/>
                        <a:pt x="0" y="41"/>
                      </a:cubicBezTo>
                      <a:cubicBezTo>
                        <a:pt x="0" y="30"/>
                        <a:pt x="5" y="20"/>
                        <a:pt x="12" y="12"/>
                      </a:cubicBezTo>
                      <a:cubicBezTo>
                        <a:pt x="20" y="5"/>
                        <a:pt x="30" y="0"/>
                        <a:pt x="42" y="0"/>
                      </a:cubicBezTo>
                      <a:close/>
                      <a:moveTo>
                        <a:pt x="58" y="46"/>
                      </a:moveTo>
                      <a:cubicBezTo>
                        <a:pt x="62" y="44"/>
                        <a:pt x="63" y="40"/>
                        <a:pt x="59" y="37"/>
                      </a:cubicBezTo>
                      <a:cubicBezTo>
                        <a:pt x="55" y="35"/>
                        <a:pt x="51" y="33"/>
                        <a:pt x="48" y="31"/>
                      </a:cubicBezTo>
                      <a:cubicBezTo>
                        <a:pt x="44" y="29"/>
                        <a:pt x="41" y="27"/>
                        <a:pt x="37" y="25"/>
                      </a:cubicBezTo>
                      <a:cubicBezTo>
                        <a:pt x="33" y="22"/>
                        <a:pt x="29" y="24"/>
                        <a:pt x="29" y="29"/>
                      </a:cubicBezTo>
                      <a:cubicBezTo>
                        <a:pt x="29" y="33"/>
                        <a:pt x="29" y="37"/>
                        <a:pt x="29" y="41"/>
                      </a:cubicBezTo>
                      <a:cubicBezTo>
                        <a:pt x="29" y="45"/>
                        <a:pt x="29" y="49"/>
                        <a:pt x="29" y="53"/>
                      </a:cubicBezTo>
                      <a:cubicBezTo>
                        <a:pt x="29" y="58"/>
                        <a:pt x="32" y="61"/>
                        <a:pt x="36" y="59"/>
                      </a:cubicBezTo>
                      <a:cubicBezTo>
                        <a:pt x="40" y="56"/>
                        <a:pt x="44" y="54"/>
                        <a:pt x="48" y="52"/>
                      </a:cubicBezTo>
                      <a:cubicBezTo>
                        <a:pt x="51" y="50"/>
                        <a:pt x="55" y="48"/>
                        <a:pt x="58" y="46"/>
                      </a:cubicBezTo>
                      <a:close/>
                      <a:moveTo>
                        <a:pt x="61" y="23"/>
                      </a:moveTo>
                      <a:cubicBezTo>
                        <a:pt x="56" y="18"/>
                        <a:pt x="49" y="15"/>
                        <a:pt x="42" y="15"/>
                      </a:cubicBezTo>
                      <a:cubicBezTo>
                        <a:pt x="34" y="15"/>
                        <a:pt x="28" y="18"/>
                        <a:pt x="23" y="23"/>
                      </a:cubicBezTo>
                      <a:cubicBezTo>
                        <a:pt x="18" y="27"/>
                        <a:pt x="15" y="34"/>
                        <a:pt x="15" y="41"/>
                      </a:cubicBezTo>
                      <a:cubicBezTo>
                        <a:pt x="15" y="49"/>
                        <a:pt x="18" y="56"/>
                        <a:pt x="23" y="60"/>
                      </a:cubicBezTo>
                      <a:cubicBezTo>
                        <a:pt x="28" y="65"/>
                        <a:pt x="34" y="68"/>
                        <a:pt x="42" y="68"/>
                      </a:cubicBezTo>
                      <a:cubicBezTo>
                        <a:pt x="49" y="68"/>
                        <a:pt x="56" y="65"/>
                        <a:pt x="61" y="60"/>
                      </a:cubicBezTo>
                      <a:cubicBezTo>
                        <a:pt x="66" y="56"/>
                        <a:pt x="69" y="49"/>
                        <a:pt x="69" y="41"/>
                      </a:cubicBezTo>
                      <a:cubicBezTo>
                        <a:pt x="69" y="34"/>
                        <a:pt x="66" y="27"/>
                        <a:pt x="61" y="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27" name="组合 26">
                <a:extLst>
                  <a:ext uri="{FF2B5EF4-FFF2-40B4-BE49-F238E27FC236}">
                    <a16:creationId xmlns:a16="http://schemas.microsoft.com/office/drawing/2014/main" xmlns="" id="{17AEF05A-231B-480D-85B1-1A4A78DD8F91}"/>
                  </a:ext>
                </a:extLst>
              </p:cNvPr>
              <p:cNvGrpSpPr>
                <a:grpSpLocks/>
              </p:cNvGrpSpPr>
              <p:nvPr/>
            </p:nvGrpSpPr>
            <p:grpSpPr bwMode="auto">
              <a:xfrm>
                <a:off x="6880263" y="3905577"/>
                <a:ext cx="666750" cy="666750"/>
                <a:chOff x="8567836" y="2942032"/>
                <a:chExt cx="666750" cy="666750"/>
              </a:xfrm>
            </p:grpSpPr>
            <p:sp>
              <p:nvSpPr>
                <p:cNvPr id="28" name="椭圆 27">
                  <a:extLst>
                    <a:ext uri="{FF2B5EF4-FFF2-40B4-BE49-F238E27FC236}">
                      <a16:creationId xmlns:a16="http://schemas.microsoft.com/office/drawing/2014/main" xmlns="" id="{9BB3325D-83A7-4041-9033-EBADD176A864}"/>
                    </a:ext>
                  </a:extLst>
                </p:cNvPr>
                <p:cNvSpPr/>
                <p:nvPr/>
              </p:nvSpPr>
              <p:spPr>
                <a:xfrm>
                  <a:off x="8567836" y="2942032"/>
                  <a:ext cx="666750" cy="66675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2">
                        <a:lumMod val="25000"/>
                      </a:schemeClr>
                    </a:solidFill>
                    <a:latin typeface="微软雅黑" panose="020B0503020204020204" pitchFamily="34" charset="-122"/>
                    <a:ea typeface="微软雅黑" panose="020B0503020204020204" pitchFamily="34" charset="-122"/>
                  </a:endParaRPr>
                </a:p>
              </p:txBody>
            </p:sp>
            <p:sp>
              <p:nvSpPr>
                <p:cNvPr id="29" name="Freeform 33">
                  <a:extLst>
                    <a:ext uri="{FF2B5EF4-FFF2-40B4-BE49-F238E27FC236}">
                      <a16:creationId xmlns:a16="http://schemas.microsoft.com/office/drawing/2014/main" xmlns="" id="{CFD869A3-47B8-4C67-BE45-927513E13B3C}"/>
                    </a:ext>
                  </a:extLst>
                </p:cNvPr>
                <p:cNvSpPr>
                  <a:spLocks noEditPoints="1" noChangeArrowheads="1"/>
                </p:cNvSpPr>
                <p:nvPr/>
              </p:nvSpPr>
              <p:spPr bwMode="auto">
                <a:xfrm>
                  <a:off x="8784542" y="3189418"/>
                  <a:ext cx="262327" cy="170158"/>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grpSp>
        </p:grpSp>
      </p:grpSp>
      <p:sp>
        <p:nvSpPr>
          <p:cNvPr id="30" name="TextBox 46">
            <a:extLst>
              <a:ext uri="{FF2B5EF4-FFF2-40B4-BE49-F238E27FC236}">
                <a16:creationId xmlns:a16="http://schemas.microsoft.com/office/drawing/2014/main" xmlns="" id="{12E21E90-9674-433C-8D3D-2F2AD6D4636C}"/>
              </a:ext>
            </a:extLst>
          </p:cNvPr>
          <p:cNvSpPr txBox="1"/>
          <p:nvPr/>
        </p:nvSpPr>
        <p:spPr>
          <a:xfrm>
            <a:off x="2415531" y="5510190"/>
            <a:ext cx="7370763" cy="1225139"/>
          </a:xfrm>
          <a:prstGeom prst="rect">
            <a:avLst/>
          </a:prstGeom>
          <a:noFill/>
        </p:spPr>
        <p:txBody>
          <a:bodyPr rIns="144000" bIns="36000" spcCol="360000">
            <a:spAutoFit/>
          </a:bodyPr>
          <a:lstStyle/>
          <a:p>
            <a:pPr algn="ctr" fontAlgn="auto">
              <a:lnSpc>
                <a:spcPct val="150000"/>
              </a:lnSpc>
            </a:pPr>
            <a:r>
              <a:rPr lang="zh-CN" altLang="en-US" noProof="1">
                <a:solidFill>
                  <a:schemeClr val="bg1"/>
                </a:solidFill>
                <a:latin typeface="微软雅黑" panose="020B0503020204020204" pitchFamily="34" charset="-122"/>
                <a:ea typeface="微软雅黑" panose="020B0503020204020204" pitchFamily="34" charset="-122"/>
              </a:rPr>
              <a:t>添加标题内容</a:t>
            </a:r>
            <a:endParaRPr lang="id-ID" noProof="1">
              <a:solidFill>
                <a:schemeClr val="bg1"/>
              </a:solidFill>
              <a:latin typeface="微软雅黑" panose="020B0503020204020204" pitchFamily="34" charset="-122"/>
              <a:ea typeface="微软雅黑" panose="020B0503020204020204" pitchFamily="34" charset="-122"/>
            </a:endParaRPr>
          </a:p>
          <a:p>
            <a:pPr algn="ctr" fontAlgn="auto">
              <a:lnSpc>
                <a:spcPct val="150000"/>
              </a:lnSpc>
            </a:pPr>
            <a:r>
              <a:rPr lang="zh-CN" altLang="en-US" sz="1050" noProof="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050" noProof="1">
                <a:solidFill>
                  <a:schemeClr val="bg1"/>
                </a:solidFill>
                <a:latin typeface="微软雅黑" panose="020B0503020204020204" pitchFamily="34" charset="-122"/>
                <a:ea typeface="微软雅黑" panose="020B0503020204020204" pitchFamily="34" charset="-122"/>
              </a:rPr>
              <a:t>您的容打在这里，或者通过复制您的文本后，在此框中选择粘贴，并选择只保留文字。</a:t>
            </a:r>
            <a:r>
              <a:rPr lang="zh-CN" altLang="en-US" sz="1050" noProof="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050" noProof="1">
                <a:solidFill>
                  <a:schemeClr val="bg1"/>
                </a:solidFill>
                <a:latin typeface="微软雅黑" panose="020B0503020204020204" pitchFamily="34" charset="-122"/>
                <a:ea typeface="微软雅黑" panose="020B0503020204020204" pitchFamily="34" charset="-122"/>
              </a:rPr>
              <a:t>您的容打在这里，或者通过复制您的文本后，在此框中选择粘贴，并选择只保留文字。</a:t>
            </a:r>
            <a:endParaRPr lang="en-US" altLang="zh-CN" sz="1050" noProof="1">
              <a:solidFill>
                <a:schemeClr val="bg1"/>
              </a:solidFill>
              <a:latin typeface="微软雅黑" panose="020B0503020204020204" pitchFamily="34" charset="-122"/>
              <a:ea typeface="微软雅黑" panose="020B0503020204020204" pitchFamily="34" charset="-122"/>
            </a:endParaRPr>
          </a:p>
        </p:txBody>
      </p:sp>
      <p:sp>
        <p:nvSpPr>
          <p:cNvPr id="34" name="矩形 33">
            <a:extLst>
              <a:ext uri="{FF2B5EF4-FFF2-40B4-BE49-F238E27FC236}">
                <a16:creationId xmlns:a16="http://schemas.microsoft.com/office/drawing/2014/main" xmlns="" id="{8F87BA6E-2CFA-4792-AC7E-BBAA9F3BB474}"/>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35" name="任意多边形: 形状 34">
            <a:extLst>
              <a:ext uri="{FF2B5EF4-FFF2-40B4-BE49-F238E27FC236}">
                <a16:creationId xmlns:a16="http://schemas.microsoft.com/office/drawing/2014/main" xmlns="" id="{62AFFFA4-BA1B-47A1-A75E-C685B0AC09F4}"/>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36" name="组合 35">
            <a:extLst>
              <a:ext uri="{FF2B5EF4-FFF2-40B4-BE49-F238E27FC236}">
                <a16:creationId xmlns:a16="http://schemas.microsoft.com/office/drawing/2014/main" xmlns="" id="{4BCBDDDE-8531-4D6B-8525-2C9F335AAB91}"/>
              </a:ext>
            </a:extLst>
          </p:cNvPr>
          <p:cNvGrpSpPr/>
          <p:nvPr/>
        </p:nvGrpSpPr>
        <p:grpSpPr>
          <a:xfrm>
            <a:off x="11065679" y="5731376"/>
            <a:ext cx="1126618" cy="1138043"/>
            <a:chOff x="11065679" y="5731376"/>
            <a:chExt cx="1126618" cy="1138043"/>
          </a:xfrm>
        </p:grpSpPr>
        <p:sp>
          <p:nvSpPr>
            <p:cNvPr id="37" name="斜纹 36">
              <a:extLst>
                <a:ext uri="{FF2B5EF4-FFF2-40B4-BE49-F238E27FC236}">
                  <a16:creationId xmlns:a16="http://schemas.microsoft.com/office/drawing/2014/main" xmlns="" id="{BA744A68-88B8-4771-A03D-CC93A9E27EF8}"/>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斜纹 37">
              <a:extLst>
                <a:ext uri="{FF2B5EF4-FFF2-40B4-BE49-F238E27FC236}">
                  <a16:creationId xmlns:a16="http://schemas.microsoft.com/office/drawing/2014/main" xmlns="" id="{4F1F0028-6702-4F68-A5E6-313295EDAE33}"/>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9" name="斜纹 38">
              <a:extLst>
                <a:ext uri="{FF2B5EF4-FFF2-40B4-BE49-F238E27FC236}">
                  <a16:creationId xmlns:a16="http://schemas.microsoft.com/office/drawing/2014/main" xmlns="" id="{1F2C000A-0CB3-45B5-B9FB-FEF1A87425C6}"/>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0" name="组合 39">
            <a:extLst>
              <a:ext uri="{FF2B5EF4-FFF2-40B4-BE49-F238E27FC236}">
                <a16:creationId xmlns:a16="http://schemas.microsoft.com/office/drawing/2014/main" xmlns="" id="{096A6E93-ACF5-47AB-8A74-F3A40E14A62F}"/>
              </a:ext>
            </a:extLst>
          </p:cNvPr>
          <p:cNvGrpSpPr/>
          <p:nvPr/>
        </p:nvGrpSpPr>
        <p:grpSpPr>
          <a:xfrm>
            <a:off x="8915739" y="123472"/>
            <a:ext cx="3111552" cy="666942"/>
            <a:chOff x="9769790" y="38915"/>
            <a:chExt cx="2190535" cy="728714"/>
          </a:xfrm>
        </p:grpSpPr>
        <p:sp>
          <p:nvSpPr>
            <p:cNvPr id="41" name="矩形: 圆角 40">
              <a:extLst>
                <a:ext uri="{FF2B5EF4-FFF2-40B4-BE49-F238E27FC236}">
                  <a16:creationId xmlns:a16="http://schemas.microsoft.com/office/drawing/2014/main" xmlns="" id="{EC0A6187-095C-454E-953B-6AA59321CBA6}"/>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圆角 41">
              <a:extLst>
                <a:ext uri="{FF2B5EF4-FFF2-40B4-BE49-F238E27FC236}">
                  <a16:creationId xmlns:a16="http://schemas.microsoft.com/office/drawing/2014/main" xmlns="" id="{1EBC30C4-253E-4223-9C80-1A59A346D11F}"/>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圆角 42">
              <a:extLst>
                <a:ext uri="{FF2B5EF4-FFF2-40B4-BE49-F238E27FC236}">
                  <a16:creationId xmlns:a16="http://schemas.microsoft.com/office/drawing/2014/main" xmlns="" id="{DA215ED1-8497-474B-97CF-7DFFA0C4320F}"/>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圆角 43">
              <a:extLst>
                <a:ext uri="{FF2B5EF4-FFF2-40B4-BE49-F238E27FC236}">
                  <a16:creationId xmlns:a16="http://schemas.microsoft.com/office/drawing/2014/main" xmlns="" id="{B819C1DB-76F8-46DF-AF05-277C412CBF27}"/>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圆角 44">
              <a:extLst>
                <a:ext uri="{FF2B5EF4-FFF2-40B4-BE49-F238E27FC236}">
                  <a16:creationId xmlns:a16="http://schemas.microsoft.com/office/drawing/2014/main" xmlns="" id="{2154D7AD-CDE9-4D1D-89C3-5800E778F887}"/>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圆角 45">
              <a:extLst>
                <a:ext uri="{FF2B5EF4-FFF2-40B4-BE49-F238E27FC236}">
                  <a16:creationId xmlns:a16="http://schemas.microsoft.com/office/drawing/2014/main" xmlns="" id="{B612008B-BE11-4198-9EA8-9EDF710B3AD9}"/>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圆角 46">
              <a:extLst>
                <a:ext uri="{FF2B5EF4-FFF2-40B4-BE49-F238E27FC236}">
                  <a16:creationId xmlns:a16="http://schemas.microsoft.com/office/drawing/2014/main" xmlns="" id="{68E1AC01-0ED2-4CF7-8057-16D4A60E86F1}"/>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圆角 47">
              <a:extLst>
                <a:ext uri="{FF2B5EF4-FFF2-40B4-BE49-F238E27FC236}">
                  <a16:creationId xmlns:a16="http://schemas.microsoft.com/office/drawing/2014/main" xmlns="" id="{24B2FF80-62C3-4D32-A43A-C353D135C6FC}"/>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圆角 48">
              <a:extLst>
                <a:ext uri="{FF2B5EF4-FFF2-40B4-BE49-F238E27FC236}">
                  <a16:creationId xmlns:a16="http://schemas.microsoft.com/office/drawing/2014/main" xmlns="" id="{768A0BEA-6BE7-4A5D-90EF-B52B7AEF1659}"/>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3051338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eelOff"/>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1+#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500" fill="hold"/>
                                        <p:tgtEl>
                                          <p:spTgt spid="35"/>
                                        </p:tgtEl>
                                        <p:attrNameLst>
                                          <p:attrName>ppt_x</p:attrName>
                                        </p:attrNameLst>
                                      </p:cBhvr>
                                      <p:tavLst>
                                        <p:tav tm="0">
                                          <p:val>
                                            <p:strVal val="0-#ppt_w/2"/>
                                          </p:val>
                                        </p:tav>
                                        <p:tav tm="100000">
                                          <p:val>
                                            <p:strVal val="#ppt_x"/>
                                          </p:val>
                                        </p:tav>
                                      </p:tavLst>
                                    </p:anim>
                                    <p:anim calcmode="lin" valueType="num">
                                      <p:cBhvr additive="base">
                                        <p:cTn id="12" dur="500" fill="hold"/>
                                        <p:tgtEl>
                                          <p:spTgt spid="3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wipe(up)">
                                      <p:cBhvr>
                                        <p:cTn id="16" dur="500"/>
                                        <p:tgtEl>
                                          <p:spTgt spid="40"/>
                                        </p:tgtEl>
                                      </p:cBhvr>
                                    </p:animEffect>
                                  </p:childTnLst>
                                </p:cTn>
                              </p:par>
                              <p:par>
                                <p:cTn id="17" presetID="22" presetClass="entr" presetSubtype="4" fill="hold" nodeType="with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wipe(down)">
                                      <p:cBhvr>
                                        <p:cTn id="19" dur="500"/>
                                        <p:tgtEl>
                                          <p:spTgt spid="36"/>
                                        </p:tgtEl>
                                      </p:cBhvr>
                                    </p:animEffect>
                                  </p:childTnLst>
                                </p:cTn>
                              </p:par>
                            </p:childTnLst>
                          </p:cTn>
                        </p:par>
                        <p:par>
                          <p:cTn id="20" fill="hold">
                            <p:stCondLst>
                              <p:cond delay="1000"/>
                            </p:stCondLst>
                            <p:childTnLst>
                              <p:par>
                                <p:cTn id="21" presetID="21" presetClass="entr" presetSubtype="1" fill="hold"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heel(1)">
                                      <p:cBhvr>
                                        <p:cTn id="23" dur="2700"/>
                                        <p:tgtEl>
                                          <p:spTgt spid="33"/>
                                        </p:tgtEl>
                                      </p:cBhvr>
                                    </p:animEffect>
                                  </p:childTnLst>
                                </p:cTn>
                              </p:par>
                            </p:childTnLst>
                          </p:cTn>
                        </p:par>
                        <p:par>
                          <p:cTn id="24" fill="hold">
                            <p:stCondLst>
                              <p:cond delay="3700"/>
                            </p:stCondLst>
                            <p:childTnLst>
                              <p:par>
                                <p:cTn id="25" presetID="10" presetClass="entr" presetSubtype="0" fill="hold" nodeType="after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fade">
                                      <p:cBhvr>
                                        <p:cTn id="27" dur="500"/>
                                        <p:tgtEl>
                                          <p:spTgt spid="54"/>
                                        </p:tgtEl>
                                      </p:cBhvr>
                                    </p:animEffect>
                                  </p:childTnLst>
                                </p:cTn>
                              </p:par>
                            </p:childTnLst>
                          </p:cTn>
                        </p:par>
                        <p:par>
                          <p:cTn id="28" fill="hold">
                            <p:stCondLst>
                              <p:cond delay="4200"/>
                            </p:stCondLst>
                            <p:childTnLst>
                              <p:par>
                                <p:cTn id="29" presetID="42" presetClass="entr" presetSubtype="0"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1000"/>
                                        <p:tgtEl>
                                          <p:spTgt spid="30"/>
                                        </p:tgtEl>
                                      </p:cBhvr>
                                    </p:animEffect>
                                    <p:anim calcmode="lin" valueType="num">
                                      <p:cBhvr>
                                        <p:cTn id="32" dur="1000" fill="hold"/>
                                        <p:tgtEl>
                                          <p:spTgt spid="30"/>
                                        </p:tgtEl>
                                        <p:attrNameLst>
                                          <p:attrName>ppt_x</p:attrName>
                                        </p:attrNameLst>
                                      </p:cBhvr>
                                      <p:tavLst>
                                        <p:tav tm="0">
                                          <p:val>
                                            <p:strVal val="#ppt_x"/>
                                          </p:val>
                                        </p:tav>
                                        <p:tav tm="100000">
                                          <p:val>
                                            <p:strVal val="#ppt_x"/>
                                          </p:val>
                                        </p:tav>
                                      </p:tavLst>
                                    </p:anim>
                                    <p:anim calcmode="lin" valueType="num">
                                      <p:cBhvr>
                                        <p:cTn id="33"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4" grpId="0" animBg="1"/>
      <p:bldP spid="3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xmlns="" id="{8BA9109D-FD9D-439A-9AF9-8A38E83D6C9F}"/>
              </a:ext>
            </a:extLst>
          </p:cNvPr>
          <p:cNvGrpSpPr/>
          <p:nvPr/>
        </p:nvGrpSpPr>
        <p:grpSpPr>
          <a:xfrm>
            <a:off x="986092" y="2017673"/>
            <a:ext cx="2135264" cy="3714395"/>
            <a:chOff x="1136628" y="2401905"/>
            <a:chExt cx="1620957" cy="3121711"/>
          </a:xfrm>
        </p:grpSpPr>
        <p:sp>
          <p:nvSpPr>
            <p:cNvPr id="2" name="矩形: 圆顶角 1">
              <a:extLst>
                <a:ext uri="{FF2B5EF4-FFF2-40B4-BE49-F238E27FC236}">
                  <a16:creationId xmlns:a16="http://schemas.microsoft.com/office/drawing/2014/main" xmlns="" id="{25C82073-2D08-4E48-8531-E9EFE65DEDDA}"/>
                </a:ext>
              </a:extLst>
            </p:cNvPr>
            <p:cNvSpPr/>
            <p:nvPr/>
          </p:nvSpPr>
          <p:spPr>
            <a:xfrm>
              <a:off x="1136628" y="2401905"/>
              <a:ext cx="1620957" cy="741405"/>
            </a:xfrm>
            <a:prstGeom prst="round2SameRect">
              <a:avLst>
                <a:gd name="adj1" fmla="val 50000"/>
                <a:gd name="adj2" fmla="val 0"/>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effectLst>
                    <a:outerShdw blurRad="38100" dist="38100" dir="2700000" algn="tl">
                      <a:srgbClr val="000000">
                        <a:alpha val="43137"/>
                      </a:srgbClr>
                    </a:outerShdw>
                  </a:effectLst>
                </a:rPr>
                <a:t>标题</a:t>
              </a:r>
            </a:p>
          </p:txBody>
        </p:sp>
        <p:sp>
          <p:nvSpPr>
            <p:cNvPr id="4" name="矩形 3">
              <a:extLst>
                <a:ext uri="{FF2B5EF4-FFF2-40B4-BE49-F238E27FC236}">
                  <a16:creationId xmlns:a16="http://schemas.microsoft.com/office/drawing/2014/main" xmlns="" id="{87EA7219-6E38-4537-A31A-9173C2C18166}"/>
                </a:ext>
              </a:extLst>
            </p:cNvPr>
            <p:cNvSpPr/>
            <p:nvPr/>
          </p:nvSpPr>
          <p:spPr>
            <a:xfrm>
              <a:off x="1136628" y="3143310"/>
              <a:ext cx="1620957" cy="1641231"/>
            </a:xfrm>
            <a:prstGeom prst="rect">
              <a:avLst/>
            </a:prstGeom>
            <a:gradFill>
              <a:gsLst>
                <a:gs pos="0">
                  <a:srgbClr val="00B0F0"/>
                </a:gs>
                <a:gs pos="96000">
                  <a:srgbClr val="2E75B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pPr>
              <a:r>
                <a:rPr lang="zh-CN" altLang="en-US" sz="120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您的内容打在这里，或者通过复制您的文本后，在此框中选择粘贴，并选择留文字。您的内容打在这里，或者通过通过复制您的文本</a:t>
              </a:r>
            </a:p>
          </p:txBody>
        </p:sp>
        <p:sp>
          <p:nvSpPr>
            <p:cNvPr id="30" name="矩形: 圆顶角 29">
              <a:extLst>
                <a:ext uri="{FF2B5EF4-FFF2-40B4-BE49-F238E27FC236}">
                  <a16:creationId xmlns:a16="http://schemas.microsoft.com/office/drawing/2014/main" xmlns="" id="{FD9440BB-BDBF-4A93-86C1-C889D49DF564}"/>
                </a:ext>
              </a:extLst>
            </p:cNvPr>
            <p:cNvSpPr/>
            <p:nvPr/>
          </p:nvSpPr>
          <p:spPr>
            <a:xfrm rot="10800000">
              <a:off x="1136628" y="4782211"/>
              <a:ext cx="1620957" cy="741405"/>
            </a:xfrm>
            <a:prstGeom prst="round2SameRect">
              <a:avLst>
                <a:gd name="adj1" fmla="val 50000"/>
                <a:gd name="adj2" fmla="val 0"/>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27" name="矩形 26">
            <a:extLst>
              <a:ext uri="{FF2B5EF4-FFF2-40B4-BE49-F238E27FC236}">
                <a16:creationId xmlns:a16="http://schemas.microsoft.com/office/drawing/2014/main" xmlns="" id="{05E02C48-0973-4DA0-A9E2-B48194BFBB32}"/>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28" name="任意多边形: 形状 27">
            <a:extLst>
              <a:ext uri="{FF2B5EF4-FFF2-40B4-BE49-F238E27FC236}">
                <a16:creationId xmlns:a16="http://schemas.microsoft.com/office/drawing/2014/main" xmlns="" id="{D2EA30F8-3541-4AC8-9CB3-4031B89A24A8}"/>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29" name="组合 28">
            <a:extLst>
              <a:ext uri="{FF2B5EF4-FFF2-40B4-BE49-F238E27FC236}">
                <a16:creationId xmlns:a16="http://schemas.microsoft.com/office/drawing/2014/main" xmlns="" id="{456D1977-2E1B-454D-9953-699535D8D954}"/>
              </a:ext>
            </a:extLst>
          </p:cNvPr>
          <p:cNvGrpSpPr/>
          <p:nvPr/>
        </p:nvGrpSpPr>
        <p:grpSpPr>
          <a:xfrm>
            <a:off x="11065679" y="5731376"/>
            <a:ext cx="1126618" cy="1138043"/>
            <a:chOff x="11065679" y="5731376"/>
            <a:chExt cx="1126618" cy="1138043"/>
          </a:xfrm>
        </p:grpSpPr>
        <p:sp>
          <p:nvSpPr>
            <p:cNvPr id="35" name="斜纹 34">
              <a:extLst>
                <a:ext uri="{FF2B5EF4-FFF2-40B4-BE49-F238E27FC236}">
                  <a16:creationId xmlns:a16="http://schemas.microsoft.com/office/drawing/2014/main" xmlns="" id="{16063374-FFA6-40B8-BE58-390F22DDE616}"/>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6" name="斜纹 35">
              <a:extLst>
                <a:ext uri="{FF2B5EF4-FFF2-40B4-BE49-F238E27FC236}">
                  <a16:creationId xmlns:a16="http://schemas.microsoft.com/office/drawing/2014/main" xmlns="" id="{2775AD92-8AE8-4580-AD23-886EEA3FC792}"/>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 name="斜纹 36">
              <a:extLst>
                <a:ext uri="{FF2B5EF4-FFF2-40B4-BE49-F238E27FC236}">
                  <a16:creationId xmlns:a16="http://schemas.microsoft.com/office/drawing/2014/main" xmlns="" id="{E5367823-232B-4D36-8EF5-53E98DDD0C16}"/>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38" name="组合 37">
            <a:extLst>
              <a:ext uri="{FF2B5EF4-FFF2-40B4-BE49-F238E27FC236}">
                <a16:creationId xmlns:a16="http://schemas.microsoft.com/office/drawing/2014/main" xmlns="" id="{B279B500-AA5C-4F8B-B9F0-886BD964A87A}"/>
              </a:ext>
            </a:extLst>
          </p:cNvPr>
          <p:cNvGrpSpPr/>
          <p:nvPr/>
        </p:nvGrpSpPr>
        <p:grpSpPr>
          <a:xfrm>
            <a:off x="8915739" y="123472"/>
            <a:ext cx="3111552" cy="666942"/>
            <a:chOff x="9769790" y="38915"/>
            <a:chExt cx="2190535" cy="728714"/>
          </a:xfrm>
        </p:grpSpPr>
        <p:sp>
          <p:nvSpPr>
            <p:cNvPr id="39" name="矩形: 圆角 38">
              <a:extLst>
                <a:ext uri="{FF2B5EF4-FFF2-40B4-BE49-F238E27FC236}">
                  <a16:creationId xmlns:a16="http://schemas.microsoft.com/office/drawing/2014/main" xmlns="" id="{9E18BF10-AFE6-41B6-ABDF-2B8F210B0679}"/>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圆角 39">
              <a:extLst>
                <a:ext uri="{FF2B5EF4-FFF2-40B4-BE49-F238E27FC236}">
                  <a16:creationId xmlns:a16="http://schemas.microsoft.com/office/drawing/2014/main" xmlns="" id="{917CAC33-B58E-4BD9-ADA1-68DCAED7DBDE}"/>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圆角 40">
              <a:extLst>
                <a:ext uri="{FF2B5EF4-FFF2-40B4-BE49-F238E27FC236}">
                  <a16:creationId xmlns:a16="http://schemas.microsoft.com/office/drawing/2014/main" xmlns="" id="{B07EBFBB-74D0-4377-987B-09B7FF32A4EB}"/>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圆角 41">
              <a:extLst>
                <a:ext uri="{FF2B5EF4-FFF2-40B4-BE49-F238E27FC236}">
                  <a16:creationId xmlns:a16="http://schemas.microsoft.com/office/drawing/2014/main" xmlns="" id="{F6B75198-0E03-4AE8-8F88-9E606BA7BB20}"/>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圆角 42">
              <a:extLst>
                <a:ext uri="{FF2B5EF4-FFF2-40B4-BE49-F238E27FC236}">
                  <a16:creationId xmlns:a16="http://schemas.microsoft.com/office/drawing/2014/main" xmlns="" id="{F1D23B2A-D6C4-4768-9839-25B3FD993559}"/>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圆角 43">
              <a:extLst>
                <a:ext uri="{FF2B5EF4-FFF2-40B4-BE49-F238E27FC236}">
                  <a16:creationId xmlns:a16="http://schemas.microsoft.com/office/drawing/2014/main" xmlns="" id="{26089EEB-7088-4B2F-8C64-9A5A2D346C2D}"/>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圆角 44">
              <a:extLst>
                <a:ext uri="{FF2B5EF4-FFF2-40B4-BE49-F238E27FC236}">
                  <a16:creationId xmlns:a16="http://schemas.microsoft.com/office/drawing/2014/main" xmlns="" id="{860A2142-A6E3-463A-92B8-D7971A0E329A}"/>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圆角 45">
              <a:extLst>
                <a:ext uri="{FF2B5EF4-FFF2-40B4-BE49-F238E27FC236}">
                  <a16:creationId xmlns:a16="http://schemas.microsoft.com/office/drawing/2014/main" xmlns="" id="{2123DF8F-81AD-467E-B151-49DC3B515ABC}"/>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圆角 46">
              <a:extLst>
                <a:ext uri="{FF2B5EF4-FFF2-40B4-BE49-F238E27FC236}">
                  <a16:creationId xmlns:a16="http://schemas.microsoft.com/office/drawing/2014/main" xmlns="" id="{6926969B-B36A-4F6C-BF79-56A9718FAF85}"/>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8" name="组合 47">
            <a:extLst>
              <a:ext uri="{FF2B5EF4-FFF2-40B4-BE49-F238E27FC236}">
                <a16:creationId xmlns:a16="http://schemas.microsoft.com/office/drawing/2014/main" xmlns="" id="{22103238-9FE8-450F-893D-32A700F9B3E4}"/>
              </a:ext>
            </a:extLst>
          </p:cNvPr>
          <p:cNvGrpSpPr/>
          <p:nvPr/>
        </p:nvGrpSpPr>
        <p:grpSpPr>
          <a:xfrm>
            <a:off x="3557956" y="2017673"/>
            <a:ext cx="2135264" cy="3714395"/>
            <a:chOff x="1136628" y="2401905"/>
            <a:chExt cx="1620957" cy="3121711"/>
          </a:xfrm>
        </p:grpSpPr>
        <p:sp>
          <p:nvSpPr>
            <p:cNvPr id="49" name="矩形: 圆顶角 48">
              <a:extLst>
                <a:ext uri="{FF2B5EF4-FFF2-40B4-BE49-F238E27FC236}">
                  <a16:creationId xmlns:a16="http://schemas.microsoft.com/office/drawing/2014/main" xmlns="" id="{AD9F1B3B-37D8-4B65-B377-A7CB231AC547}"/>
                </a:ext>
              </a:extLst>
            </p:cNvPr>
            <p:cNvSpPr/>
            <p:nvPr/>
          </p:nvSpPr>
          <p:spPr>
            <a:xfrm>
              <a:off x="1136628" y="2401905"/>
              <a:ext cx="1620957" cy="741405"/>
            </a:xfrm>
            <a:prstGeom prst="round2SameRect">
              <a:avLst>
                <a:gd name="adj1" fmla="val 50000"/>
                <a:gd name="adj2" fmla="val 0"/>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effectLst>
                    <a:outerShdw blurRad="38100" dist="38100" dir="2700000" algn="tl">
                      <a:srgbClr val="000000">
                        <a:alpha val="43137"/>
                      </a:srgbClr>
                    </a:outerShdw>
                  </a:effectLst>
                </a:rPr>
                <a:t>标题</a:t>
              </a:r>
            </a:p>
          </p:txBody>
        </p:sp>
        <p:sp>
          <p:nvSpPr>
            <p:cNvPr id="50" name="矩形 49">
              <a:extLst>
                <a:ext uri="{FF2B5EF4-FFF2-40B4-BE49-F238E27FC236}">
                  <a16:creationId xmlns:a16="http://schemas.microsoft.com/office/drawing/2014/main" xmlns="" id="{1CF4E02D-7100-4038-85C1-FAB089E3FA98}"/>
                </a:ext>
              </a:extLst>
            </p:cNvPr>
            <p:cNvSpPr/>
            <p:nvPr/>
          </p:nvSpPr>
          <p:spPr>
            <a:xfrm>
              <a:off x="1136628" y="3143310"/>
              <a:ext cx="1620957" cy="1641231"/>
            </a:xfrm>
            <a:prstGeom prst="rect">
              <a:avLst/>
            </a:prstGeom>
            <a:gradFill>
              <a:gsLst>
                <a:gs pos="0">
                  <a:srgbClr val="00B0F0"/>
                </a:gs>
                <a:gs pos="96000">
                  <a:srgbClr val="2E75B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pPr>
              <a:r>
                <a:rPr lang="zh-CN" altLang="en-US" sz="120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您的内容打在这里，或者通过复制您的文本后，在此框中选择粘贴，并选择留文字。您的内容打在这里，或者通过通过复制您的文本</a:t>
              </a:r>
            </a:p>
          </p:txBody>
        </p:sp>
        <p:sp>
          <p:nvSpPr>
            <p:cNvPr id="51" name="矩形: 圆顶角 50">
              <a:extLst>
                <a:ext uri="{FF2B5EF4-FFF2-40B4-BE49-F238E27FC236}">
                  <a16:creationId xmlns:a16="http://schemas.microsoft.com/office/drawing/2014/main" xmlns="" id="{D79DEC9F-46FE-4FB9-8B18-D60E2C542548}"/>
                </a:ext>
              </a:extLst>
            </p:cNvPr>
            <p:cNvSpPr/>
            <p:nvPr/>
          </p:nvSpPr>
          <p:spPr>
            <a:xfrm rot="10800000">
              <a:off x="1136628" y="4782211"/>
              <a:ext cx="1620957" cy="741405"/>
            </a:xfrm>
            <a:prstGeom prst="round2SameRect">
              <a:avLst>
                <a:gd name="adj1" fmla="val 50000"/>
                <a:gd name="adj2" fmla="val 0"/>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52" name="组合 51">
            <a:extLst>
              <a:ext uri="{FF2B5EF4-FFF2-40B4-BE49-F238E27FC236}">
                <a16:creationId xmlns:a16="http://schemas.microsoft.com/office/drawing/2014/main" xmlns="" id="{4E475414-F68C-425C-9E1C-C778C2B2823B}"/>
              </a:ext>
            </a:extLst>
          </p:cNvPr>
          <p:cNvGrpSpPr/>
          <p:nvPr/>
        </p:nvGrpSpPr>
        <p:grpSpPr>
          <a:xfrm>
            <a:off x="6129820" y="2017673"/>
            <a:ext cx="2135264" cy="3714395"/>
            <a:chOff x="1136628" y="2401905"/>
            <a:chExt cx="1620957" cy="3121711"/>
          </a:xfrm>
        </p:grpSpPr>
        <p:sp>
          <p:nvSpPr>
            <p:cNvPr id="53" name="矩形: 圆顶角 52">
              <a:extLst>
                <a:ext uri="{FF2B5EF4-FFF2-40B4-BE49-F238E27FC236}">
                  <a16:creationId xmlns:a16="http://schemas.microsoft.com/office/drawing/2014/main" xmlns="" id="{3771804C-88FC-4FB1-9A51-DC0FAE6EEF15}"/>
                </a:ext>
              </a:extLst>
            </p:cNvPr>
            <p:cNvSpPr/>
            <p:nvPr/>
          </p:nvSpPr>
          <p:spPr>
            <a:xfrm>
              <a:off x="1136628" y="2401905"/>
              <a:ext cx="1620957" cy="741405"/>
            </a:xfrm>
            <a:prstGeom prst="round2SameRect">
              <a:avLst>
                <a:gd name="adj1" fmla="val 50000"/>
                <a:gd name="adj2" fmla="val 0"/>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effectLst>
                    <a:outerShdw blurRad="38100" dist="38100" dir="2700000" algn="tl">
                      <a:srgbClr val="000000">
                        <a:alpha val="43137"/>
                      </a:srgbClr>
                    </a:outerShdw>
                  </a:effectLst>
                </a:rPr>
                <a:t>标题</a:t>
              </a:r>
            </a:p>
          </p:txBody>
        </p:sp>
        <p:sp>
          <p:nvSpPr>
            <p:cNvPr id="54" name="矩形 53">
              <a:extLst>
                <a:ext uri="{FF2B5EF4-FFF2-40B4-BE49-F238E27FC236}">
                  <a16:creationId xmlns:a16="http://schemas.microsoft.com/office/drawing/2014/main" xmlns="" id="{27AA6EB9-D144-4B8B-8FF9-078B3DF23273}"/>
                </a:ext>
              </a:extLst>
            </p:cNvPr>
            <p:cNvSpPr/>
            <p:nvPr/>
          </p:nvSpPr>
          <p:spPr>
            <a:xfrm>
              <a:off x="1136628" y="3143310"/>
              <a:ext cx="1620957" cy="1641231"/>
            </a:xfrm>
            <a:prstGeom prst="rect">
              <a:avLst/>
            </a:prstGeom>
            <a:gradFill>
              <a:gsLst>
                <a:gs pos="0">
                  <a:srgbClr val="00B0F0"/>
                </a:gs>
                <a:gs pos="96000">
                  <a:srgbClr val="2E75B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pPr>
              <a:r>
                <a:rPr lang="zh-CN" altLang="en-US" sz="120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您的内容打在这里，或者通过复制您的文本后，在此框中选择粘贴，并选择留文字。您的内容打在这里，或者通过通过复制您的文本</a:t>
              </a:r>
            </a:p>
          </p:txBody>
        </p:sp>
        <p:sp>
          <p:nvSpPr>
            <p:cNvPr id="55" name="矩形: 圆顶角 54">
              <a:extLst>
                <a:ext uri="{FF2B5EF4-FFF2-40B4-BE49-F238E27FC236}">
                  <a16:creationId xmlns:a16="http://schemas.microsoft.com/office/drawing/2014/main" xmlns="" id="{F2C067C7-8C0D-4425-8E29-D56C894AB7EA}"/>
                </a:ext>
              </a:extLst>
            </p:cNvPr>
            <p:cNvSpPr/>
            <p:nvPr/>
          </p:nvSpPr>
          <p:spPr>
            <a:xfrm rot="10800000">
              <a:off x="1136628" y="4782211"/>
              <a:ext cx="1620957" cy="741405"/>
            </a:xfrm>
            <a:prstGeom prst="round2SameRect">
              <a:avLst>
                <a:gd name="adj1" fmla="val 50000"/>
                <a:gd name="adj2" fmla="val 0"/>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56" name="组合 55">
            <a:extLst>
              <a:ext uri="{FF2B5EF4-FFF2-40B4-BE49-F238E27FC236}">
                <a16:creationId xmlns:a16="http://schemas.microsoft.com/office/drawing/2014/main" xmlns="" id="{3BE4F5F6-F98C-4817-AE0E-310BCD693E69}"/>
              </a:ext>
            </a:extLst>
          </p:cNvPr>
          <p:cNvGrpSpPr/>
          <p:nvPr/>
        </p:nvGrpSpPr>
        <p:grpSpPr>
          <a:xfrm>
            <a:off x="8701685" y="2017673"/>
            <a:ext cx="2135264" cy="3714395"/>
            <a:chOff x="1136628" y="2401905"/>
            <a:chExt cx="1620957" cy="3121711"/>
          </a:xfrm>
        </p:grpSpPr>
        <p:sp>
          <p:nvSpPr>
            <p:cNvPr id="57" name="矩形: 圆顶角 56">
              <a:extLst>
                <a:ext uri="{FF2B5EF4-FFF2-40B4-BE49-F238E27FC236}">
                  <a16:creationId xmlns:a16="http://schemas.microsoft.com/office/drawing/2014/main" xmlns="" id="{3DA694D9-1C82-4018-BDA2-1AE62AFAF625}"/>
                </a:ext>
              </a:extLst>
            </p:cNvPr>
            <p:cNvSpPr/>
            <p:nvPr/>
          </p:nvSpPr>
          <p:spPr>
            <a:xfrm>
              <a:off x="1136628" y="2401905"/>
              <a:ext cx="1620957" cy="741405"/>
            </a:xfrm>
            <a:prstGeom prst="round2SameRect">
              <a:avLst>
                <a:gd name="adj1" fmla="val 50000"/>
                <a:gd name="adj2" fmla="val 0"/>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effectLst>
                    <a:outerShdw blurRad="38100" dist="38100" dir="2700000" algn="tl">
                      <a:srgbClr val="000000">
                        <a:alpha val="43137"/>
                      </a:srgbClr>
                    </a:outerShdw>
                  </a:effectLst>
                </a:rPr>
                <a:t>标题</a:t>
              </a:r>
            </a:p>
          </p:txBody>
        </p:sp>
        <p:sp>
          <p:nvSpPr>
            <p:cNvPr id="58" name="矩形 57">
              <a:extLst>
                <a:ext uri="{FF2B5EF4-FFF2-40B4-BE49-F238E27FC236}">
                  <a16:creationId xmlns:a16="http://schemas.microsoft.com/office/drawing/2014/main" xmlns="" id="{4346A010-984F-49AF-A93D-853F1302897F}"/>
                </a:ext>
              </a:extLst>
            </p:cNvPr>
            <p:cNvSpPr/>
            <p:nvPr/>
          </p:nvSpPr>
          <p:spPr>
            <a:xfrm>
              <a:off x="1136628" y="3143310"/>
              <a:ext cx="1620957" cy="1641231"/>
            </a:xfrm>
            <a:prstGeom prst="rect">
              <a:avLst/>
            </a:prstGeom>
            <a:gradFill>
              <a:gsLst>
                <a:gs pos="0">
                  <a:srgbClr val="00B0F0"/>
                </a:gs>
                <a:gs pos="96000">
                  <a:srgbClr val="2E75B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pPr>
              <a:r>
                <a:rPr lang="zh-CN" altLang="en-US" sz="120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您的内容打在这里，或者通过复制您的文本后，在此框中选择粘贴，并选择留文字。您的内容打在这里，或者通过通过复制您的文本</a:t>
              </a:r>
            </a:p>
          </p:txBody>
        </p:sp>
        <p:sp>
          <p:nvSpPr>
            <p:cNvPr id="59" name="矩形: 圆顶角 58">
              <a:extLst>
                <a:ext uri="{FF2B5EF4-FFF2-40B4-BE49-F238E27FC236}">
                  <a16:creationId xmlns:a16="http://schemas.microsoft.com/office/drawing/2014/main" xmlns="" id="{D757FB73-F26F-4595-B8E3-E0BCDEC5293E}"/>
                </a:ext>
              </a:extLst>
            </p:cNvPr>
            <p:cNvSpPr/>
            <p:nvPr/>
          </p:nvSpPr>
          <p:spPr>
            <a:xfrm rot="10800000">
              <a:off x="1136628" y="4782211"/>
              <a:ext cx="1620957" cy="741405"/>
            </a:xfrm>
            <a:prstGeom prst="round2SameRect">
              <a:avLst>
                <a:gd name="adj1" fmla="val 50000"/>
                <a:gd name="adj2" fmla="val 0"/>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60" name="Group 5">
            <a:extLst>
              <a:ext uri="{FF2B5EF4-FFF2-40B4-BE49-F238E27FC236}">
                <a16:creationId xmlns:a16="http://schemas.microsoft.com/office/drawing/2014/main" xmlns="" id="{6EF879B8-1C55-4B92-982F-50B71BAC720C}"/>
              </a:ext>
            </a:extLst>
          </p:cNvPr>
          <p:cNvGrpSpPr/>
          <p:nvPr/>
        </p:nvGrpSpPr>
        <p:grpSpPr>
          <a:xfrm>
            <a:off x="1864016" y="5091861"/>
            <a:ext cx="379415" cy="354994"/>
            <a:chOff x="6964363" y="2108200"/>
            <a:chExt cx="690562" cy="646113"/>
          </a:xfrm>
          <a:solidFill>
            <a:schemeClr val="bg1"/>
          </a:solidFill>
        </p:grpSpPr>
        <p:sp>
          <p:nvSpPr>
            <p:cNvPr id="72" name="Freeform 91">
              <a:extLst>
                <a:ext uri="{FF2B5EF4-FFF2-40B4-BE49-F238E27FC236}">
                  <a16:creationId xmlns:a16="http://schemas.microsoft.com/office/drawing/2014/main" xmlns="" id="{C151BB46-A062-4E52-84E2-BBAE76409CA5}"/>
                </a:ext>
              </a:extLst>
            </p:cNvPr>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1" fontAlgn="auto" hangingPunct="1">
                <a:defRPr/>
              </a:pPr>
              <a:endParaRPr lang="id-ID" noProof="1"/>
            </a:p>
          </p:txBody>
        </p:sp>
        <p:sp>
          <p:nvSpPr>
            <p:cNvPr id="73" name="Freeform 92">
              <a:extLst>
                <a:ext uri="{FF2B5EF4-FFF2-40B4-BE49-F238E27FC236}">
                  <a16:creationId xmlns:a16="http://schemas.microsoft.com/office/drawing/2014/main" xmlns="" id="{649A7324-AD49-408F-A03D-80BA31164203}"/>
                </a:ext>
              </a:extLst>
            </p:cNvPr>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1" fontAlgn="auto" hangingPunct="1">
                <a:defRPr/>
              </a:pPr>
              <a:endParaRPr lang="id-ID" noProof="1"/>
            </a:p>
          </p:txBody>
        </p:sp>
      </p:grpSp>
      <p:grpSp>
        <p:nvGrpSpPr>
          <p:cNvPr id="61" name="Group 10">
            <a:extLst>
              <a:ext uri="{FF2B5EF4-FFF2-40B4-BE49-F238E27FC236}">
                <a16:creationId xmlns:a16="http://schemas.microsoft.com/office/drawing/2014/main" xmlns="" id="{FAE127C6-3147-435B-A252-3DC88646C1B6}"/>
              </a:ext>
            </a:extLst>
          </p:cNvPr>
          <p:cNvGrpSpPr/>
          <p:nvPr/>
        </p:nvGrpSpPr>
        <p:grpSpPr>
          <a:xfrm>
            <a:off x="4465512" y="5098673"/>
            <a:ext cx="342158" cy="341371"/>
            <a:chOff x="4594225" y="2119313"/>
            <a:chExt cx="690563" cy="688975"/>
          </a:xfrm>
          <a:solidFill>
            <a:schemeClr val="bg1"/>
          </a:solidFill>
        </p:grpSpPr>
        <p:sp>
          <p:nvSpPr>
            <p:cNvPr id="69" name="Freeform 74">
              <a:extLst>
                <a:ext uri="{FF2B5EF4-FFF2-40B4-BE49-F238E27FC236}">
                  <a16:creationId xmlns:a16="http://schemas.microsoft.com/office/drawing/2014/main" xmlns="" id="{D5548608-E445-4C96-B562-95F64284362D}"/>
                </a:ext>
              </a:extLst>
            </p:cNvPr>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1" fontAlgn="auto" hangingPunct="1">
                <a:defRPr/>
              </a:pPr>
              <a:endParaRPr lang="id-ID" noProof="1"/>
            </a:p>
          </p:txBody>
        </p:sp>
        <p:sp>
          <p:nvSpPr>
            <p:cNvPr id="70" name="Freeform 75">
              <a:extLst>
                <a:ext uri="{FF2B5EF4-FFF2-40B4-BE49-F238E27FC236}">
                  <a16:creationId xmlns:a16="http://schemas.microsoft.com/office/drawing/2014/main" xmlns="" id="{93CD3047-5875-4AFE-883A-271EABFF93AA}"/>
                </a:ext>
              </a:extLst>
            </p:cNvPr>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1" fontAlgn="auto" hangingPunct="1">
                <a:defRPr/>
              </a:pPr>
              <a:endParaRPr lang="id-ID" noProof="1"/>
            </a:p>
          </p:txBody>
        </p:sp>
        <p:sp>
          <p:nvSpPr>
            <p:cNvPr id="71" name="Freeform 76">
              <a:extLst>
                <a:ext uri="{FF2B5EF4-FFF2-40B4-BE49-F238E27FC236}">
                  <a16:creationId xmlns:a16="http://schemas.microsoft.com/office/drawing/2014/main" xmlns="" id="{EBE767AF-2074-4687-B968-F7891149FF30}"/>
                </a:ext>
              </a:extLst>
            </p:cNvPr>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1" fontAlgn="auto" hangingPunct="1">
                <a:defRPr/>
              </a:pPr>
              <a:endParaRPr lang="id-ID" noProof="1"/>
            </a:p>
          </p:txBody>
        </p:sp>
      </p:grpSp>
      <p:sp>
        <p:nvSpPr>
          <p:cNvPr id="63" name="Freeform 286">
            <a:extLst>
              <a:ext uri="{FF2B5EF4-FFF2-40B4-BE49-F238E27FC236}">
                <a16:creationId xmlns:a16="http://schemas.microsoft.com/office/drawing/2014/main" xmlns="" id="{31BAC3E8-BED8-446E-B93A-A3DA33145CE1}"/>
              </a:ext>
            </a:extLst>
          </p:cNvPr>
          <p:cNvSpPr>
            <a:spLocks noEditPoints="1" noChangeArrowheads="1"/>
          </p:cNvSpPr>
          <p:nvPr/>
        </p:nvSpPr>
        <p:spPr bwMode="auto">
          <a:xfrm>
            <a:off x="7029751" y="5101083"/>
            <a:ext cx="334962" cy="336550"/>
          </a:xfrm>
          <a:custGeom>
            <a:avLst/>
            <a:gdLst>
              <a:gd name="T0" fmla="*/ 4760443 w 16419"/>
              <a:gd name="T1" fmla="*/ 5282005 h 16036"/>
              <a:gd name="T2" fmla="*/ 5015576 w 16419"/>
              <a:gd name="T3" fmla="*/ 4233277 h 16036"/>
              <a:gd name="T4" fmla="*/ 6276228 w 16419"/>
              <a:gd name="T5" fmla="*/ 4374206 h 16036"/>
              <a:gd name="T6" fmla="*/ 5513765 w 16419"/>
              <a:gd name="T7" fmla="*/ 5711444 h 16036"/>
              <a:gd name="T8" fmla="*/ 1910338 w 16419"/>
              <a:gd name="T9" fmla="*/ 4693105 h 16036"/>
              <a:gd name="T10" fmla="*/ 1843321 w 16419"/>
              <a:gd name="T11" fmla="*/ 5387276 h 16036"/>
              <a:gd name="T12" fmla="*/ 893579 w 16419"/>
              <a:gd name="T13" fmla="*/ 5158684 h 16036"/>
              <a:gd name="T14" fmla="*/ 446575 w 16419"/>
              <a:gd name="T15" fmla="*/ 3645699 h 16036"/>
              <a:gd name="T16" fmla="*/ 1722630 w 16419"/>
              <a:gd name="T17" fmla="*/ 1842441 h 16036"/>
              <a:gd name="T18" fmla="*/ 1886612 w 16419"/>
              <a:gd name="T19" fmla="*/ 2458645 h 16036"/>
              <a:gd name="T20" fmla="*/ 446575 w 16419"/>
              <a:gd name="T21" fmla="*/ 3417527 h 16036"/>
              <a:gd name="T22" fmla="*/ 831152 w 16419"/>
              <a:gd name="T23" fmla="*/ 2016425 h 16036"/>
              <a:gd name="T24" fmla="*/ 3876024 w 16419"/>
              <a:gd name="T25" fmla="*/ 2244156 h 16036"/>
              <a:gd name="T26" fmla="*/ 4605620 w 16419"/>
              <a:gd name="T27" fmla="*/ 2067969 h 16036"/>
              <a:gd name="T28" fmla="*/ 4813301 w 16419"/>
              <a:gd name="T29" fmla="*/ 2977070 h 16036"/>
              <a:gd name="T30" fmla="*/ 4225226 w 16419"/>
              <a:gd name="T31" fmla="*/ 5108462 h 16036"/>
              <a:gd name="T32" fmla="*/ 3526842 w 16419"/>
              <a:gd name="T33" fmla="*/ 5018616 h 16036"/>
              <a:gd name="T34" fmla="*/ 4708420 w 16419"/>
              <a:gd name="T35" fmla="*/ 4643786 h 16036"/>
              <a:gd name="T36" fmla="*/ 5053440 w 16419"/>
              <a:gd name="T37" fmla="*/ 5677088 h 16036"/>
              <a:gd name="T38" fmla="*/ 4725496 w 16419"/>
              <a:gd name="T39" fmla="*/ 6290669 h 16036"/>
              <a:gd name="T40" fmla="*/ 4041271 w 16419"/>
              <a:gd name="T41" fmla="*/ 6414871 h 16036"/>
              <a:gd name="T42" fmla="*/ 4551109 w 16419"/>
              <a:gd name="T43" fmla="*/ 5669176 h 16036"/>
              <a:gd name="T44" fmla="*/ 3963850 w 16419"/>
              <a:gd name="T45" fmla="*/ 5287734 h 16036"/>
              <a:gd name="T46" fmla="*/ 4325516 w 16419"/>
              <a:gd name="T47" fmla="*/ 5618954 h 16036"/>
              <a:gd name="T48" fmla="*/ 3705799 w 16419"/>
              <a:gd name="T49" fmla="*/ 6446582 h 16036"/>
              <a:gd name="T50" fmla="*/ 2199174 w 16419"/>
              <a:gd name="T51" fmla="*/ 6334700 h 16036"/>
              <a:gd name="T52" fmla="*/ 1694334 w 16419"/>
              <a:gd name="T53" fmla="*/ 5728192 h 16036"/>
              <a:gd name="T54" fmla="*/ 2406855 w 16419"/>
              <a:gd name="T55" fmla="*/ 5887631 h 16036"/>
              <a:gd name="T56" fmla="*/ 3306676 w 16419"/>
              <a:gd name="T57" fmla="*/ 3645699 h 16036"/>
              <a:gd name="T58" fmla="*/ 2639506 w 16419"/>
              <a:gd name="T59" fmla="*/ 5101410 h 16036"/>
              <a:gd name="T60" fmla="*/ 2137583 w 16419"/>
              <a:gd name="T61" fmla="*/ 4690902 h 16036"/>
              <a:gd name="T62" fmla="*/ 3306676 w 16419"/>
              <a:gd name="T63" fmla="*/ 3645699 h 16036"/>
              <a:gd name="T64" fmla="*/ 2923364 w 16419"/>
              <a:gd name="T65" fmla="*/ 2239308 h 16036"/>
              <a:gd name="T66" fmla="*/ 2015627 w 16419"/>
              <a:gd name="T67" fmla="*/ 3020240 h 16036"/>
              <a:gd name="T68" fmla="*/ 2214576 w 16419"/>
              <a:gd name="T69" fmla="*/ 2107173 h 16036"/>
              <a:gd name="T70" fmla="*/ 1526190 w 16419"/>
              <a:gd name="T71" fmla="*/ 1455732 h 16036"/>
              <a:gd name="T72" fmla="*/ 2170470 w 16419"/>
              <a:gd name="T73" fmla="*/ 741728 h 16036"/>
              <a:gd name="T74" fmla="*/ 2683633 w 16419"/>
              <a:gd name="T75" fmla="*/ 780051 h 16036"/>
              <a:gd name="T76" fmla="*/ 2142582 w 16419"/>
              <a:gd name="T77" fmla="*/ 1688291 h 16036"/>
              <a:gd name="T78" fmla="*/ 2733983 w 16419"/>
              <a:gd name="T79" fmla="*/ 1975899 h 16036"/>
              <a:gd name="T80" fmla="*/ 2503004 w 16419"/>
              <a:gd name="T81" fmla="*/ 1453969 h 16036"/>
              <a:gd name="T82" fmla="*/ 3218034 w 16419"/>
              <a:gd name="T83" fmla="*/ 530765 h 16036"/>
              <a:gd name="T84" fmla="*/ 4813301 w 16419"/>
              <a:gd name="T85" fmla="*/ 818814 h 16036"/>
              <a:gd name="T86" fmla="*/ 5169562 w 16419"/>
              <a:gd name="T87" fmla="*/ 1547341 h 16036"/>
              <a:gd name="T88" fmla="*/ 4629347 w 16419"/>
              <a:gd name="T89" fmla="*/ 1553511 h 16036"/>
              <a:gd name="T90" fmla="*/ 4061243 w 16419"/>
              <a:gd name="T91" fmla="*/ 671694 h 16036"/>
              <a:gd name="T92" fmla="*/ 4100352 w 16419"/>
              <a:gd name="T93" fmla="*/ 1084847 h 16036"/>
              <a:gd name="T94" fmla="*/ 4343836 w 16419"/>
              <a:gd name="T95" fmla="*/ 1915120 h 16036"/>
              <a:gd name="T96" fmla="*/ 3656694 w 16419"/>
              <a:gd name="T97" fmla="*/ 2037580 h 16036"/>
              <a:gd name="T98" fmla="*/ 2850105 w 16419"/>
              <a:gd name="T99" fmla="*/ 6135615 h 16036"/>
              <a:gd name="T100" fmla="*/ 2505493 w 16419"/>
              <a:gd name="T101" fmla="*/ 5367884 h 16036"/>
              <a:gd name="T102" fmla="*/ 3130209 w 16419"/>
              <a:gd name="T103" fmla="*/ 5256464 h 16036"/>
              <a:gd name="T104" fmla="*/ 5020574 w 16419"/>
              <a:gd name="T105" fmla="*/ 2860360 h 16036"/>
              <a:gd name="T106" fmla="*/ 4867404 w 16419"/>
              <a:gd name="T107" fmla="*/ 1964901 h 16036"/>
              <a:gd name="T108" fmla="*/ 5443015 w 16419"/>
              <a:gd name="T109" fmla="*/ 1634102 h 16036"/>
              <a:gd name="T110" fmla="*/ 6118080 w 16419"/>
              <a:gd name="T111" fmla="*/ 2248983 h 16036"/>
              <a:gd name="T112" fmla="*/ 2896721 w 16419"/>
              <a:gd name="T113" fmla="*/ 40526 h 16036"/>
              <a:gd name="T114" fmla="*/ 207273 w 16419"/>
              <a:gd name="T115" fmla="*/ 2317255 h 16036"/>
              <a:gd name="T116" fmla="*/ 887336 w 16419"/>
              <a:gd name="T117" fmla="*/ 5906142 h 16036"/>
              <a:gd name="T118" fmla="*/ 4270577 w 16419"/>
              <a:gd name="T119" fmla="*/ 6951785 h 16036"/>
              <a:gd name="T120" fmla="*/ 6725720 w 16419"/>
              <a:gd name="T121" fmla="*/ 4413850 h 16036"/>
              <a:gd name="T122" fmla="*/ 5713959 w 16419"/>
              <a:gd name="T123" fmla="*/ 917474 h 160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solidFill>
          <a:ln>
            <a:noFill/>
          </a:ln>
          <a:extLst/>
        </p:spPr>
        <p:txBody>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nvGrpSpPr>
          <p:cNvPr id="64" name="Group 32">
            <a:extLst>
              <a:ext uri="{FF2B5EF4-FFF2-40B4-BE49-F238E27FC236}">
                <a16:creationId xmlns:a16="http://schemas.microsoft.com/office/drawing/2014/main" xmlns="" id="{6C8838F1-CB23-475C-B232-90A61EBB366B}"/>
              </a:ext>
            </a:extLst>
          </p:cNvPr>
          <p:cNvGrpSpPr/>
          <p:nvPr/>
        </p:nvGrpSpPr>
        <p:grpSpPr>
          <a:xfrm>
            <a:off x="9586793" y="5107006"/>
            <a:ext cx="399001" cy="324705"/>
            <a:chOff x="5245100" y="5103813"/>
            <a:chExt cx="690563" cy="561975"/>
          </a:xfrm>
          <a:solidFill>
            <a:schemeClr val="bg1"/>
          </a:solidFill>
        </p:grpSpPr>
        <p:sp>
          <p:nvSpPr>
            <p:cNvPr id="65" name="Freeform 290">
              <a:extLst>
                <a:ext uri="{FF2B5EF4-FFF2-40B4-BE49-F238E27FC236}">
                  <a16:creationId xmlns:a16="http://schemas.microsoft.com/office/drawing/2014/main" xmlns="" id="{A57828B5-17F5-4128-81BE-BC9E2406D2A4}"/>
                </a:ext>
              </a:extLst>
            </p:cNvPr>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1" fontAlgn="auto" hangingPunct="1">
                <a:defRPr/>
              </a:pPr>
              <a:endParaRPr lang="id-ID" noProof="1"/>
            </a:p>
          </p:txBody>
        </p:sp>
        <p:sp>
          <p:nvSpPr>
            <p:cNvPr id="66" name="Freeform 291">
              <a:extLst>
                <a:ext uri="{FF2B5EF4-FFF2-40B4-BE49-F238E27FC236}">
                  <a16:creationId xmlns:a16="http://schemas.microsoft.com/office/drawing/2014/main" xmlns="" id="{51C3022D-03FC-4D9C-AC07-3F78F6C00872}"/>
                </a:ext>
              </a:extLst>
            </p:cNvPr>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1" fontAlgn="auto" hangingPunct="1">
                <a:defRPr/>
              </a:pPr>
              <a:endParaRPr lang="id-ID" noProof="1"/>
            </a:p>
          </p:txBody>
        </p:sp>
      </p:grpSp>
    </p:spTree>
    <p:extLst>
      <p:ext uri="{BB962C8B-B14F-4D97-AF65-F5344CB8AC3E}">
        <p14:creationId xmlns:p14="http://schemas.microsoft.com/office/powerpoint/2010/main" val="2357632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6000">
        <p15:prstTrans prst="peelOff"/>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1+#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0-#ppt_w/2"/>
                                          </p:val>
                                        </p:tav>
                                        <p:tav tm="100000">
                                          <p:val>
                                            <p:strVal val="#ppt_x"/>
                                          </p:val>
                                        </p:tav>
                                      </p:tavLst>
                                    </p:anim>
                                    <p:anim calcmode="lin" valueType="num">
                                      <p:cBhvr additive="base">
                                        <p:cTn id="12" dur="500" fill="hold"/>
                                        <p:tgtEl>
                                          <p:spTgt spid="2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wipe(up)">
                                      <p:cBhvr>
                                        <p:cTn id="16" dur="500"/>
                                        <p:tgtEl>
                                          <p:spTgt spid="38"/>
                                        </p:tgtEl>
                                      </p:cBhvr>
                                    </p:animEffect>
                                  </p:childTnLst>
                                </p:cTn>
                              </p:par>
                              <p:par>
                                <p:cTn id="17" presetID="22" presetClass="entr" presetSubtype="4" fill="hold"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ipe(down)">
                                      <p:cBhvr>
                                        <p:cTn id="19" dur="500"/>
                                        <p:tgtEl>
                                          <p:spTgt spid="29"/>
                                        </p:tgtEl>
                                      </p:cBhvr>
                                    </p:animEffect>
                                  </p:childTnLst>
                                </p:cTn>
                              </p:par>
                            </p:childTnLst>
                          </p:cTn>
                        </p:par>
                        <p:par>
                          <p:cTn id="20" fill="hold">
                            <p:stCondLst>
                              <p:cond delay="1000"/>
                            </p:stCondLst>
                            <p:childTnLst>
                              <p:par>
                                <p:cTn id="21" presetID="16" presetClass="entr" presetSubtype="26"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barn(inHorizontal)">
                                      <p:cBhvr>
                                        <p:cTn id="23" dur="1000"/>
                                        <p:tgtEl>
                                          <p:spTgt spid="3"/>
                                        </p:tgtEl>
                                      </p:cBhvr>
                                    </p:animEffect>
                                  </p:childTnLst>
                                </p:cTn>
                              </p:par>
                            </p:childTnLst>
                          </p:cTn>
                        </p:par>
                        <p:par>
                          <p:cTn id="24" fill="hold">
                            <p:stCondLst>
                              <p:cond delay="2000"/>
                            </p:stCondLst>
                            <p:childTnLst>
                              <p:par>
                                <p:cTn id="25" presetID="16" presetClass="entr" presetSubtype="26" fill="hold"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barn(inHorizontal)">
                                      <p:cBhvr>
                                        <p:cTn id="27" dur="1000"/>
                                        <p:tgtEl>
                                          <p:spTgt spid="48"/>
                                        </p:tgtEl>
                                      </p:cBhvr>
                                    </p:animEffect>
                                  </p:childTnLst>
                                </p:cTn>
                              </p:par>
                            </p:childTnLst>
                          </p:cTn>
                        </p:par>
                        <p:par>
                          <p:cTn id="28" fill="hold">
                            <p:stCondLst>
                              <p:cond delay="3000"/>
                            </p:stCondLst>
                            <p:childTnLst>
                              <p:par>
                                <p:cTn id="29" presetID="16" presetClass="entr" presetSubtype="26" fill="hold" nodeType="afterEffect">
                                  <p:stCondLst>
                                    <p:cond delay="0"/>
                                  </p:stCondLst>
                                  <p:childTnLst>
                                    <p:set>
                                      <p:cBhvr>
                                        <p:cTn id="30" dur="1" fill="hold">
                                          <p:stCondLst>
                                            <p:cond delay="0"/>
                                          </p:stCondLst>
                                        </p:cTn>
                                        <p:tgtEl>
                                          <p:spTgt spid="52"/>
                                        </p:tgtEl>
                                        <p:attrNameLst>
                                          <p:attrName>style.visibility</p:attrName>
                                        </p:attrNameLst>
                                      </p:cBhvr>
                                      <p:to>
                                        <p:strVal val="visible"/>
                                      </p:to>
                                    </p:set>
                                    <p:animEffect transition="in" filter="barn(inHorizontal)">
                                      <p:cBhvr>
                                        <p:cTn id="31" dur="1000"/>
                                        <p:tgtEl>
                                          <p:spTgt spid="52"/>
                                        </p:tgtEl>
                                      </p:cBhvr>
                                    </p:animEffect>
                                  </p:childTnLst>
                                </p:cTn>
                              </p:par>
                            </p:childTnLst>
                          </p:cTn>
                        </p:par>
                        <p:par>
                          <p:cTn id="32" fill="hold">
                            <p:stCondLst>
                              <p:cond delay="4000"/>
                            </p:stCondLst>
                            <p:childTnLst>
                              <p:par>
                                <p:cTn id="33" presetID="16" presetClass="entr" presetSubtype="26" fill="hold" nodeType="afterEffect">
                                  <p:stCondLst>
                                    <p:cond delay="0"/>
                                  </p:stCondLst>
                                  <p:childTnLst>
                                    <p:set>
                                      <p:cBhvr>
                                        <p:cTn id="34" dur="1" fill="hold">
                                          <p:stCondLst>
                                            <p:cond delay="0"/>
                                          </p:stCondLst>
                                        </p:cTn>
                                        <p:tgtEl>
                                          <p:spTgt spid="56"/>
                                        </p:tgtEl>
                                        <p:attrNameLst>
                                          <p:attrName>style.visibility</p:attrName>
                                        </p:attrNameLst>
                                      </p:cBhvr>
                                      <p:to>
                                        <p:strVal val="visible"/>
                                      </p:to>
                                    </p:set>
                                    <p:animEffect transition="in" filter="barn(inHorizontal)">
                                      <p:cBhvr>
                                        <p:cTn id="35" dur="1000"/>
                                        <p:tgtEl>
                                          <p:spTgt spid="56"/>
                                        </p:tgtEl>
                                      </p:cBhvr>
                                    </p:animEffect>
                                  </p:childTnLst>
                                </p:cTn>
                              </p:par>
                            </p:childTnLst>
                          </p:cTn>
                        </p:par>
                        <p:par>
                          <p:cTn id="36" fill="hold">
                            <p:stCondLst>
                              <p:cond delay="5000"/>
                            </p:stCondLst>
                            <p:childTnLst>
                              <p:par>
                                <p:cTn id="37" presetID="16" presetClass="entr" presetSubtype="21" fill="hold" nodeType="after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barn(inVertical)">
                                      <p:cBhvr>
                                        <p:cTn id="39" dur="500"/>
                                        <p:tgtEl>
                                          <p:spTgt spid="60"/>
                                        </p:tgtEl>
                                      </p:cBhvr>
                                    </p:animEffect>
                                  </p:childTnLst>
                                </p:cTn>
                              </p:par>
                              <p:par>
                                <p:cTn id="40" presetID="16" presetClass="entr" presetSubtype="21" fill="hold" nodeType="withEffect">
                                  <p:stCondLst>
                                    <p:cond delay="0"/>
                                  </p:stCondLst>
                                  <p:childTnLst>
                                    <p:set>
                                      <p:cBhvr>
                                        <p:cTn id="41" dur="1" fill="hold">
                                          <p:stCondLst>
                                            <p:cond delay="0"/>
                                          </p:stCondLst>
                                        </p:cTn>
                                        <p:tgtEl>
                                          <p:spTgt spid="61"/>
                                        </p:tgtEl>
                                        <p:attrNameLst>
                                          <p:attrName>style.visibility</p:attrName>
                                        </p:attrNameLst>
                                      </p:cBhvr>
                                      <p:to>
                                        <p:strVal val="visible"/>
                                      </p:to>
                                    </p:set>
                                    <p:animEffect transition="in" filter="barn(inVertical)">
                                      <p:cBhvr>
                                        <p:cTn id="42" dur="500"/>
                                        <p:tgtEl>
                                          <p:spTgt spid="61"/>
                                        </p:tgtEl>
                                      </p:cBhvr>
                                    </p:animEffect>
                                  </p:childTnLst>
                                </p:cTn>
                              </p:par>
                              <p:par>
                                <p:cTn id="43" presetID="16" presetClass="entr" presetSubtype="21" fill="hold" grpId="0" nodeType="withEffect">
                                  <p:stCondLst>
                                    <p:cond delay="0"/>
                                  </p:stCondLst>
                                  <p:childTnLst>
                                    <p:set>
                                      <p:cBhvr>
                                        <p:cTn id="44" dur="1" fill="hold">
                                          <p:stCondLst>
                                            <p:cond delay="0"/>
                                          </p:stCondLst>
                                        </p:cTn>
                                        <p:tgtEl>
                                          <p:spTgt spid="63"/>
                                        </p:tgtEl>
                                        <p:attrNameLst>
                                          <p:attrName>style.visibility</p:attrName>
                                        </p:attrNameLst>
                                      </p:cBhvr>
                                      <p:to>
                                        <p:strVal val="visible"/>
                                      </p:to>
                                    </p:set>
                                    <p:animEffect transition="in" filter="barn(inVertical)">
                                      <p:cBhvr>
                                        <p:cTn id="45" dur="500"/>
                                        <p:tgtEl>
                                          <p:spTgt spid="63"/>
                                        </p:tgtEl>
                                      </p:cBhvr>
                                    </p:animEffect>
                                  </p:childTnLst>
                                </p:cTn>
                              </p:par>
                              <p:par>
                                <p:cTn id="46" presetID="16" presetClass="entr" presetSubtype="21" fill="hold" nodeType="withEffect">
                                  <p:stCondLst>
                                    <p:cond delay="0"/>
                                  </p:stCondLst>
                                  <p:childTnLst>
                                    <p:set>
                                      <p:cBhvr>
                                        <p:cTn id="47" dur="1" fill="hold">
                                          <p:stCondLst>
                                            <p:cond delay="0"/>
                                          </p:stCondLst>
                                        </p:cTn>
                                        <p:tgtEl>
                                          <p:spTgt spid="64"/>
                                        </p:tgtEl>
                                        <p:attrNameLst>
                                          <p:attrName>style.visibility</p:attrName>
                                        </p:attrNameLst>
                                      </p:cBhvr>
                                      <p:to>
                                        <p:strVal val="visible"/>
                                      </p:to>
                                    </p:set>
                                    <p:animEffect transition="in" filter="barn(inVertical)">
                                      <p:cBhvr>
                                        <p:cTn id="48"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6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xmlns="" id="{63A6193C-E4F3-4F4C-94EC-0A6466F58362}"/>
              </a:ext>
            </a:extLst>
          </p:cNvPr>
          <p:cNvGrpSpPr/>
          <p:nvPr/>
        </p:nvGrpSpPr>
        <p:grpSpPr>
          <a:xfrm>
            <a:off x="5404338" y="2055312"/>
            <a:ext cx="5676381" cy="3740073"/>
            <a:chOff x="5404338" y="2055312"/>
            <a:chExt cx="5676381" cy="3740073"/>
          </a:xfrm>
        </p:grpSpPr>
        <p:sp>
          <p:nvSpPr>
            <p:cNvPr id="37" name="任意多边形: 形状 36">
              <a:extLst>
                <a:ext uri="{FF2B5EF4-FFF2-40B4-BE49-F238E27FC236}">
                  <a16:creationId xmlns:a16="http://schemas.microsoft.com/office/drawing/2014/main" xmlns="" id="{7DB2497F-00C5-486B-9EB2-C664E16798BF}"/>
                </a:ext>
              </a:extLst>
            </p:cNvPr>
            <p:cNvSpPr/>
            <p:nvPr/>
          </p:nvSpPr>
          <p:spPr>
            <a:xfrm>
              <a:off x="5404338" y="2356355"/>
              <a:ext cx="1793631" cy="539261"/>
            </a:xfrm>
            <a:custGeom>
              <a:avLst/>
              <a:gdLst>
                <a:gd name="connsiteX0" fmla="*/ 0 w 1793631"/>
                <a:gd name="connsiteY0" fmla="*/ 539261 h 539261"/>
                <a:gd name="connsiteX1" fmla="*/ 738554 w 1793631"/>
                <a:gd name="connsiteY1" fmla="*/ 0 h 539261"/>
                <a:gd name="connsiteX2" fmla="*/ 1793631 w 1793631"/>
                <a:gd name="connsiteY2" fmla="*/ 0 h 539261"/>
              </a:gdLst>
              <a:ahLst/>
              <a:cxnLst>
                <a:cxn ang="0">
                  <a:pos x="connsiteX0" y="connsiteY0"/>
                </a:cxn>
                <a:cxn ang="0">
                  <a:pos x="connsiteX1" y="connsiteY1"/>
                </a:cxn>
                <a:cxn ang="0">
                  <a:pos x="connsiteX2" y="connsiteY2"/>
                </a:cxn>
              </a:cxnLst>
              <a:rect l="l" t="t" r="r" b="b"/>
              <a:pathLst>
                <a:path w="1793631" h="539261">
                  <a:moveTo>
                    <a:pt x="0" y="539261"/>
                  </a:moveTo>
                  <a:lnTo>
                    <a:pt x="738554" y="0"/>
                  </a:lnTo>
                  <a:lnTo>
                    <a:pt x="1793631" y="0"/>
                  </a:lnTo>
                </a:path>
              </a:pathLst>
            </a:custGeom>
            <a:noFill/>
            <a:ln w="38100" cap="rnd">
              <a:solidFill>
                <a:srgbClr val="00B0F0"/>
              </a:solidFill>
              <a:prstDash val="sys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9" name="直接连接符 38">
              <a:extLst>
                <a:ext uri="{FF2B5EF4-FFF2-40B4-BE49-F238E27FC236}">
                  <a16:creationId xmlns:a16="http://schemas.microsoft.com/office/drawing/2014/main" xmlns="" id="{BF6815F0-64FA-4167-814C-434FAAA3F530}"/>
                </a:ext>
              </a:extLst>
            </p:cNvPr>
            <p:cNvCxnSpPr/>
            <p:nvPr/>
          </p:nvCxnSpPr>
          <p:spPr>
            <a:xfrm>
              <a:off x="5486207" y="3767159"/>
              <a:ext cx="1710534" cy="0"/>
            </a:xfrm>
            <a:prstGeom prst="line">
              <a:avLst/>
            </a:prstGeom>
            <a:ln w="38100" cap="rnd">
              <a:solidFill>
                <a:srgbClr val="00B0F0"/>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40" name="任意多边形: 形状 39">
              <a:extLst>
                <a:ext uri="{FF2B5EF4-FFF2-40B4-BE49-F238E27FC236}">
                  <a16:creationId xmlns:a16="http://schemas.microsoft.com/office/drawing/2014/main" xmlns="" id="{4C2C228D-FD39-499B-A399-C38673865F88}"/>
                </a:ext>
              </a:extLst>
            </p:cNvPr>
            <p:cNvSpPr/>
            <p:nvPr/>
          </p:nvSpPr>
          <p:spPr>
            <a:xfrm flipV="1">
              <a:off x="5404338" y="4609986"/>
              <a:ext cx="1793631" cy="539261"/>
            </a:xfrm>
            <a:custGeom>
              <a:avLst/>
              <a:gdLst>
                <a:gd name="connsiteX0" fmla="*/ 0 w 1793631"/>
                <a:gd name="connsiteY0" fmla="*/ 539261 h 539261"/>
                <a:gd name="connsiteX1" fmla="*/ 738554 w 1793631"/>
                <a:gd name="connsiteY1" fmla="*/ 0 h 539261"/>
                <a:gd name="connsiteX2" fmla="*/ 1793631 w 1793631"/>
                <a:gd name="connsiteY2" fmla="*/ 0 h 539261"/>
              </a:gdLst>
              <a:ahLst/>
              <a:cxnLst>
                <a:cxn ang="0">
                  <a:pos x="connsiteX0" y="connsiteY0"/>
                </a:cxn>
                <a:cxn ang="0">
                  <a:pos x="connsiteX1" y="connsiteY1"/>
                </a:cxn>
                <a:cxn ang="0">
                  <a:pos x="connsiteX2" y="connsiteY2"/>
                </a:cxn>
              </a:cxnLst>
              <a:rect l="l" t="t" r="r" b="b"/>
              <a:pathLst>
                <a:path w="1793631" h="539261">
                  <a:moveTo>
                    <a:pt x="0" y="539261"/>
                  </a:moveTo>
                  <a:lnTo>
                    <a:pt x="738554" y="0"/>
                  </a:lnTo>
                  <a:lnTo>
                    <a:pt x="1793631" y="0"/>
                  </a:lnTo>
                </a:path>
              </a:pathLst>
            </a:custGeom>
            <a:noFill/>
            <a:ln w="38100" cap="rnd">
              <a:solidFill>
                <a:srgbClr val="00B0F0"/>
              </a:solidFill>
              <a:prstDash val="sys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13">
              <a:extLst>
                <a:ext uri="{FF2B5EF4-FFF2-40B4-BE49-F238E27FC236}">
                  <a16:creationId xmlns:a16="http://schemas.microsoft.com/office/drawing/2014/main" xmlns="" id="{288D60CA-4729-45DF-9DF5-FB36660C16D8}"/>
                </a:ext>
              </a:extLst>
            </p:cNvPr>
            <p:cNvSpPr txBox="1">
              <a:spLocks noChangeArrowheads="1"/>
            </p:cNvSpPr>
            <p:nvPr/>
          </p:nvSpPr>
          <p:spPr bwMode="auto">
            <a:xfrm>
              <a:off x="7196741" y="2478281"/>
              <a:ext cx="3883978" cy="535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sz="1200">
                  <a:solidFill>
                    <a:srgbClr val="A6A6A6"/>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200">
                  <a:solidFill>
                    <a:srgbClr val="A6A6A6"/>
                  </a:solidFill>
                  <a:latin typeface="微软雅黑" panose="020B0503020204020204" pitchFamily="34" charset="-122"/>
                  <a:ea typeface="微软雅黑" panose="020B0503020204020204" pitchFamily="34" charset="-122"/>
                </a:rPr>
                <a:t>您的容打在这里，或者通过复制您的文本。</a:t>
              </a:r>
              <a:endParaRPr lang="en-US" altLang="zh-CN" sz="1200">
                <a:solidFill>
                  <a:srgbClr val="A6A6A6"/>
                </a:solidFill>
                <a:latin typeface="Agency FB" panose="020B0503020202020204" pitchFamily="34" charset="0"/>
              </a:endParaRPr>
            </a:p>
          </p:txBody>
        </p:sp>
        <p:sp>
          <p:nvSpPr>
            <p:cNvPr id="10" name="TextBox 14">
              <a:extLst>
                <a:ext uri="{FF2B5EF4-FFF2-40B4-BE49-F238E27FC236}">
                  <a16:creationId xmlns:a16="http://schemas.microsoft.com/office/drawing/2014/main" xmlns="" id="{71C4B73F-2DE3-417A-8954-B2EA73CBF99B}"/>
                </a:ext>
              </a:extLst>
            </p:cNvPr>
            <p:cNvSpPr txBox="1">
              <a:spLocks noChangeArrowheads="1"/>
            </p:cNvSpPr>
            <p:nvPr/>
          </p:nvSpPr>
          <p:spPr bwMode="auto">
            <a:xfrm>
              <a:off x="7114872" y="2055312"/>
              <a:ext cx="3034942" cy="600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43" tIns="91422" rIns="182843" bIns="91422">
              <a:spAutoFit/>
            </a:bodyPr>
            <a:lstStyle/>
            <a:p>
              <a:pPr>
                <a:lnSpc>
                  <a:spcPct val="150000"/>
                </a:lnSpc>
              </a:pPr>
              <a:r>
                <a:rPr lang="zh-CN" altLang="en-US" b="1">
                  <a:solidFill>
                    <a:schemeClr val="bg2">
                      <a:lumMod val="50000"/>
                    </a:schemeClr>
                  </a:solidFill>
                  <a:latin typeface="微软雅黑" panose="020B0503020204020204" pitchFamily="34" charset="-122"/>
                  <a:ea typeface="微软雅黑" panose="020B0503020204020204" pitchFamily="34" charset="-122"/>
                </a:rPr>
                <a:t>网站投票</a:t>
              </a:r>
              <a:endParaRPr lang="en-US" altLang="zh-CN" b="1">
                <a:solidFill>
                  <a:schemeClr val="bg2">
                    <a:lumMod val="50000"/>
                  </a:schemeClr>
                </a:solidFill>
                <a:latin typeface="微软雅黑" panose="020B0503020204020204" pitchFamily="34" charset="-122"/>
                <a:ea typeface="微软雅黑" panose="020B0503020204020204" pitchFamily="34" charset="-122"/>
              </a:endParaRPr>
            </a:p>
          </p:txBody>
        </p:sp>
        <p:sp>
          <p:nvSpPr>
            <p:cNvPr id="17" name="TextBox 19">
              <a:extLst>
                <a:ext uri="{FF2B5EF4-FFF2-40B4-BE49-F238E27FC236}">
                  <a16:creationId xmlns:a16="http://schemas.microsoft.com/office/drawing/2014/main" xmlns="" id="{7236EBAF-5471-46EC-8548-7F2279EBBE1B}"/>
                </a:ext>
              </a:extLst>
            </p:cNvPr>
            <p:cNvSpPr txBox="1">
              <a:spLocks noChangeArrowheads="1"/>
            </p:cNvSpPr>
            <p:nvPr/>
          </p:nvSpPr>
          <p:spPr bwMode="auto">
            <a:xfrm>
              <a:off x="7196741" y="3862628"/>
              <a:ext cx="3883978" cy="535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sz="1200">
                  <a:solidFill>
                    <a:srgbClr val="A6A6A6"/>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200">
                  <a:solidFill>
                    <a:srgbClr val="A6A6A6"/>
                  </a:solidFill>
                  <a:latin typeface="微软雅黑" panose="020B0503020204020204" pitchFamily="34" charset="-122"/>
                  <a:ea typeface="微软雅黑" panose="020B0503020204020204" pitchFamily="34" charset="-122"/>
                </a:rPr>
                <a:t>您的容打在这里，或者通过复制您的文本。</a:t>
              </a:r>
              <a:endParaRPr lang="en-US" altLang="zh-CN" sz="1200">
                <a:solidFill>
                  <a:srgbClr val="A6A6A6"/>
                </a:solidFill>
                <a:latin typeface="Agency FB" panose="020B0503020202020204" pitchFamily="34" charset="0"/>
              </a:endParaRPr>
            </a:p>
          </p:txBody>
        </p:sp>
        <p:sp>
          <p:nvSpPr>
            <p:cNvPr id="18" name="TextBox 20">
              <a:extLst>
                <a:ext uri="{FF2B5EF4-FFF2-40B4-BE49-F238E27FC236}">
                  <a16:creationId xmlns:a16="http://schemas.microsoft.com/office/drawing/2014/main" xmlns="" id="{8515F6BB-9B8F-4C04-9979-72D8CDB12D46}"/>
                </a:ext>
              </a:extLst>
            </p:cNvPr>
            <p:cNvSpPr txBox="1">
              <a:spLocks noChangeArrowheads="1"/>
            </p:cNvSpPr>
            <p:nvPr/>
          </p:nvSpPr>
          <p:spPr bwMode="auto">
            <a:xfrm>
              <a:off x="7114872" y="3426079"/>
              <a:ext cx="3034942" cy="600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43" tIns="91422" rIns="182843" bIns="91422">
              <a:spAutoFit/>
            </a:bodyPr>
            <a:lstStyle/>
            <a:p>
              <a:pPr>
                <a:lnSpc>
                  <a:spcPct val="150000"/>
                </a:lnSpc>
              </a:pPr>
              <a:r>
                <a:rPr lang="zh-CN" altLang="en-US" b="1">
                  <a:solidFill>
                    <a:schemeClr val="bg2">
                      <a:lumMod val="50000"/>
                    </a:schemeClr>
                  </a:solidFill>
                  <a:latin typeface="微软雅黑" panose="020B0503020204020204" pitchFamily="34" charset="-122"/>
                  <a:ea typeface="微软雅黑" panose="020B0503020204020204" pitchFamily="34" charset="-122"/>
                </a:rPr>
                <a:t>网络问卷</a:t>
              </a:r>
              <a:endParaRPr lang="en-US" altLang="zh-CN" b="1">
                <a:solidFill>
                  <a:schemeClr val="bg2">
                    <a:lumMod val="50000"/>
                  </a:schemeClr>
                </a:solidFill>
                <a:latin typeface="微软雅黑" panose="020B0503020204020204" pitchFamily="34" charset="-122"/>
                <a:ea typeface="微软雅黑" panose="020B0503020204020204" pitchFamily="34" charset="-122"/>
              </a:endParaRPr>
            </a:p>
          </p:txBody>
        </p:sp>
        <p:sp>
          <p:nvSpPr>
            <p:cNvPr id="25" name="TextBox 25">
              <a:extLst>
                <a:ext uri="{FF2B5EF4-FFF2-40B4-BE49-F238E27FC236}">
                  <a16:creationId xmlns:a16="http://schemas.microsoft.com/office/drawing/2014/main" xmlns="" id="{6ED2A3B6-8CF7-46A8-A30E-C5950C49AA16}"/>
                </a:ext>
              </a:extLst>
            </p:cNvPr>
            <p:cNvSpPr txBox="1">
              <a:spLocks noChangeArrowheads="1"/>
            </p:cNvSpPr>
            <p:nvPr/>
          </p:nvSpPr>
          <p:spPr bwMode="auto">
            <a:xfrm>
              <a:off x="7196741" y="5260376"/>
              <a:ext cx="3883978" cy="535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sz="1200">
                  <a:solidFill>
                    <a:srgbClr val="A6A6A6"/>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200">
                  <a:solidFill>
                    <a:srgbClr val="A6A6A6"/>
                  </a:solidFill>
                  <a:latin typeface="微软雅黑" panose="020B0503020204020204" pitchFamily="34" charset="-122"/>
                  <a:ea typeface="微软雅黑" panose="020B0503020204020204" pitchFamily="34" charset="-122"/>
                </a:rPr>
                <a:t>您的容打在这里，或者通过复制您的文本。</a:t>
              </a:r>
              <a:endParaRPr lang="en-US" altLang="zh-CN" sz="1200">
                <a:solidFill>
                  <a:srgbClr val="A6A6A6"/>
                </a:solidFill>
                <a:latin typeface="Agency FB" panose="020B0503020202020204" pitchFamily="34" charset="0"/>
              </a:endParaRPr>
            </a:p>
          </p:txBody>
        </p:sp>
        <p:sp>
          <p:nvSpPr>
            <p:cNvPr id="26" name="TextBox 26">
              <a:extLst>
                <a:ext uri="{FF2B5EF4-FFF2-40B4-BE49-F238E27FC236}">
                  <a16:creationId xmlns:a16="http://schemas.microsoft.com/office/drawing/2014/main" xmlns="" id="{EFF7F8EC-BE1F-424D-941A-401C6BBF9E7C}"/>
                </a:ext>
              </a:extLst>
            </p:cNvPr>
            <p:cNvSpPr txBox="1">
              <a:spLocks noChangeArrowheads="1"/>
            </p:cNvSpPr>
            <p:nvPr/>
          </p:nvSpPr>
          <p:spPr bwMode="auto">
            <a:xfrm>
              <a:off x="7114872" y="4809547"/>
              <a:ext cx="3034942" cy="600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43" tIns="91422" rIns="182843" bIns="91422">
              <a:spAutoFit/>
            </a:bodyPr>
            <a:lstStyle/>
            <a:p>
              <a:pPr>
                <a:lnSpc>
                  <a:spcPct val="150000"/>
                </a:lnSpc>
              </a:pPr>
              <a:r>
                <a:rPr lang="zh-CN" altLang="en-US" b="1">
                  <a:solidFill>
                    <a:schemeClr val="bg2">
                      <a:lumMod val="50000"/>
                    </a:schemeClr>
                  </a:solidFill>
                  <a:latin typeface="微软雅黑" panose="020B0503020204020204" pitchFamily="34" charset="-122"/>
                  <a:ea typeface="微软雅黑" panose="020B0503020204020204" pitchFamily="34" charset="-122"/>
                </a:rPr>
                <a:t>论坛投票</a:t>
              </a:r>
              <a:endParaRPr lang="en-US" altLang="zh-CN" b="1">
                <a:solidFill>
                  <a:schemeClr val="bg2">
                    <a:lumMod val="50000"/>
                  </a:schemeClr>
                </a:solidFill>
                <a:latin typeface="微软雅黑" panose="020B0503020204020204" pitchFamily="34" charset="-122"/>
                <a:ea typeface="微软雅黑" panose="020B0503020204020204" pitchFamily="34" charset="-122"/>
              </a:endParaRPr>
            </a:p>
          </p:txBody>
        </p:sp>
      </p:grpSp>
      <p:grpSp>
        <p:nvGrpSpPr>
          <p:cNvPr id="2" name="组合 1">
            <a:extLst>
              <a:ext uri="{FF2B5EF4-FFF2-40B4-BE49-F238E27FC236}">
                <a16:creationId xmlns:a16="http://schemas.microsoft.com/office/drawing/2014/main" xmlns="" id="{06AE14A7-9FDD-4077-A709-98A68246E0FF}"/>
              </a:ext>
            </a:extLst>
          </p:cNvPr>
          <p:cNvGrpSpPr/>
          <p:nvPr/>
        </p:nvGrpSpPr>
        <p:grpSpPr>
          <a:xfrm>
            <a:off x="979004" y="1663332"/>
            <a:ext cx="4723079" cy="4457547"/>
            <a:chOff x="979004" y="1663332"/>
            <a:chExt cx="4723079" cy="4457547"/>
          </a:xfrm>
        </p:grpSpPr>
        <p:sp>
          <p:nvSpPr>
            <p:cNvPr id="34" name="矩形: 圆顶角 33">
              <a:extLst>
                <a:ext uri="{FF2B5EF4-FFF2-40B4-BE49-F238E27FC236}">
                  <a16:creationId xmlns:a16="http://schemas.microsoft.com/office/drawing/2014/main" xmlns="" id="{2DD2B1EC-BFEF-406E-9A52-B9DCFA61E42D}"/>
                </a:ext>
              </a:extLst>
            </p:cNvPr>
            <p:cNvSpPr/>
            <p:nvPr/>
          </p:nvSpPr>
          <p:spPr>
            <a:xfrm rot="10800000">
              <a:off x="979004" y="3429000"/>
              <a:ext cx="4711976" cy="2691879"/>
            </a:xfrm>
            <a:prstGeom prst="round2SameRect">
              <a:avLst>
                <a:gd name="adj1" fmla="val 23635"/>
                <a:gd name="adj2" fmla="val 0"/>
              </a:avLst>
            </a:prstGeom>
            <a:gradFill>
              <a:gsLst>
                <a:gs pos="100000">
                  <a:srgbClr val="00B0F0"/>
                </a:gs>
                <a:gs pos="0">
                  <a:srgbClr val="2E75B6"/>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6">
              <a:extLst>
                <a:ext uri="{FF2B5EF4-FFF2-40B4-BE49-F238E27FC236}">
                  <a16:creationId xmlns:a16="http://schemas.microsoft.com/office/drawing/2014/main" xmlns="" id="{31074196-3667-4129-9E10-D12BE6A63310}"/>
                </a:ext>
              </a:extLst>
            </p:cNvPr>
            <p:cNvSpPr txBox="1"/>
            <p:nvPr/>
          </p:nvSpPr>
          <p:spPr>
            <a:xfrm>
              <a:off x="1111281" y="4397629"/>
              <a:ext cx="4590802" cy="1467513"/>
            </a:xfrm>
            <a:prstGeom prst="rect">
              <a:avLst/>
            </a:prstGeom>
            <a:noFill/>
          </p:spPr>
          <p:txBody>
            <a:bodyPr wrap="square" rIns="144000" bIns="36000" spcCol="360000">
              <a:spAutoFit/>
            </a:bodyPr>
            <a:lstStyle/>
            <a:p>
              <a:pPr fontAlgn="auto">
                <a:lnSpc>
                  <a:spcPct val="150000"/>
                </a:lnSpc>
              </a:pPr>
              <a:r>
                <a:rPr lang="zh-CN" altLang="en-US" b="1" noProof="1">
                  <a:solidFill>
                    <a:schemeClr val="bg1"/>
                  </a:solidFill>
                  <a:latin typeface="微软雅黑" panose="020B0503020204020204" pitchFamily="34" charset="-122"/>
                  <a:ea typeface="微软雅黑" panose="020B0503020204020204" pitchFamily="34" charset="-122"/>
                  <a:cs typeface="Lato Regular"/>
                </a:rPr>
                <a:t>网络调查方式</a:t>
              </a:r>
              <a:endParaRPr lang="en-US" altLang="zh-CN" b="1" noProof="1">
                <a:solidFill>
                  <a:schemeClr val="bg1"/>
                </a:solidFill>
                <a:latin typeface="微软雅黑" panose="020B0503020204020204" pitchFamily="34" charset="-122"/>
                <a:ea typeface="微软雅黑" panose="020B0503020204020204" pitchFamily="34" charset="-122"/>
                <a:cs typeface="Lato Regular"/>
              </a:endParaRPr>
            </a:p>
            <a:p>
              <a:pPr fontAlgn="auto">
                <a:lnSpc>
                  <a:spcPct val="150000"/>
                </a:lnSpc>
              </a:pPr>
              <a:r>
                <a:rPr lang="zh-CN" altLang="en-US" sz="1050" noProof="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050" noProof="1">
                  <a:solidFill>
                    <a:schemeClr val="bg1"/>
                  </a:solidFill>
                  <a:latin typeface="微软雅黑" panose="020B0503020204020204" pitchFamily="34" charset="-122"/>
                  <a:ea typeface="微软雅黑" panose="020B0503020204020204" pitchFamily="34" charset="-122"/>
                </a:rPr>
                <a:t>您的容打在这里，或者通过复制您的文本后，在此框中选择粘贴，并选择只保留文字。</a:t>
              </a:r>
              <a:r>
                <a:rPr lang="zh-CN" altLang="en-US" sz="1050" noProof="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050" noProof="1">
                  <a:solidFill>
                    <a:schemeClr val="bg1"/>
                  </a:solidFill>
                  <a:latin typeface="微软雅黑" panose="020B0503020204020204" pitchFamily="34" charset="-122"/>
                  <a:ea typeface="微软雅黑" panose="020B0503020204020204" pitchFamily="34" charset="-122"/>
                </a:rPr>
                <a:t>您的容打在这里，或者通过复制您的文本后，在此框中选择粘贴，并选择只保留文。</a:t>
              </a:r>
              <a:endParaRPr lang="en-US" altLang="zh-CN" sz="1050" noProof="1">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pic>
          <p:nvPicPr>
            <p:cNvPr id="35" name="图片 34">
              <a:extLst>
                <a:ext uri="{FF2B5EF4-FFF2-40B4-BE49-F238E27FC236}">
                  <a16:creationId xmlns:a16="http://schemas.microsoft.com/office/drawing/2014/main" xmlns="" id="{59A4432A-ACAE-4707-AF24-36EA389CD4C7}"/>
                </a:ext>
              </a:extLst>
            </p:cNvPr>
            <p:cNvPicPr>
              <a:picLocks noChangeAspect="1"/>
            </p:cNvPicPr>
            <p:nvPr/>
          </p:nvPicPr>
          <p:blipFill>
            <a:blip r:embed="rId3"/>
            <a:srcRect t="19139" b="198"/>
            <a:stretch>
              <a:fillRect/>
            </a:stretch>
          </p:blipFill>
          <p:spPr>
            <a:xfrm>
              <a:off x="979004" y="1663332"/>
              <a:ext cx="4711976" cy="2691879"/>
            </a:xfrm>
            <a:custGeom>
              <a:avLst/>
              <a:gdLst>
                <a:gd name="connsiteX0" fmla="*/ 636226 w 4711976"/>
                <a:gd name="connsiteY0" fmla="*/ 0 h 2691879"/>
                <a:gd name="connsiteX1" fmla="*/ 4075750 w 4711976"/>
                <a:gd name="connsiteY1" fmla="*/ 0 h 2691879"/>
                <a:gd name="connsiteX2" fmla="*/ 4711976 w 4711976"/>
                <a:gd name="connsiteY2" fmla="*/ 636226 h 2691879"/>
                <a:gd name="connsiteX3" fmla="*/ 4711976 w 4711976"/>
                <a:gd name="connsiteY3" fmla="*/ 2691879 h 2691879"/>
                <a:gd name="connsiteX4" fmla="*/ 0 w 4711976"/>
                <a:gd name="connsiteY4" fmla="*/ 2691879 h 2691879"/>
                <a:gd name="connsiteX5" fmla="*/ 0 w 4711976"/>
                <a:gd name="connsiteY5" fmla="*/ 636226 h 2691879"/>
                <a:gd name="connsiteX6" fmla="*/ 636226 w 4711976"/>
                <a:gd name="connsiteY6" fmla="*/ 0 h 269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11976" h="2691879">
                  <a:moveTo>
                    <a:pt x="636226" y="0"/>
                  </a:moveTo>
                  <a:lnTo>
                    <a:pt x="4075750" y="0"/>
                  </a:lnTo>
                  <a:cubicBezTo>
                    <a:pt x="4427128" y="0"/>
                    <a:pt x="4711976" y="284848"/>
                    <a:pt x="4711976" y="636226"/>
                  </a:cubicBezTo>
                  <a:lnTo>
                    <a:pt x="4711976" y="2691879"/>
                  </a:lnTo>
                  <a:lnTo>
                    <a:pt x="0" y="2691879"/>
                  </a:lnTo>
                  <a:lnTo>
                    <a:pt x="0" y="636226"/>
                  </a:lnTo>
                  <a:cubicBezTo>
                    <a:pt x="0" y="284848"/>
                    <a:pt x="284848" y="0"/>
                    <a:pt x="636226" y="0"/>
                  </a:cubicBezTo>
                  <a:close/>
                </a:path>
              </a:pathLst>
            </a:custGeom>
          </p:spPr>
        </p:pic>
      </p:grpSp>
      <p:sp>
        <p:nvSpPr>
          <p:cNvPr id="21" name="矩形 20">
            <a:extLst>
              <a:ext uri="{FF2B5EF4-FFF2-40B4-BE49-F238E27FC236}">
                <a16:creationId xmlns:a16="http://schemas.microsoft.com/office/drawing/2014/main" xmlns="" id="{9368CE43-8D8A-47B3-B74E-C7EF05215184}"/>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22" name="任意多边形: 形状 21">
            <a:extLst>
              <a:ext uri="{FF2B5EF4-FFF2-40B4-BE49-F238E27FC236}">
                <a16:creationId xmlns:a16="http://schemas.microsoft.com/office/drawing/2014/main" xmlns="" id="{879D9204-9211-49C7-B1AC-9215AB4ED048}"/>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23" name="组合 22">
            <a:extLst>
              <a:ext uri="{FF2B5EF4-FFF2-40B4-BE49-F238E27FC236}">
                <a16:creationId xmlns:a16="http://schemas.microsoft.com/office/drawing/2014/main" xmlns="" id="{F1C0A6B7-138E-41FF-AB6C-350B3A89AFE9}"/>
              </a:ext>
            </a:extLst>
          </p:cNvPr>
          <p:cNvGrpSpPr/>
          <p:nvPr/>
        </p:nvGrpSpPr>
        <p:grpSpPr>
          <a:xfrm>
            <a:off x="11065679" y="5731376"/>
            <a:ext cx="1126618" cy="1138043"/>
            <a:chOff x="11065679" y="5731376"/>
            <a:chExt cx="1126618" cy="1138043"/>
          </a:xfrm>
        </p:grpSpPr>
        <p:sp>
          <p:nvSpPr>
            <p:cNvPr id="24" name="斜纹 23">
              <a:extLst>
                <a:ext uri="{FF2B5EF4-FFF2-40B4-BE49-F238E27FC236}">
                  <a16:creationId xmlns:a16="http://schemas.microsoft.com/office/drawing/2014/main" xmlns="" id="{AE6C2CEE-BFD4-4C94-BDF4-5E41E651AF15}"/>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斜纹 26">
              <a:extLst>
                <a:ext uri="{FF2B5EF4-FFF2-40B4-BE49-F238E27FC236}">
                  <a16:creationId xmlns:a16="http://schemas.microsoft.com/office/drawing/2014/main" xmlns="" id="{6CDE1044-D2F8-43F5-8C4E-3F6605D828A4}"/>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斜纹 27">
              <a:extLst>
                <a:ext uri="{FF2B5EF4-FFF2-40B4-BE49-F238E27FC236}">
                  <a16:creationId xmlns:a16="http://schemas.microsoft.com/office/drawing/2014/main" xmlns="" id="{F60CB301-FB4D-4E89-BDE5-6DE3AE943FCD}"/>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29" name="组合 28">
            <a:extLst>
              <a:ext uri="{FF2B5EF4-FFF2-40B4-BE49-F238E27FC236}">
                <a16:creationId xmlns:a16="http://schemas.microsoft.com/office/drawing/2014/main" xmlns="" id="{805416D9-70D4-4A3B-A049-1C7765A15A2C}"/>
              </a:ext>
            </a:extLst>
          </p:cNvPr>
          <p:cNvGrpSpPr/>
          <p:nvPr/>
        </p:nvGrpSpPr>
        <p:grpSpPr>
          <a:xfrm>
            <a:off x="8915739" y="123472"/>
            <a:ext cx="3111552" cy="666942"/>
            <a:chOff x="9769790" y="38915"/>
            <a:chExt cx="2190535" cy="728714"/>
          </a:xfrm>
        </p:grpSpPr>
        <p:sp>
          <p:nvSpPr>
            <p:cNvPr id="30" name="矩形: 圆角 29">
              <a:extLst>
                <a:ext uri="{FF2B5EF4-FFF2-40B4-BE49-F238E27FC236}">
                  <a16:creationId xmlns:a16="http://schemas.microsoft.com/office/drawing/2014/main" xmlns="" id="{02402BCB-EAD5-40EE-88ED-BCB6D29478BA}"/>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圆角 30">
              <a:extLst>
                <a:ext uri="{FF2B5EF4-FFF2-40B4-BE49-F238E27FC236}">
                  <a16:creationId xmlns:a16="http://schemas.microsoft.com/office/drawing/2014/main" xmlns="" id="{6FA432D3-BE64-4CC7-BD4C-BAD8D70E57B9}"/>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圆角 31">
              <a:extLst>
                <a:ext uri="{FF2B5EF4-FFF2-40B4-BE49-F238E27FC236}">
                  <a16:creationId xmlns:a16="http://schemas.microsoft.com/office/drawing/2014/main" xmlns="" id="{E3B4397A-8E5A-4FCF-ADC6-EB9232CE3E19}"/>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圆角 32">
              <a:extLst>
                <a:ext uri="{FF2B5EF4-FFF2-40B4-BE49-F238E27FC236}">
                  <a16:creationId xmlns:a16="http://schemas.microsoft.com/office/drawing/2014/main" xmlns="" id="{04294047-3ACE-4DF5-84D7-4447AC63070B}"/>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圆角 35">
              <a:extLst>
                <a:ext uri="{FF2B5EF4-FFF2-40B4-BE49-F238E27FC236}">
                  <a16:creationId xmlns:a16="http://schemas.microsoft.com/office/drawing/2014/main" xmlns="" id="{55590401-1DC0-4596-815D-E226102D3DE0}"/>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圆角 37">
              <a:extLst>
                <a:ext uri="{FF2B5EF4-FFF2-40B4-BE49-F238E27FC236}">
                  <a16:creationId xmlns:a16="http://schemas.microsoft.com/office/drawing/2014/main" xmlns="" id="{1AC422F7-7E22-49B9-AC1D-03C0750D9B15}"/>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圆角 40">
              <a:extLst>
                <a:ext uri="{FF2B5EF4-FFF2-40B4-BE49-F238E27FC236}">
                  <a16:creationId xmlns:a16="http://schemas.microsoft.com/office/drawing/2014/main" xmlns="" id="{DBDA7DD2-D657-4379-8C30-ABB50CEFB96C}"/>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圆角 41">
              <a:extLst>
                <a:ext uri="{FF2B5EF4-FFF2-40B4-BE49-F238E27FC236}">
                  <a16:creationId xmlns:a16="http://schemas.microsoft.com/office/drawing/2014/main" xmlns="" id="{D0AA202A-2AE0-4B20-8C20-49924569F85B}"/>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圆角 42">
              <a:extLst>
                <a:ext uri="{FF2B5EF4-FFF2-40B4-BE49-F238E27FC236}">
                  <a16:creationId xmlns:a16="http://schemas.microsoft.com/office/drawing/2014/main" xmlns="" id="{E49979C4-0F32-4DBB-8C53-CBCBB4E9C724}"/>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7773429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eelOff"/>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1+#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0-#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wipe(up)">
                                      <p:cBhvr>
                                        <p:cTn id="16" dur="500"/>
                                        <p:tgtEl>
                                          <p:spTgt spid="29"/>
                                        </p:tgtEl>
                                      </p:cBhvr>
                                    </p:animEffect>
                                  </p:childTnLst>
                                </p:cTn>
                              </p:par>
                              <p:par>
                                <p:cTn id="17" presetID="22" presetClass="entr" presetSubtype="4"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down)">
                                      <p:cBhvr>
                                        <p:cTn id="19" dur="500"/>
                                        <p:tgtEl>
                                          <p:spTgt spid="23"/>
                                        </p:tgtEl>
                                      </p:cBhvr>
                                    </p:animEffect>
                                  </p:childTnLst>
                                </p:cTn>
                              </p:par>
                            </p:childTnLst>
                          </p:cTn>
                        </p:par>
                        <p:par>
                          <p:cTn id="20" fill="hold">
                            <p:stCondLst>
                              <p:cond delay="1000"/>
                            </p:stCondLst>
                            <p:childTnLst>
                              <p:par>
                                <p:cTn id="21" presetID="22" presetClass="entr" presetSubtype="8"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1000"/>
                                        <p:tgtEl>
                                          <p:spTgt spid="2"/>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left)">
                                      <p:cBhvr>
                                        <p:cTn id="2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grpSp>
        <p:nvGrpSpPr>
          <p:cNvPr id="61" name="组合 60">
            <a:extLst>
              <a:ext uri="{FF2B5EF4-FFF2-40B4-BE49-F238E27FC236}">
                <a16:creationId xmlns:a16="http://schemas.microsoft.com/office/drawing/2014/main" xmlns="" id="{F03735D7-9F6E-4201-BB20-86603C57BB7D}"/>
              </a:ext>
            </a:extLst>
          </p:cNvPr>
          <p:cNvGrpSpPr>
            <a:grpSpLocks/>
          </p:cNvGrpSpPr>
          <p:nvPr/>
        </p:nvGrpSpPr>
        <p:grpSpPr bwMode="auto">
          <a:xfrm>
            <a:off x="7792088" y="1925340"/>
            <a:ext cx="2881312" cy="1066800"/>
            <a:chOff x="2288094" y="1321493"/>
            <a:chExt cx="981038" cy="1067926"/>
          </a:xfrm>
        </p:grpSpPr>
        <p:sp>
          <p:nvSpPr>
            <p:cNvPr id="62" name="矩形 63">
              <a:extLst>
                <a:ext uri="{FF2B5EF4-FFF2-40B4-BE49-F238E27FC236}">
                  <a16:creationId xmlns:a16="http://schemas.microsoft.com/office/drawing/2014/main" xmlns="" id="{AEDE6D76-FD2E-417A-A83A-43BC93FCC159}"/>
                </a:ext>
              </a:extLst>
            </p:cNvPr>
            <p:cNvSpPr>
              <a:spLocks noChangeArrowheads="1"/>
            </p:cNvSpPr>
            <p:nvPr/>
          </p:nvSpPr>
          <p:spPr bwMode="auto">
            <a:xfrm>
              <a:off x="2288094" y="1321493"/>
              <a:ext cx="534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tx1">
                      <a:lumMod val="50000"/>
                      <a:lumOff val="50000"/>
                    </a:schemeClr>
                  </a:solidFill>
                  <a:latin typeface="微软雅黑" panose="020B0503020204020204" pitchFamily="34" charset="-122"/>
                  <a:ea typeface="微软雅黑" panose="020B0503020204020204" pitchFamily="34" charset="-122"/>
                </a:rPr>
                <a:t>添加文字标题</a:t>
              </a:r>
            </a:p>
          </p:txBody>
        </p:sp>
        <p:sp>
          <p:nvSpPr>
            <p:cNvPr id="63" name="矩形 64">
              <a:extLst>
                <a:ext uri="{FF2B5EF4-FFF2-40B4-BE49-F238E27FC236}">
                  <a16:creationId xmlns:a16="http://schemas.microsoft.com/office/drawing/2014/main" xmlns="" id="{67C5331C-6852-4792-973E-B0C17F65C98B}"/>
                </a:ext>
              </a:extLst>
            </p:cNvPr>
            <p:cNvSpPr>
              <a:spLocks noChangeArrowheads="1"/>
            </p:cNvSpPr>
            <p:nvPr/>
          </p:nvSpPr>
          <p:spPr bwMode="auto">
            <a:xfrm>
              <a:off x="2288094" y="1681533"/>
              <a:ext cx="98103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a:t>
              </a:r>
              <a:r>
                <a:rPr lang="en-US" altLang="zh-CN" sz="1000">
                  <a:solidFill>
                    <a:srgbClr val="A6A6A6"/>
                  </a:solidFill>
                  <a:latin typeface="微软雅黑" panose="020B0503020204020204" pitchFamily="34" charset="-122"/>
                  <a:ea typeface="微软雅黑" panose="020B0503020204020204" pitchFamily="34" charset="-122"/>
                </a:rPr>
                <a:t>,</a:t>
              </a:r>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请在此输入详细文字信息和简介请在此输入详细文字信息和简介</a:t>
              </a:r>
              <a:r>
                <a:rPr lang="en-US" altLang="zh-CN" sz="1000">
                  <a:solidFill>
                    <a:srgbClr val="A6A6A6"/>
                  </a:solidFill>
                  <a:latin typeface="微软雅黑" panose="020B0503020204020204" pitchFamily="34" charset="-122"/>
                  <a:ea typeface="微软雅黑" panose="020B0503020204020204" pitchFamily="34" charset="-122"/>
                </a:rPr>
                <a:t>,</a:t>
              </a:r>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a:t>
              </a:r>
              <a:endParaRPr lang="en-US" altLang="zh-CN" sz="1000">
                <a:solidFill>
                  <a:srgbClr val="A6A6A6"/>
                </a:solidFill>
                <a:latin typeface="微软雅黑" panose="020B0503020204020204" pitchFamily="34" charset="-122"/>
                <a:ea typeface="微软雅黑" panose="020B0503020204020204" pitchFamily="34" charset="-122"/>
              </a:endParaRPr>
            </a:p>
            <a:p>
              <a:endParaRPr lang="en-US" altLang="zh-CN" sz="1000">
                <a:solidFill>
                  <a:srgbClr val="A6A6A6"/>
                </a:solidFill>
                <a:latin typeface="微软雅黑" panose="020B0503020204020204" pitchFamily="34" charset="-122"/>
                <a:ea typeface="微软雅黑" panose="020B0503020204020204" pitchFamily="34" charset="-122"/>
              </a:endParaRPr>
            </a:p>
          </p:txBody>
        </p:sp>
      </p:grpSp>
      <p:grpSp>
        <p:nvGrpSpPr>
          <p:cNvPr id="65" name="组合 64">
            <a:extLst>
              <a:ext uri="{FF2B5EF4-FFF2-40B4-BE49-F238E27FC236}">
                <a16:creationId xmlns:a16="http://schemas.microsoft.com/office/drawing/2014/main" xmlns="" id="{8A636AEF-BED1-4FBE-8A7A-4AF6DA9E17AA}"/>
              </a:ext>
            </a:extLst>
          </p:cNvPr>
          <p:cNvGrpSpPr>
            <a:grpSpLocks/>
          </p:cNvGrpSpPr>
          <p:nvPr/>
        </p:nvGrpSpPr>
        <p:grpSpPr bwMode="auto">
          <a:xfrm>
            <a:off x="7792088" y="3557953"/>
            <a:ext cx="2881312" cy="1066800"/>
            <a:chOff x="2288094" y="1321493"/>
            <a:chExt cx="981038" cy="1067926"/>
          </a:xfrm>
        </p:grpSpPr>
        <p:sp>
          <p:nvSpPr>
            <p:cNvPr id="66" name="矩形 63">
              <a:extLst>
                <a:ext uri="{FF2B5EF4-FFF2-40B4-BE49-F238E27FC236}">
                  <a16:creationId xmlns:a16="http://schemas.microsoft.com/office/drawing/2014/main" xmlns="" id="{743ACEF0-F303-4B0D-8945-767893609B42}"/>
                </a:ext>
              </a:extLst>
            </p:cNvPr>
            <p:cNvSpPr>
              <a:spLocks noChangeArrowheads="1"/>
            </p:cNvSpPr>
            <p:nvPr/>
          </p:nvSpPr>
          <p:spPr bwMode="auto">
            <a:xfrm>
              <a:off x="2288094" y="1321493"/>
              <a:ext cx="534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tx1">
                      <a:lumMod val="50000"/>
                      <a:lumOff val="50000"/>
                    </a:schemeClr>
                  </a:solidFill>
                  <a:latin typeface="微软雅黑" panose="020B0503020204020204" pitchFamily="34" charset="-122"/>
                  <a:ea typeface="微软雅黑" panose="020B0503020204020204" pitchFamily="34" charset="-122"/>
                </a:rPr>
                <a:t>添加文字标题</a:t>
              </a:r>
            </a:p>
          </p:txBody>
        </p:sp>
        <p:sp>
          <p:nvSpPr>
            <p:cNvPr id="67" name="矩形 64">
              <a:extLst>
                <a:ext uri="{FF2B5EF4-FFF2-40B4-BE49-F238E27FC236}">
                  <a16:creationId xmlns:a16="http://schemas.microsoft.com/office/drawing/2014/main" xmlns="" id="{BF94BAFF-2319-4DE3-BE80-00046BD7FE31}"/>
                </a:ext>
              </a:extLst>
            </p:cNvPr>
            <p:cNvSpPr>
              <a:spLocks noChangeArrowheads="1"/>
            </p:cNvSpPr>
            <p:nvPr/>
          </p:nvSpPr>
          <p:spPr bwMode="auto">
            <a:xfrm>
              <a:off x="2288094" y="1681533"/>
              <a:ext cx="98103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a:t>
              </a:r>
              <a:r>
                <a:rPr lang="en-US" altLang="zh-CN" sz="1000">
                  <a:solidFill>
                    <a:srgbClr val="A6A6A6"/>
                  </a:solidFill>
                  <a:latin typeface="微软雅黑" panose="020B0503020204020204" pitchFamily="34" charset="-122"/>
                  <a:ea typeface="微软雅黑" panose="020B0503020204020204" pitchFamily="34" charset="-122"/>
                </a:rPr>
                <a:t>,</a:t>
              </a:r>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请在此输入详细文字信息和简介请在此输入详细文字信息和简介</a:t>
              </a:r>
              <a:r>
                <a:rPr lang="en-US" altLang="zh-CN" sz="1000">
                  <a:solidFill>
                    <a:srgbClr val="A6A6A6"/>
                  </a:solidFill>
                  <a:latin typeface="微软雅黑" panose="020B0503020204020204" pitchFamily="34" charset="-122"/>
                  <a:ea typeface="微软雅黑" panose="020B0503020204020204" pitchFamily="34" charset="-122"/>
                </a:rPr>
                <a:t>,</a:t>
              </a:r>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a:t>
              </a:r>
              <a:endParaRPr lang="en-US" altLang="zh-CN" sz="1000">
                <a:solidFill>
                  <a:srgbClr val="A6A6A6"/>
                </a:solidFill>
                <a:latin typeface="微软雅黑" panose="020B0503020204020204" pitchFamily="34" charset="-122"/>
                <a:ea typeface="微软雅黑" panose="020B0503020204020204" pitchFamily="34" charset="-122"/>
              </a:endParaRPr>
            </a:p>
            <a:p>
              <a:endParaRPr lang="en-US" altLang="zh-CN" sz="1000">
                <a:solidFill>
                  <a:srgbClr val="A6A6A6"/>
                </a:solidFill>
                <a:latin typeface="微软雅黑" panose="020B0503020204020204" pitchFamily="34" charset="-122"/>
                <a:ea typeface="微软雅黑" panose="020B0503020204020204" pitchFamily="34" charset="-122"/>
              </a:endParaRPr>
            </a:p>
          </p:txBody>
        </p:sp>
      </p:grpSp>
      <p:grpSp>
        <p:nvGrpSpPr>
          <p:cNvPr id="68" name="组合 67">
            <a:extLst>
              <a:ext uri="{FF2B5EF4-FFF2-40B4-BE49-F238E27FC236}">
                <a16:creationId xmlns:a16="http://schemas.microsoft.com/office/drawing/2014/main" xmlns="" id="{7C98E110-6D00-4952-BDD7-DF01B965F94F}"/>
              </a:ext>
            </a:extLst>
          </p:cNvPr>
          <p:cNvGrpSpPr>
            <a:grpSpLocks/>
          </p:cNvGrpSpPr>
          <p:nvPr/>
        </p:nvGrpSpPr>
        <p:grpSpPr bwMode="auto">
          <a:xfrm>
            <a:off x="7792088" y="5190566"/>
            <a:ext cx="2881312" cy="1066800"/>
            <a:chOff x="2288094" y="1321493"/>
            <a:chExt cx="981038" cy="1067926"/>
          </a:xfrm>
        </p:grpSpPr>
        <p:sp>
          <p:nvSpPr>
            <p:cNvPr id="69" name="矩形 63">
              <a:extLst>
                <a:ext uri="{FF2B5EF4-FFF2-40B4-BE49-F238E27FC236}">
                  <a16:creationId xmlns:a16="http://schemas.microsoft.com/office/drawing/2014/main" xmlns="" id="{07E876E2-1CE0-47A7-8730-DE6478EA9955}"/>
                </a:ext>
              </a:extLst>
            </p:cNvPr>
            <p:cNvSpPr>
              <a:spLocks noChangeArrowheads="1"/>
            </p:cNvSpPr>
            <p:nvPr/>
          </p:nvSpPr>
          <p:spPr bwMode="auto">
            <a:xfrm>
              <a:off x="2288094" y="1321493"/>
              <a:ext cx="534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tx1">
                      <a:lumMod val="50000"/>
                      <a:lumOff val="50000"/>
                    </a:schemeClr>
                  </a:solidFill>
                  <a:latin typeface="微软雅黑" panose="020B0503020204020204" pitchFamily="34" charset="-122"/>
                  <a:ea typeface="微软雅黑" panose="020B0503020204020204" pitchFamily="34" charset="-122"/>
                </a:rPr>
                <a:t>添加文字标题</a:t>
              </a:r>
            </a:p>
          </p:txBody>
        </p:sp>
        <p:sp>
          <p:nvSpPr>
            <p:cNvPr id="70" name="矩形 64">
              <a:extLst>
                <a:ext uri="{FF2B5EF4-FFF2-40B4-BE49-F238E27FC236}">
                  <a16:creationId xmlns:a16="http://schemas.microsoft.com/office/drawing/2014/main" xmlns="" id="{0E5F74B1-3C14-4AA5-A6B0-1363B4BC8372}"/>
                </a:ext>
              </a:extLst>
            </p:cNvPr>
            <p:cNvSpPr>
              <a:spLocks noChangeArrowheads="1"/>
            </p:cNvSpPr>
            <p:nvPr/>
          </p:nvSpPr>
          <p:spPr bwMode="auto">
            <a:xfrm>
              <a:off x="2288094" y="1681533"/>
              <a:ext cx="98103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a:t>
              </a:r>
              <a:r>
                <a:rPr lang="en-US" altLang="zh-CN" sz="1000">
                  <a:solidFill>
                    <a:srgbClr val="A6A6A6"/>
                  </a:solidFill>
                  <a:latin typeface="微软雅黑" panose="020B0503020204020204" pitchFamily="34" charset="-122"/>
                  <a:ea typeface="微软雅黑" panose="020B0503020204020204" pitchFamily="34" charset="-122"/>
                </a:rPr>
                <a:t>,</a:t>
              </a:r>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请在此输入详细文字信息和简介请在此输入详细文字信息和简介</a:t>
              </a:r>
              <a:r>
                <a:rPr lang="en-US" altLang="zh-CN" sz="1000">
                  <a:solidFill>
                    <a:srgbClr val="A6A6A6"/>
                  </a:solidFill>
                  <a:latin typeface="微软雅黑" panose="020B0503020204020204" pitchFamily="34" charset="-122"/>
                  <a:ea typeface="微软雅黑" panose="020B0503020204020204" pitchFamily="34" charset="-122"/>
                </a:rPr>
                <a:t>,</a:t>
              </a:r>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a:t>
              </a:r>
              <a:endParaRPr lang="en-US" altLang="zh-CN" sz="1000">
                <a:solidFill>
                  <a:srgbClr val="A6A6A6"/>
                </a:solidFill>
                <a:latin typeface="微软雅黑" panose="020B0503020204020204" pitchFamily="34" charset="-122"/>
                <a:ea typeface="微软雅黑" panose="020B0503020204020204" pitchFamily="34" charset="-122"/>
              </a:endParaRPr>
            </a:p>
            <a:p>
              <a:endParaRPr lang="en-US" altLang="zh-CN" sz="1000">
                <a:solidFill>
                  <a:srgbClr val="A6A6A6"/>
                </a:solidFill>
                <a:latin typeface="微软雅黑" panose="020B0503020204020204" pitchFamily="34" charset="-122"/>
                <a:ea typeface="微软雅黑" panose="020B0503020204020204" pitchFamily="34" charset="-122"/>
              </a:endParaRPr>
            </a:p>
          </p:txBody>
        </p:sp>
      </p:grpSp>
      <p:grpSp>
        <p:nvGrpSpPr>
          <p:cNvPr id="80" name="组合 79">
            <a:extLst>
              <a:ext uri="{FF2B5EF4-FFF2-40B4-BE49-F238E27FC236}">
                <a16:creationId xmlns:a16="http://schemas.microsoft.com/office/drawing/2014/main" xmlns="" id="{AEDD7AF2-E501-426D-B69A-94BD42E1888E}"/>
              </a:ext>
            </a:extLst>
          </p:cNvPr>
          <p:cNvGrpSpPr>
            <a:grpSpLocks/>
          </p:cNvGrpSpPr>
          <p:nvPr/>
        </p:nvGrpSpPr>
        <p:grpSpPr bwMode="auto">
          <a:xfrm>
            <a:off x="1385542" y="1925340"/>
            <a:ext cx="2881312" cy="1066800"/>
            <a:chOff x="2288094" y="1321493"/>
            <a:chExt cx="981038" cy="1067926"/>
          </a:xfrm>
        </p:grpSpPr>
        <p:sp>
          <p:nvSpPr>
            <p:cNvPr id="81" name="矩形 63">
              <a:extLst>
                <a:ext uri="{FF2B5EF4-FFF2-40B4-BE49-F238E27FC236}">
                  <a16:creationId xmlns:a16="http://schemas.microsoft.com/office/drawing/2014/main" xmlns="" id="{A3A39AF2-1EE1-4228-96AE-5F9A19E17EF9}"/>
                </a:ext>
              </a:extLst>
            </p:cNvPr>
            <p:cNvSpPr>
              <a:spLocks noChangeArrowheads="1"/>
            </p:cNvSpPr>
            <p:nvPr/>
          </p:nvSpPr>
          <p:spPr bwMode="auto">
            <a:xfrm>
              <a:off x="2288094" y="1321493"/>
              <a:ext cx="9704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b="1">
                  <a:solidFill>
                    <a:schemeClr val="tx1">
                      <a:lumMod val="50000"/>
                      <a:lumOff val="50000"/>
                    </a:schemeClr>
                  </a:solidFill>
                  <a:latin typeface="微软雅黑" panose="020B0503020204020204" pitchFamily="34" charset="-122"/>
                  <a:ea typeface="微软雅黑" panose="020B0503020204020204" pitchFamily="34" charset="-122"/>
                </a:rPr>
                <a:t>添加文字标题</a:t>
              </a:r>
            </a:p>
          </p:txBody>
        </p:sp>
        <p:sp>
          <p:nvSpPr>
            <p:cNvPr id="82" name="矩形 64">
              <a:extLst>
                <a:ext uri="{FF2B5EF4-FFF2-40B4-BE49-F238E27FC236}">
                  <a16:creationId xmlns:a16="http://schemas.microsoft.com/office/drawing/2014/main" xmlns="" id="{66E8A55C-0045-431D-960B-47E4DDADE887}"/>
                </a:ext>
              </a:extLst>
            </p:cNvPr>
            <p:cNvSpPr>
              <a:spLocks noChangeArrowheads="1"/>
            </p:cNvSpPr>
            <p:nvPr/>
          </p:nvSpPr>
          <p:spPr bwMode="auto">
            <a:xfrm>
              <a:off x="2288094" y="1681533"/>
              <a:ext cx="98103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r"/>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a:t>
              </a:r>
              <a:r>
                <a:rPr lang="en-US" altLang="zh-CN" sz="1000">
                  <a:solidFill>
                    <a:srgbClr val="A6A6A6"/>
                  </a:solidFill>
                  <a:latin typeface="微软雅黑" panose="020B0503020204020204" pitchFamily="34" charset="-122"/>
                  <a:ea typeface="微软雅黑" panose="020B0503020204020204" pitchFamily="34" charset="-122"/>
                </a:rPr>
                <a:t>,</a:t>
              </a:r>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请在此输入详细文字信息和简介请在此输入详细文字信息和简介</a:t>
              </a:r>
              <a:r>
                <a:rPr lang="en-US" altLang="zh-CN" sz="1000">
                  <a:solidFill>
                    <a:srgbClr val="A6A6A6"/>
                  </a:solidFill>
                  <a:latin typeface="微软雅黑" panose="020B0503020204020204" pitchFamily="34" charset="-122"/>
                  <a:ea typeface="微软雅黑" panose="020B0503020204020204" pitchFamily="34" charset="-122"/>
                </a:rPr>
                <a:t>,</a:t>
              </a:r>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a:t>
              </a:r>
              <a:endParaRPr lang="en-US" altLang="zh-CN" sz="1000">
                <a:solidFill>
                  <a:srgbClr val="A6A6A6"/>
                </a:solidFill>
                <a:latin typeface="微软雅黑" panose="020B0503020204020204" pitchFamily="34" charset="-122"/>
                <a:ea typeface="微软雅黑" panose="020B0503020204020204" pitchFamily="34" charset="-122"/>
              </a:endParaRPr>
            </a:p>
            <a:p>
              <a:pPr algn="r"/>
              <a:endParaRPr lang="en-US" altLang="zh-CN" sz="1000">
                <a:solidFill>
                  <a:srgbClr val="A6A6A6"/>
                </a:solidFill>
                <a:latin typeface="微软雅黑" panose="020B0503020204020204" pitchFamily="34" charset="-122"/>
                <a:ea typeface="微软雅黑" panose="020B0503020204020204" pitchFamily="34" charset="-122"/>
              </a:endParaRPr>
            </a:p>
          </p:txBody>
        </p:sp>
      </p:grpSp>
      <p:grpSp>
        <p:nvGrpSpPr>
          <p:cNvPr id="83" name="组合 82">
            <a:extLst>
              <a:ext uri="{FF2B5EF4-FFF2-40B4-BE49-F238E27FC236}">
                <a16:creationId xmlns:a16="http://schemas.microsoft.com/office/drawing/2014/main" xmlns="" id="{60084612-1480-424C-818D-33CC5394E3BB}"/>
              </a:ext>
            </a:extLst>
          </p:cNvPr>
          <p:cNvGrpSpPr>
            <a:grpSpLocks/>
          </p:cNvGrpSpPr>
          <p:nvPr/>
        </p:nvGrpSpPr>
        <p:grpSpPr bwMode="auto">
          <a:xfrm>
            <a:off x="1385542" y="3557953"/>
            <a:ext cx="2881312" cy="1066800"/>
            <a:chOff x="2288094" y="1321493"/>
            <a:chExt cx="981038" cy="1067926"/>
          </a:xfrm>
        </p:grpSpPr>
        <p:sp>
          <p:nvSpPr>
            <p:cNvPr id="84" name="矩形 63">
              <a:extLst>
                <a:ext uri="{FF2B5EF4-FFF2-40B4-BE49-F238E27FC236}">
                  <a16:creationId xmlns:a16="http://schemas.microsoft.com/office/drawing/2014/main" xmlns="" id="{C5306BA9-BD11-4644-993A-BDA9DF7C1176}"/>
                </a:ext>
              </a:extLst>
            </p:cNvPr>
            <p:cNvSpPr>
              <a:spLocks noChangeArrowheads="1"/>
            </p:cNvSpPr>
            <p:nvPr/>
          </p:nvSpPr>
          <p:spPr bwMode="auto">
            <a:xfrm>
              <a:off x="2288094" y="1321493"/>
              <a:ext cx="9704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b="1">
                  <a:solidFill>
                    <a:schemeClr val="tx1">
                      <a:lumMod val="50000"/>
                      <a:lumOff val="50000"/>
                    </a:schemeClr>
                  </a:solidFill>
                  <a:latin typeface="微软雅黑" panose="020B0503020204020204" pitchFamily="34" charset="-122"/>
                  <a:ea typeface="微软雅黑" panose="020B0503020204020204" pitchFamily="34" charset="-122"/>
                </a:rPr>
                <a:t>添加文字标题</a:t>
              </a:r>
            </a:p>
          </p:txBody>
        </p:sp>
        <p:sp>
          <p:nvSpPr>
            <p:cNvPr id="85" name="矩形 64">
              <a:extLst>
                <a:ext uri="{FF2B5EF4-FFF2-40B4-BE49-F238E27FC236}">
                  <a16:creationId xmlns:a16="http://schemas.microsoft.com/office/drawing/2014/main" xmlns="" id="{3DE5BF00-2EB3-4CED-9A2F-B6203C64C8A6}"/>
                </a:ext>
              </a:extLst>
            </p:cNvPr>
            <p:cNvSpPr>
              <a:spLocks noChangeArrowheads="1"/>
            </p:cNvSpPr>
            <p:nvPr/>
          </p:nvSpPr>
          <p:spPr bwMode="auto">
            <a:xfrm>
              <a:off x="2288094" y="1681533"/>
              <a:ext cx="98103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r"/>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a:t>
              </a:r>
              <a:r>
                <a:rPr lang="en-US" altLang="zh-CN" sz="1000">
                  <a:solidFill>
                    <a:srgbClr val="A6A6A6"/>
                  </a:solidFill>
                  <a:latin typeface="微软雅黑" panose="020B0503020204020204" pitchFamily="34" charset="-122"/>
                  <a:ea typeface="微软雅黑" panose="020B0503020204020204" pitchFamily="34" charset="-122"/>
                </a:rPr>
                <a:t>,</a:t>
              </a:r>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请在此输入详细文字信息和简介请在此输入详细文字信息和简介</a:t>
              </a:r>
              <a:r>
                <a:rPr lang="en-US" altLang="zh-CN" sz="1000">
                  <a:solidFill>
                    <a:srgbClr val="A6A6A6"/>
                  </a:solidFill>
                  <a:latin typeface="微软雅黑" panose="020B0503020204020204" pitchFamily="34" charset="-122"/>
                  <a:ea typeface="微软雅黑" panose="020B0503020204020204" pitchFamily="34" charset="-122"/>
                </a:rPr>
                <a:t>,</a:t>
              </a:r>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a:t>
              </a:r>
              <a:endParaRPr lang="en-US" altLang="zh-CN" sz="1000">
                <a:solidFill>
                  <a:srgbClr val="A6A6A6"/>
                </a:solidFill>
                <a:latin typeface="微软雅黑" panose="020B0503020204020204" pitchFamily="34" charset="-122"/>
                <a:ea typeface="微软雅黑" panose="020B0503020204020204" pitchFamily="34" charset="-122"/>
              </a:endParaRPr>
            </a:p>
            <a:p>
              <a:pPr algn="r"/>
              <a:endParaRPr lang="en-US" altLang="zh-CN" sz="1000">
                <a:solidFill>
                  <a:srgbClr val="A6A6A6"/>
                </a:solidFill>
                <a:latin typeface="微软雅黑" panose="020B0503020204020204" pitchFamily="34" charset="-122"/>
                <a:ea typeface="微软雅黑" panose="020B0503020204020204" pitchFamily="34" charset="-122"/>
              </a:endParaRPr>
            </a:p>
          </p:txBody>
        </p:sp>
      </p:grpSp>
      <p:grpSp>
        <p:nvGrpSpPr>
          <p:cNvPr id="86" name="组合 85">
            <a:extLst>
              <a:ext uri="{FF2B5EF4-FFF2-40B4-BE49-F238E27FC236}">
                <a16:creationId xmlns:a16="http://schemas.microsoft.com/office/drawing/2014/main" xmlns="" id="{DD8BE580-4102-42B8-8911-D1E491E7DBAC}"/>
              </a:ext>
            </a:extLst>
          </p:cNvPr>
          <p:cNvGrpSpPr>
            <a:grpSpLocks/>
          </p:cNvGrpSpPr>
          <p:nvPr/>
        </p:nvGrpSpPr>
        <p:grpSpPr bwMode="auto">
          <a:xfrm>
            <a:off x="1385542" y="5190566"/>
            <a:ext cx="2881312" cy="1066800"/>
            <a:chOff x="2288094" y="1321493"/>
            <a:chExt cx="981038" cy="1067926"/>
          </a:xfrm>
        </p:grpSpPr>
        <p:sp>
          <p:nvSpPr>
            <p:cNvPr id="87" name="矩形 63">
              <a:extLst>
                <a:ext uri="{FF2B5EF4-FFF2-40B4-BE49-F238E27FC236}">
                  <a16:creationId xmlns:a16="http://schemas.microsoft.com/office/drawing/2014/main" xmlns="" id="{C2A807D9-0E37-46ED-9FAC-81BFF4052C62}"/>
                </a:ext>
              </a:extLst>
            </p:cNvPr>
            <p:cNvSpPr>
              <a:spLocks noChangeArrowheads="1"/>
            </p:cNvSpPr>
            <p:nvPr/>
          </p:nvSpPr>
          <p:spPr bwMode="auto">
            <a:xfrm>
              <a:off x="2288094" y="1321493"/>
              <a:ext cx="9704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b="1">
                  <a:solidFill>
                    <a:schemeClr val="tx1">
                      <a:lumMod val="50000"/>
                      <a:lumOff val="50000"/>
                    </a:schemeClr>
                  </a:solidFill>
                  <a:latin typeface="微软雅黑" panose="020B0503020204020204" pitchFamily="34" charset="-122"/>
                  <a:ea typeface="微软雅黑" panose="020B0503020204020204" pitchFamily="34" charset="-122"/>
                </a:rPr>
                <a:t>添加文字标题</a:t>
              </a:r>
            </a:p>
          </p:txBody>
        </p:sp>
        <p:sp>
          <p:nvSpPr>
            <p:cNvPr id="88" name="矩形 64">
              <a:extLst>
                <a:ext uri="{FF2B5EF4-FFF2-40B4-BE49-F238E27FC236}">
                  <a16:creationId xmlns:a16="http://schemas.microsoft.com/office/drawing/2014/main" xmlns="" id="{FE115685-2DB4-4A80-8AF0-02FB98E7BB12}"/>
                </a:ext>
              </a:extLst>
            </p:cNvPr>
            <p:cNvSpPr>
              <a:spLocks noChangeArrowheads="1"/>
            </p:cNvSpPr>
            <p:nvPr/>
          </p:nvSpPr>
          <p:spPr bwMode="auto">
            <a:xfrm>
              <a:off x="2288094" y="1681533"/>
              <a:ext cx="98103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r"/>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a:t>
              </a:r>
              <a:r>
                <a:rPr lang="en-US" altLang="zh-CN" sz="1000">
                  <a:solidFill>
                    <a:srgbClr val="A6A6A6"/>
                  </a:solidFill>
                  <a:latin typeface="微软雅黑" panose="020B0503020204020204" pitchFamily="34" charset="-122"/>
                  <a:ea typeface="微软雅黑" panose="020B0503020204020204" pitchFamily="34" charset="-122"/>
                </a:rPr>
                <a:t>,</a:t>
              </a:r>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请在此输入详细文字信息和简介请在此输入详细文字信息和简介</a:t>
              </a:r>
              <a:r>
                <a:rPr lang="en-US" altLang="zh-CN" sz="1000">
                  <a:solidFill>
                    <a:srgbClr val="A6A6A6"/>
                  </a:solidFill>
                  <a:latin typeface="微软雅黑" panose="020B0503020204020204" pitchFamily="34" charset="-122"/>
                  <a:ea typeface="微软雅黑" panose="020B0503020204020204" pitchFamily="34" charset="-122"/>
                </a:rPr>
                <a:t>,</a:t>
              </a:r>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a:t>
              </a:r>
              <a:endParaRPr lang="en-US" altLang="zh-CN" sz="1000">
                <a:solidFill>
                  <a:srgbClr val="A6A6A6"/>
                </a:solidFill>
                <a:latin typeface="微软雅黑" panose="020B0503020204020204" pitchFamily="34" charset="-122"/>
                <a:ea typeface="微软雅黑" panose="020B0503020204020204" pitchFamily="34" charset="-122"/>
              </a:endParaRPr>
            </a:p>
            <a:p>
              <a:pPr algn="r"/>
              <a:endParaRPr lang="en-US" altLang="zh-CN" sz="1000">
                <a:solidFill>
                  <a:srgbClr val="A6A6A6"/>
                </a:solidFill>
                <a:latin typeface="微软雅黑" panose="020B0503020204020204" pitchFamily="34" charset="-122"/>
                <a:ea typeface="微软雅黑" panose="020B0503020204020204" pitchFamily="34" charset="-122"/>
              </a:endParaRPr>
            </a:p>
          </p:txBody>
        </p:sp>
      </p:grpSp>
      <p:grpSp>
        <p:nvGrpSpPr>
          <p:cNvPr id="2" name="组合 1">
            <a:extLst>
              <a:ext uri="{FF2B5EF4-FFF2-40B4-BE49-F238E27FC236}">
                <a16:creationId xmlns:a16="http://schemas.microsoft.com/office/drawing/2014/main" xmlns="" id="{1EC329DD-55C6-4BF5-BFC7-9DC73CE12476}"/>
              </a:ext>
            </a:extLst>
          </p:cNvPr>
          <p:cNvGrpSpPr/>
          <p:nvPr/>
        </p:nvGrpSpPr>
        <p:grpSpPr>
          <a:xfrm>
            <a:off x="4231685" y="2098761"/>
            <a:ext cx="3575885" cy="3292868"/>
            <a:chOff x="4231685" y="2098761"/>
            <a:chExt cx="3575885" cy="3292868"/>
          </a:xfrm>
        </p:grpSpPr>
        <p:sp>
          <p:nvSpPr>
            <p:cNvPr id="89" name="任意多边形: 形状 88">
              <a:extLst>
                <a:ext uri="{FF2B5EF4-FFF2-40B4-BE49-F238E27FC236}">
                  <a16:creationId xmlns:a16="http://schemas.microsoft.com/office/drawing/2014/main" xmlns="" id="{AD7F9ADF-F1A0-447B-8DFC-0F1C03BC3555}"/>
                </a:ext>
              </a:extLst>
            </p:cNvPr>
            <p:cNvSpPr/>
            <p:nvPr/>
          </p:nvSpPr>
          <p:spPr>
            <a:xfrm>
              <a:off x="6221887" y="2098761"/>
              <a:ext cx="1570201" cy="893378"/>
            </a:xfrm>
            <a:custGeom>
              <a:avLst/>
              <a:gdLst>
                <a:gd name="connsiteX0" fmla="*/ 0 w 1793631"/>
                <a:gd name="connsiteY0" fmla="*/ 539261 h 539261"/>
                <a:gd name="connsiteX1" fmla="*/ 738554 w 1793631"/>
                <a:gd name="connsiteY1" fmla="*/ 0 h 539261"/>
                <a:gd name="connsiteX2" fmla="*/ 1793631 w 1793631"/>
                <a:gd name="connsiteY2" fmla="*/ 0 h 539261"/>
              </a:gdLst>
              <a:ahLst/>
              <a:cxnLst>
                <a:cxn ang="0">
                  <a:pos x="connsiteX0" y="connsiteY0"/>
                </a:cxn>
                <a:cxn ang="0">
                  <a:pos x="connsiteX1" y="connsiteY1"/>
                </a:cxn>
                <a:cxn ang="0">
                  <a:pos x="connsiteX2" y="connsiteY2"/>
                </a:cxn>
              </a:cxnLst>
              <a:rect l="l" t="t" r="r" b="b"/>
              <a:pathLst>
                <a:path w="1793631" h="539261">
                  <a:moveTo>
                    <a:pt x="0" y="539261"/>
                  </a:moveTo>
                  <a:lnTo>
                    <a:pt x="738554" y="0"/>
                  </a:lnTo>
                  <a:lnTo>
                    <a:pt x="1793631" y="0"/>
                  </a:lnTo>
                </a:path>
              </a:pathLst>
            </a:custGeom>
            <a:noFill/>
            <a:ln w="38100" cap="rnd">
              <a:solidFill>
                <a:srgbClr val="00B0F0"/>
              </a:solidFill>
              <a:prstDash val="sys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0" name="直接连接符 89">
              <a:extLst>
                <a:ext uri="{FF2B5EF4-FFF2-40B4-BE49-F238E27FC236}">
                  <a16:creationId xmlns:a16="http://schemas.microsoft.com/office/drawing/2014/main" xmlns="" id="{232DE47D-7BB9-4E0B-ABD8-A4C5175F1375}"/>
                </a:ext>
              </a:extLst>
            </p:cNvPr>
            <p:cNvCxnSpPr>
              <a:cxnSpLocks/>
            </p:cNvCxnSpPr>
            <p:nvPr/>
          </p:nvCxnSpPr>
          <p:spPr>
            <a:xfrm>
              <a:off x="6561185" y="3744802"/>
              <a:ext cx="1230903" cy="0"/>
            </a:xfrm>
            <a:prstGeom prst="line">
              <a:avLst/>
            </a:prstGeom>
            <a:ln w="38100" cap="rnd">
              <a:solidFill>
                <a:srgbClr val="00B0F0"/>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91" name="任意多边形: 形状 90">
              <a:extLst>
                <a:ext uri="{FF2B5EF4-FFF2-40B4-BE49-F238E27FC236}">
                  <a16:creationId xmlns:a16="http://schemas.microsoft.com/office/drawing/2014/main" xmlns="" id="{7FCD1A61-C51C-4379-B36A-099AEE8344CE}"/>
                </a:ext>
              </a:extLst>
            </p:cNvPr>
            <p:cNvSpPr/>
            <p:nvPr/>
          </p:nvSpPr>
          <p:spPr>
            <a:xfrm flipV="1">
              <a:off x="6013939" y="4396152"/>
              <a:ext cx="1793631" cy="995477"/>
            </a:xfrm>
            <a:custGeom>
              <a:avLst/>
              <a:gdLst>
                <a:gd name="connsiteX0" fmla="*/ 0 w 1793631"/>
                <a:gd name="connsiteY0" fmla="*/ 539261 h 539261"/>
                <a:gd name="connsiteX1" fmla="*/ 738554 w 1793631"/>
                <a:gd name="connsiteY1" fmla="*/ 0 h 539261"/>
                <a:gd name="connsiteX2" fmla="*/ 1793631 w 1793631"/>
                <a:gd name="connsiteY2" fmla="*/ 0 h 539261"/>
              </a:gdLst>
              <a:ahLst/>
              <a:cxnLst>
                <a:cxn ang="0">
                  <a:pos x="connsiteX0" y="connsiteY0"/>
                </a:cxn>
                <a:cxn ang="0">
                  <a:pos x="connsiteX1" y="connsiteY1"/>
                </a:cxn>
                <a:cxn ang="0">
                  <a:pos x="connsiteX2" y="connsiteY2"/>
                </a:cxn>
              </a:cxnLst>
              <a:rect l="l" t="t" r="r" b="b"/>
              <a:pathLst>
                <a:path w="1793631" h="539261">
                  <a:moveTo>
                    <a:pt x="0" y="539261"/>
                  </a:moveTo>
                  <a:lnTo>
                    <a:pt x="738554" y="0"/>
                  </a:lnTo>
                  <a:lnTo>
                    <a:pt x="1793631" y="0"/>
                  </a:lnTo>
                </a:path>
              </a:pathLst>
            </a:custGeom>
            <a:noFill/>
            <a:ln w="38100" cap="rnd">
              <a:solidFill>
                <a:srgbClr val="00B0F0"/>
              </a:solidFill>
              <a:prstDash val="sys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任意多边形: 形状 91">
              <a:extLst>
                <a:ext uri="{FF2B5EF4-FFF2-40B4-BE49-F238E27FC236}">
                  <a16:creationId xmlns:a16="http://schemas.microsoft.com/office/drawing/2014/main" xmlns="" id="{1B12A00A-885B-42EE-B920-D7B26A1FAC9F}"/>
                </a:ext>
              </a:extLst>
            </p:cNvPr>
            <p:cNvSpPr/>
            <p:nvPr/>
          </p:nvSpPr>
          <p:spPr>
            <a:xfrm flipH="1">
              <a:off x="4231685" y="2098761"/>
              <a:ext cx="1570201" cy="893378"/>
            </a:xfrm>
            <a:custGeom>
              <a:avLst/>
              <a:gdLst>
                <a:gd name="connsiteX0" fmla="*/ 0 w 1793631"/>
                <a:gd name="connsiteY0" fmla="*/ 539261 h 539261"/>
                <a:gd name="connsiteX1" fmla="*/ 738554 w 1793631"/>
                <a:gd name="connsiteY1" fmla="*/ 0 h 539261"/>
                <a:gd name="connsiteX2" fmla="*/ 1793631 w 1793631"/>
                <a:gd name="connsiteY2" fmla="*/ 0 h 539261"/>
              </a:gdLst>
              <a:ahLst/>
              <a:cxnLst>
                <a:cxn ang="0">
                  <a:pos x="connsiteX0" y="connsiteY0"/>
                </a:cxn>
                <a:cxn ang="0">
                  <a:pos x="connsiteX1" y="connsiteY1"/>
                </a:cxn>
                <a:cxn ang="0">
                  <a:pos x="connsiteX2" y="connsiteY2"/>
                </a:cxn>
              </a:cxnLst>
              <a:rect l="l" t="t" r="r" b="b"/>
              <a:pathLst>
                <a:path w="1793631" h="539261">
                  <a:moveTo>
                    <a:pt x="0" y="539261"/>
                  </a:moveTo>
                  <a:lnTo>
                    <a:pt x="738554" y="0"/>
                  </a:lnTo>
                  <a:lnTo>
                    <a:pt x="1793631" y="0"/>
                  </a:lnTo>
                </a:path>
              </a:pathLst>
            </a:custGeom>
            <a:noFill/>
            <a:ln w="38100" cap="rnd">
              <a:solidFill>
                <a:srgbClr val="00B0F0"/>
              </a:solidFill>
              <a:prstDash val="sys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3" name="直接连接符 92">
              <a:extLst>
                <a:ext uri="{FF2B5EF4-FFF2-40B4-BE49-F238E27FC236}">
                  <a16:creationId xmlns:a16="http://schemas.microsoft.com/office/drawing/2014/main" xmlns="" id="{C3D81C8D-4A0C-4347-87C6-EE910B31D43A}"/>
                </a:ext>
              </a:extLst>
            </p:cNvPr>
            <p:cNvCxnSpPr>
              <a:cxnSpLocks/>
            </p:cNvCxnSpPr>
            <p:nvPr/>
          </p:nvCxnSpPr>
          <p:spPr>
            <a:xfrm flipH="1">
              <a:off x="4231685" y="3744802"/>
              <a:ext cx="1230903" cy="0"/>
            </a:xfrm>
            <a:prstGeom prst="line">
              <a:avLst/>
            </a:prstGeom>
            <a:ln w="38100" cap="rnd">
              <a:solidFill>
                <a:srgbClr val="00B0F0"/>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94" name="任意多边形: 形状 93">
              <a:extLst>
                <a:ext uri="{FF2B5EF4-FFF2-40B4-BE49-F238E27FC236}">
                  <a16:creationId xmlns:a16="http://schemas.microsoft.com/office/drawing/2014/main" xmlns="" id="{F5F3E08E-F071-44D5-A7F3-5F341A8CCCF0}"/>
                </a:ext>
              </a:extLst>
            </p:cNvPr>
            <p:cNvSpPr/>
            <p:nvPr/>
          </p:nvSpPr>
          <p:spPr>
            <a:xfrm flipH="1" flipV="1">
              <a:off x="4231685" y="4396152"/>
              <a:ext cx="1793631" cy="995477"/>
            </a:xfrm>
            <a:custGeom>
              <a:avLst/>
              <a:gdLst>
                <a:gd name="connsiteX0" fmla="*/ 0 w 1793631"/>
                <a:gd name="connsiteY0" fmla="*/ 539261 h 539261"/>
                <a:gd name="connsiteX1" fmla="*/ 738554 w 1793631"/>
                <a:gd name="connsiteY1" fmla="*/ 0 h 539261"/>
                <a:gd name="connsiteX2" fmla="*/ 1793631 w 1793631"/>
                <a:gd name="connsiteY2" fmla="*/ 0 h 539261"/>
              </a:gdLst>
              <a:ahLst/>
              <a:cxnLst>
                <a:cxn ang="0">
                  <a:pos x="connsiteX0" y="connsiteY0"/>
                </a:cxn>
                <a:cxn ang="0">
                  <a:pos x="connsiteX1" y="connsiteY1"/>
                </a:cxn>
                <a:cxn ang="0">
                  <a:pos x="connsiteX2" y="connsiteY2"/>
                </a:cxn>
              </a:cxnLst>
              <a:rect l="l" t="t" r="r" b="b"/>
              <a:pathLst>
                <a:path w="1793631" h="539261">
                  <a:moveTo>
                    <a:pt x="0" y="539261"/>
                  </a:moveTo>
                  <a:lnTo>
                    <a:pt x="738554" y="0"/>
                  </a:lnTo>
                  <a:lnTo>
                    <a:pt x="1793631" y="0"/>
                  </a:lnTo>
                </a:path>
              </a:pathLst>
            </a:custGeom>
            <a:noFill/>
            <a:ln w="38100" cap="rnd">
              <a:solidFill>
                <a:srgbClr val="00B0F0"/>
              </a:solidFill>
              <a:prstDash val="sys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smartphone_161969">
              <a:extLst>
                <a:ext uri="{FF2B5EF4-FFF2-40B4-BE49-F238E27FC236}">
                  <a16:creationId xmlns:a16="http://schemas.microsoft.com/office/drawing/2014/main" xmlns="" id="{90493BD8-1467-4296-ABF3-B10C2DF0C9F9}"/>
                </a:ext>
              </a:extLst>
            </p:cNvPr>
            <p:cNvSpPr>
              <a:spLocks noChangeAspect="1"/>
            </p:cNvSpPr>
            <p:nvPr/>
          </p:nvSpPr>
          <p:spPr bwMode="auto">
            <a:xfrm>
              <a:off x="5410938" y="2997654"/>
              <a:ext cx="1206002" cy="1858484"/>
            </a:xfrm>
            <a:custGeom>
              <a:avLst/>
              <a:gdLst>
                <a:gd name="T0" fmla="*/ 4077 w 4232"/>
                <a:gd name="T1" fmla="*/ 0 h 6533"/>
                <a:gd name="T2" fmla="*/ 160 w 4232"/>
                <a:gd name="T3" fmla="*/ 0 h 6533"/>
                <a:gd name="T4" fmla="*/ 0 w 4232"/>
                <a:gd name="T5" fmla="*/ 160 h 6533"/>
                <a:gd name="T6" fmla="*/ 0 w 4232"/>
                <a:gd name="T7" fmla="*/ 6373 h 6533"/>
                <a:gd name="T8" fmla="*/ 160 w 4232"/>
                <a:gd name="T9" fmla="*/ 6533 h 6533"/>
                <a:gd name="T10" fmla="*/ 4072 w 4232"/>
                <a:gd name="T11" fmla="*/ 6533 h 6533"/>
                <a:gd name="T12" fmla="*/ 4232 w 4232"/>
                <a:gd name="T13" fmla="*/ 6373 h 6533"/>
                <a:gd name="T14" fmla="*/ 4232 w 4232"/>
                <a:gd name="T15" fmla="*/ 160 h 6533"/>
                <a:gd name="T16" fmla="*/ 4077 w 4232"/>
                <a:gd name="T17" fmla="*/ 0 h 6533"/>
                <a:gd name="T18" fmla="*/ 1684 w 4232"/>
                <a:gd name="T19" fmla="*/ 332 h 6533"/>
                <a:gd name="T20" fmla="*/ 2554 w 4232"/>
                <a:gd name="T21" fmla="*/ 332 h 6533"/>
                <a:gd name="T22" fmla="*/ 2689 w 4232"/>
                <a:gd name="T23" fmla="*/ 467 h 6533"/>
                <a:gd name="T24" fmla="*/ 2554 w 4232"/>
                <a:gd name="T25" fmla="*/ 601 h 6533"/>
                <a:gd name="T26" fmla="*/ 1684 w 4232"/>
                <a:gd name="T27" fmla="*/ 601 h 6533"/>
                <a:gd name="T28" fmla="*/ 1549 w 4232"/>
                <a:gd name="T29" fmla="*/ 467 h 6533"/>
                <a:gd name="T30" fmla="*/ 1684 w 4232"/>
                <a:gd name="T31" fmla="*/ 332 h 6533"/>
                <a:gd name="T32" fmla="*/ 2118 w 4232"/>
                <a:gd name="T33" fmla="*/ 6099 h 6533"/>
                <a:gd name="T34" fmla="*/ 1725 w 4232"/>
                <a:gd name="T35" fmla="*/ 5705 h 6533"/>
                <a:gd name="T36" fmla="*/ 2118 w 4232"/>
                <a:gd name="T37" fmla="*/ 5312 h 6533"/>
                <a:gd name="T38" fmla="*/ 2512 w 4232"/>
                <a:gd name="T39" fmla="*/ 5705 h 6533"/>
                <a:gd name="T40" fmla="*/ 2118 w 4232"/>
                <a:gd name="T41" fmla="*/ 6099 h 6533"/>
                <a:gd name="T42" fmla="*/ 3714 w 4232"/>
                <a:gd name="T43" fmla="*/ 4813 h 6533"/>
                <a:gd name="T44" fmla="*/ 522 w 4232"/>
                <a:gd name="T45" fmla="*/ 4813 h 6533"/>
                <a:gd name="T46" fmla="*/ 522 w 4232"/>
                <a:gd name="T47" fmla="*/ 984 h 6533"/>
                <a:gd name="T48" fmla="*/ 3709 w 4232"/>
                <a:gd name="T49" fmla="*/ 984 h 6533"/>
                <a:gd name="T50" fmla="*/ 3709 w 4232"/>
                <a:gd name="T51" fmla="*/ 4813 h 6533"/>
                <a:gd name="T52" fmla="*/ 3714 w 4232"/>
                <a:gd name="T53" fmla="*/ 4813 h 6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232" h="6533">
                  <a:moveTo>
                    <a:pt x="4077" y="0"/>
                  </a:moveTo>
                  <a:lnTo>
                    <a:pt x="160" y="0"/>
                  </a:lnTo>
                  <a:cubicBezTo>
                    <a:pt x="72" y="0"/>
                    <a:pt x="0" y="72"/>
                    <a:pt x="0" y="160"/>
                  </a:cubicBezTo>
                  <a:lnTo>
                    <a:pt x="0" y="6373"/>
                  </a:lnTo>
                  <a:cubicBezTo>
                    <a:pt x="0" y="6461"/>
                    <a:pt x="72" y="6533"/>
                    <a:pt x="160" y="6533"/>
                  </a:cubicBezTo>
                  <a:lnTo>
                    <a:pt x="4072" y="6533"/>
                  </a:lnTo>
                  <a:cubicBezTo>
                    <a:pt x="4160" y="6533"/>
                    <a:pt x="4232" y="6461"/>
                    <a:pt x="4232" y="6373"/>
                  </a:cubicBezTo>
                  <a:lnTo>
                    <a:pt x="4232" y="160"/>
                  </a:lnTo>
                  <a:cubicBezTo>
                    <a:pt x="4232" y="72"/>
                    <a:pt x="4165" y="0"/>
                    <a:pt x="4077" y="0"/>
                  </a:cubicBezTo>
                  <a:close/>
                  <a:moveTo>
                    <a:pt x="1684" y="332"/>
                  </a:moveTo>
                  <a:lnTo>
                    <a:pt x="2554" y="332"/>
                  </a:lnTo>
                  <a:cubicBezTo>
                    <a:pt x="2626" y="332"/>
                    <a:pt x="2689" y="389"/>
                    <a:pt x="2689" y="467"/>
                  </a:cubicBezTo>
                  <a:cubicBezTo>
                    <a:pt x="2689" y="544"/>
                    <a:pt x="2632" y="601"/>
                    <a:pt x="2554" y="601"/>
                  </a:cubicBezTo>
                  <a:lnTo>
                    <a:pt x="1684" y="601"/>
                  </a:lnTo>
                  <a:cubicBezTo>
                    <a:pt x="1612" y="601"/>
                    <a:pt x="1549" y="544"/>
                    <a:pt x="1549" y="467"/>
                  </a:cubicBezTo>
                  <a:cubicBezTo>
                    <a:pt x="1549" y="389"/>
                    <a:pt x="1610" y="332"/>
                    <a:pt x="1684" y="332"/>
                  </a:cubicBezTo>
                  <a:close/>
                  <a:moveTo>
                    <a:pt x="2118" y="6099"/>
                  </a:moveTo>
                  <a:cubicBezTo>
                    <a:pt x="1901" y="6099"/>
                    <a:pt x="1725" y="5923"/>
                    <a:pt x="1725" y="5705"/>
                  </a:cubicBezTo>
                  <a:cubicBezTo>
                    <a:pt x="1725" y="5488"/>
                    <a:pt x="1901" y="5312"/>
                    <a:pt x="2118" y="5312"/>
                  </a:cubicBezTo>
                  <a:cubicBezTo>
                    <a:pt x="2336" y="5312"/>
                    <a:pt x="2512" y="5488"/>
                    <a:pt x="2512" y="5705"/>
                  </a:cubicBezTo>
                  <a:cubicBezTo>
                    <a:pt x="2512" y="5921"/>
                    <a:pt x="2336" y="6099"/>
                    <a:pt x="2118" y="6099"/>
                  </a:cubicBezTo>
                  <a:close/>
                  <a:moveTo>
                    <a:pt x="3714" y="4813"/>
                  </a:moveTo>
                  <a:lnTo>
                    <a:pt x="522" y="4813"/>
                  </a:lnTo>
                  <a:lnTo>
                    <a:pt x="522" y="984"/>
                  </a:lnTo>
                  <a:lnTo>
                    <a:pt x="3709" y="984"/>
                  </a:lnTo>
                  <a:lnTo>
                    <a:pt x="3709" y="4813"/>
                  </a:lnTo>
                  <a:lnTo>
                    <a:pt x="3714" y="4813"/>
                  </a:lnTo>
                  <a:close/>
                </a:path>
              </a:pathLst>
            </a:custGeom>
            <a:gradFill>
              <a:gsLst>
                <a:gs pos="0">
                  <a:srgbClr val="00B0F0"/>
                </a:gs>
                <a:gs pos="96000">
                  <a:srgbClr val="2E75B6"/>
                </a:gs>
              </a:gsLst>
              <a:lin ang="2700000" scaled="0"/>
            </a:gradFill>
            <a:ln>
              <a:noFill/>
            </a:ln>
          </p:spPr>
        </p:sp>
      </p:grpSp>
      <p:sp>
        <p:nvSpPr>
          <p:cNvPr id="32" name="矩形 31">
            <a:extLst>
              <a:ext uri="{FF2B5EF4-FFF2-40B4-BE49-F238E27FC236}">
                <a16:creationId xmlns:a16="http://schemas.microsoft.com/office/drawing/2014/main" xmlns="" id="{F2FE8033-8327-48D2-95E3-761301DF90A3}"/>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33" name="任意多边形: 形状 32">
            <a:extLst>
              <a:ext uri="{FF2B5EF4-FFF2-40B4-BE49-F238E27FC236}">
                <a16:creationId xmlns:a16="http://schemas.microsoft.com/office/drawing/2014/main" xmlns="" id="{A36B0D37-3A7F-4869-A1F1-0C25EB599145}"/>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34" name="组合 33">
            <a:extLst>
              <a:ext uri="{FF2B5EF4-FFF2-40B4-BE49-F238E27FC236}">
                <a16:creationId xmlns:a16="http://schemas.microsoft.com/office/drawing/2014/main" xmlns="" id="{9313E372-4BB2-4F26-A0A1-FEB220FF2381}"/>
              </a:ext>
            </a:extLst>
          </p:cNvPr>
          <p:cNvGrpSpPr/>
          <p:nvPr/>
        </p:nvGrpSpPr>
        <p:grpSpPr>
          <a:xfrm>
            <a:off x="11065679" y="5731376"/>
            <a:ext cx="1126618" cy="1138043"/>
            <a:chOff x="11065679" y="5731376"/>
            <a:chExt cx="1126618" cy="1138043"/>
          </a:xfrm>
        </p:grpSpPr>
        <p:sp>
          <p:nvSpPr>
            <p:cNvPr id="35" name="斜纹 34">
              <a:extLst>
                <a:ext uri="{FF2B5EF4-FFF2-40B4-BE49-F238E27FC236}">
                  <a16:creationId xmlns:a16="http://schemas.microsoft.com/office/drawing/2014/main" xmlns="" id="{C5D8B87D-03B3-4C12-A3E4-61A33C345F34}"/>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6" name="斜纹 35">
              <a:extLst>
                <a:ext uri="{FF2B5EF4-FFF2-40B4-BE49-F238E27FC236}">
                  <a16:creationId xmlns:a16="http://schemas.microsoft.com/office/drawing/2014/main" xmlns="" id="{AD762274-6559-4597-AFF7-AB616E00A957}"/>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 name="斜纹 36">
              <a:extLst>
                <a:ext uri="{FF2B5EF4-FFF2-40B4-BE49-F238E27FC236}">
                  <a16:creationId xmlns:a16="http://schemas.microsoft.com/office/drawing/2014/main" xmlns="" id="{E2DA3856-0484-4826-9743-08433BF8CAAA}"/>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38" name="组合 37">
            <a:extLst>
              <a:ext uri="{FF2B5EF4-FFF2-40B4-BE49-F238E27FC236}">
                <a16:creationId xmlns:a16="http://schemas.microsoft.com/office/drawing/2014/main" xmlns="" id="{FBAD417A-8C69-4C9E-AFC3-3DA2D4BD2BA5}"/>
              </a:ext>
            </a:extLst>
          </p:cNvPr>
          <p:cNvGrpSpPr/>
          <p:nvPr/>
        </p:nvGrpSpPr>
        <p:grpSpPr>
          <a:xfrm>
            <a:off x="8915739" y="123472"/>
            <a:ext cx="3111552" cy="666942"/>
            <a:chOff x="9769790" y="38915"/>
            <a:chExt cx="2190535" cy="728714"/>
          </a:xfrm>
        </p:grpSpPr>
        <p:sp>
          <p:nvSpPr>
            <p:cNvPr id="39" name="矩形: 圆角 38">
              <a:extLst>
                <a:ext uri="{FF2B5EF4-FFF2-40B4-BE49-F238E27FC236}">
                  <a16:creationId xmlns:a16="http://schemas.microsoft.com/office/drawing/2014/main" xmlns="" id="{4BA229F6-3E7B-4ECA-AC7C-44D3BA287693}"/>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圆角 39">
              <a:extLst>
                <a:ext uri="{FF2B5EF4-FFF2-40B4-BE49-F238E27FC236}">
                  <a16:creationId xmlns:a16="http://schemas.microsoft.com/office/drawing/2014/main" xmlns="" id="{349B4D23-815A-4F0E-A93F-73257ECA319B}"/>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圆角 40">
              <a:extLst>
                <a:ext uri="{FF2B5EF4-FFF2-40B4-BE49-F238E27FC236}">
                  <a16:creationId xmlns:a16="http://schemas.microsoft.com/office/drawing/2014/main" xmlns="" id="{6B5218CB-81FE-473F-A17A-C5C4918A669C}"/>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圆角 41">
              <a:extLst>
                <a:ext uri="{FF2B5EF4-FFF2-40B4-BE49-F238E27FC236}">
                  <a16:creationId xmlns:a16="http://schemas.microsoft.com/office/drawing/2014/main" xmlns="" id="{9C8FE639-18BD-4A79-80CA-84EE5BDA32C1}"/>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圆角 42">
              <a:extLst>
                <a:ext uri="{FF2B5EF4-FFF2-40B4-BE49-F238E27FC236}">
                  <a16:creationId xmlns:a16="http://schemas.microsoft.com/office/drawing/2014/main" xmlns="" id="{7544F2B6-8D3D-4511-8002-0EDC011C4D81}"/>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圆角 43">
              <a:extLst>
                <a:ext uri="{FF2B5EF4-FFF2-40B4-BE49-F238E27FC236}">
                  <a16:creationId xmlns:a16="http://schemas.microsoft.com/office/drawing/2014/main" xmlns="" id="{99B84C0C-F816-4318-BF44-1CCCEBEDA3A5}"/>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圆角 44">
              <a:extLst>
                <a:ext uri="{FF2B5EF4-FFF2-40B4-BE49-F238E27FC236}">
                  <a16:creationId xmlns:a16="http://schemas.microsoft.com/office/drawing/2014/main" xmlns="" id="{61AACBB2-BB78-40A9-95FC-5B7F4048A893}"/>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圆角 45">
              <a:extLst>
                <a:ext uri="{FF2B5EF4-FFF2-40B4-BE49-F238E27FC236}">
                  <a16:creationId xmlns:a16="http://schemas.microsoft.com/office/drawing/2014/main" xmlns="" id="{20118A1F-5C99-4F30-A5D0-54268D62CE1A}"/>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圆角 46">
              <a:extLst>
                <a:ext uri="{FF2B5EF4-FFF2-40B4-BE49-F238E27FC236}">
                  <a16:creationId xmlns:a16="http://schemas.microsoft.com/office/drawing/2014/main" xmlns="" id="{D6A37739-6651-486E-9F7E-FA99359F73E7}"/>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9171465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eelOff"/>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1+#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fill="hold"/>
                                        <p:tgtEl>
                                          <p:spTgt spid="33"/>
                                        </p:tgtEl>
                                        <p:attrNameLst>
                                          <p:attrName>ppt_x</p:attrName>
                                        </p:attrNameLst>
                                      </p:cBhvr>
                                      <p:tavLst>
                                        <p:tav tm="0">
                                          <p:val>
                                            <p:strVal val="0-#ppt_w/2"/>
                                          </p:val>
                                        </p:tav>
                                        <p:tav tm="100000">
                                          <p:val>
                                            <p:strVal val="#ppt_x"/>
                                          </p:val>
                                        </p:tav>
                                      </p:tavLst>
                                    </p:anim>
                                    <p:anim calcmode="lin" valueType="num">
                                      <p:cBhvr additive="base">
                                        <p:cTn id="12" dur="500" fill="hold"/>
                                        <p:tgtEl>
                                          <p:spTgt spid="3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wipe(up)">
                                      <p:cBhvr>
                                        <p:cTn id="16" dur="500"/>
                                        <p:tgtEl>
                                          <p:spTgt spid="38"/>
                                        </p:tgtEl>
                                      </p:cBhvr>
                                    </p:animEffect>
                                  </p:childTnLst>
                                </p:cTn>
                              </p:par>
                              <p:par>
                                <p:cTn id="17" presetID="22" presetClass="entr" presetSubtype="4"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down)">
                                      <p:cBhvr>
                                        <p:cTn id="19" dur="500"/>
                                        <p:tgtEl>
                                          <p:spTgt spid="34"/>
                                        </p:tgtEl>
                                      </p:cBhvr>
                                    </p:animEffect>
                                  </p:childTnLst>
                                </p:cTn>
                              </p:par>
                              <p:par>
                                <p:cTn id="20" presetID="21" presetClass="entr" presetSubtype="1"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heel(1)">
                                      <p:cBhvr>
                                        <p:cTn id="22" dur="2000"/>
                                        <p:tgtEl>
                                          <p:spTgt spid="2"/>
                                        </p:tgtEl>
                                      </p:cBhvr>
                                    </p:animEffect>
                                  </p:childTnLst>
                                </p:cTn>
                              </p:par>
                            </p:childTnLst>
                          </p:cTn>
                        </p:par>
                        <p:par>
                          <p:cTn id="23" fill="hold">
                            <p:stCondLst>
                              <p:cond delay="2500"/>
                            </p:stCondLst>
                            <p:childTnLst>
                              <p:par>
                                <p:cTn id="24" presetID="2" presetClass="entr" presetSubtype="2" fill="hold" nodeType="afterEffect">
                                  <p:stCondLst>
                                    <p:cond delay="0"/>
                                  </p:stCondLst>
                                  <p:childTnLst>
                                    <p:set>
                                      <p:cBhvr>
                                        <p:cTn id="25" dur="1" fill="hold">
                                          <p:stCondLst>
                                            <p:cond delay="0"/>
                                          </p:stCondLst>
                                        </p:cTn>
                                        <p:tgtEl>
                                          <p:spTgt spid="61"/>
                                        </p:tgtEl>
                                        <p:attrNameLst>
                                          <p:attrName>style.visibility</p:attrName>
                                        </p:attrNameLst>
                                      </p:cBhvr>
                                      <p:to>
                                        <p:strVal val="visible"/>
                                      </p:to>
                                    </p:set>
                                    <p:anim calcmode="lin" valueType="num">
                                      <p:cBhvr>
                                        <p:cTn id="26" dur="500" fill="hold"/>
                                        <p:tgtEl>
                                          <p:spTgt spid="61"/>
                                        </p:tgtEl>
                                        <p:attrNameLst>
                                          <p:attrName>ppt_x</p:attrName>
                                        </p:attrNameLst>
                                      </p:cBhvr>
                                      <p:tavLst>
                                        <p:tav tm="0">
                                          <p:val>
                                            <p:strVal val="1+#ppt_w/2"/>
                                          </p:val>
                                        </p:tav>
                                        <p:tav tm="100000">
                                          <p:val>
                                            <p:strVal val="#ppt_x"/>
                                          </p:val>
                                        </p:tav>
                                      </p:tavLst>
                                    </p:anim>
                                    <p:anim calcmode="lin" valueType="num">
                                      <p:cBhvr>
                                        <p:cTn id="27" dur="500" fill="hold"/>
                                        <p:tgtEl>
                                          <p:spTgt spid="61"/>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2" presetClass="entr" presetSubtype="2" fill="hold" nodeType="afterEffect">
                                  <p:stCondLst>
                                    <p:cond delay="0"/>
                                  </p:stCondLst>
                                  <p:childTnLst>
                                    <p:set>
                                      <p:cBhvr>
                                        <p:cTn id="30" dur="1" fill="hold">
                                          <p:stCondLst>
                                            <p:cond delay="0"/>
                                          </p:stCondLst>
                                        </p:cTn>
                                        <p:tgtEl>
                                          <p:spTgt spid="65"/>
                                        </p:tgtEl>
                                        <p:attrNameLst>
                                          <p:attrName>style.visibility</p:attrName>
                                        </p:attrNameLst>
                                      </p:cBhvr>
                                      <p:to>
                                        <p:strVal val="visible"/>
                                      </p:to>
                                    </p:set>
                                    <p:anim calcmode="lin" valueType="num">
                                      <p:cBhvr>
                                        <p:cTn id="31" dur="500" fill="hold"/>
                                        <p:tgtEl>
                                          <p:spTgt spid="65"/>
                                        </p:tgtEl>
                                        <p:attrNameLst>
                                          <p:attrName>ppt_x</p:attrName>
                                        </p:attrNameLst>
                                      </p:cBhvr>
                                      <p:tavLst>
                                        <p:tav tm="0">
                                          <p:val>
                                            <p:strVal val="1+#ppt_w/2"/>
                                          </p:val>
                                        </p:tav>
                                        <p:tav tm="100000">
                                          <p:val>
                                            <p:strVal val="#ppt_x"/>
                                          </p:val>
                                        </p:tav>
                                      </p:tavLst>
                                    </p:anim>
                                    <p:anim calcmode="lin" valueType="num">
                                      <p:cBhvr>
                                        <p:cTn id="32" dur="500" fill="hold"/>
                                        <p:tgtEl>
                                          <p:spTgt spid="65"/>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2" presetClass="entr" presetSubtype="2" fill="hold" nodeType="afterEffect">
                                  <p:stCondLst>
                                    <p:cond delay="0"/>
                                  </p:stCondLst>
                                  <p:childTnLst>
                                    <p:set>
                                      <p:cBhvr>
                                        <p:cTn id="35" dur="1" fill="hold">
                                          <p:stCondLst>
                                            <p:cond delay="0"/>
                                          </p:stCondLst>
                                        </p:cTn>
                                        <p:tgtEl>
                                          <p:spTgt spid="68"/>
                                        </p:tgtEl>
                                        <p:attrNameLst>
                                          <p:attrName>style.visibility</p:attrName>
                                        </p:attrNameLst>
                                      </p:cBhvr>
                                      <p:to>
                                        <p:strVal val="visible"/>
                                      </p:to>
                                    </p:set>
                                    <p:anim calcmode="lin" valueType="num">
                                      <p:cBhvr>
                                        <p:cTn id="36" dur="500" fill="hold"/>
                                        <p:tgtEl>
                                          <p:spTgt spid="68"/>
                                        </p:tgtEl>
                                        <p:attrNameLst>
                                          <p:attrName>ppt_x</p:attrName>
                                        </p:attrNameLst>
                                      </p:cBhvr>
                                      <p:tavLst>
                                        <p:tav tm="0">
                                          <p:val>
                                            <p:strVal val="1+#ppt_w/2"/>
                                          </p:val>
                                        </p:tav>
                                        <p:tav tm="100000">
                                          <p:val>
                                            <p:strVal val="#ppt_x"/>
                                          </p:val>
                                        </p:tav>
                                      </p:tavLst>
                                    </p:anim>
                                    <p:anim calcmode="lin" valueType="num">
                                      <p:cBhvr>
                                        <p:cTn id="37" dur="500" fill="hold"/>
                                        <p:tgtEl>
                                          <p:spTgt spid="68"/>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2" presetClass="entr" presetSubtype="8" fill="hold" nodeType="afterEffect">
                                  <p:stCondLst>
                                    <p:cond delay="0"/>
                                  </p:stCondLst>
                                  <p:childTnLst>
                                    <p:set>
                                      <p:cBhvr>
                                        <p:cTn id="40" dur="1" fill="hold">
                                          <p:stCondLst>
                                            <p:cond delay="0"/>
                                          </p:stCondLst>
                                        </p:cTn>
                                        <p:tgtEl>
                                          <p:spTgt spid="80"/>
                                        </p:tgtEl>
                                        <p:attrNameLst>
                                          <p:attrName>style.visibility</p:attrName>
                                        </p:attrNameLst>
                                      </p:cBhvr>
                                      <p:to>
                                        <p:strVal val="visible"/>
                                      </p:to>
                                    </p:set>
                                    <p:anim calcmode="lin" valueType="num">
                                      <p:cBhvr additive="base">
                                        <p:cTn id="41" dur="500" fill="hold"/>
                                        <p:tgtEl>
                                          <p:spTgt spid="80"/>
                                        </p:tgtEl>
                                        <p:attrNameLst>
                                          <p:attrName>ppt_x</p:attrName>
                                        </p:attrNameLst>
                                      </p:cBhvr>
                                      <p:tavLst>
                                        <p:tav tm="0">
                                          <p:val>
                                            <p:strVal val="0-#ppt_w/2"/>
                                          </p:val>
                                        </p:tav>
                                        <p:tav tm="100000">
                                          <p:val>
                                            <p:strVal val="#ppt_x"/>
                                          </p:val>
                                        </p:tav>
                                      </p:tavLst>
                                    </p:anim>
                                    <p:anim calcmode="lin" valueType="num">
                                      <p:cBhvr additive="base">
                                        <p:cTn id="42" dur="500" fill="hold"/>
                                        <p:tgtEl>
                                          <p:spTgt spid="80"/>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2" presetClass="entr" presetSubtype="8" fill="hold" nodeType="afterEffect">
                                  <p:stCondLst>
                                    <p:cond delay="0"/>
                                  </p:stCondLst>
                                  <p:childTnLst>
                                    <p:set>
                                      <p:cBhvr>
                                        <p:cTn id="45" dur="1" fill="hold">
                                          <p:stCondLst>
                                            <p:cond delay="0"/>
                                          </p:stCondLst>
                                        </p:cTn>
                                        <p:tgtEl>
                                          <p:spTgt spid="83"/>
                                        </p:tgtEl>
                                        <p:attrNameLst>
                                          <p:attrName>style.visibility</p:attrName>
                                        </p:attrNameLst>
                                      </p:cBhvr>
                                      <p:to>
                                        <p:strVal val="visible"/>
                                      </p:to>
                                    </p:set>
                                    <p:anim calcmode="lin" valueType="num">
                                      <p:cBhvr additive="base">
                                        <p:cTn id="46" dur="500" fill="hold"/>
                                        <p:tgtEl>
                                          <p:spTgt spid="83"/>
                                        </p:tgtEl>
                                        <p:attrNameLst>
                                          <p:attrName>ppt_x</p:attrName>
                                        </p:attrNameLst>
                                      </p:cBhvr>
                                      <p:tavLst>
                                        <p:tav tm="0">
                                          <p:val>
                                            <p:strVal val="0-#ppt_w/2"/>
                                          </p:val>
                                        </p:tav>
                                        <p:tav tm="100000">
                                          <p:val>
                                            <p:strVal val="#ppt_x"/>
                                          </p:val>
                                        </p:tav>
                                      </p:tavLst>
                                    </p:anim>
                                    <p:anim calcmode="lin" valueType="num">
                                      <p:cBhvr additive="base">
                                        <p:cTn id="47" dur="500" fill="hold"/>
                                        <p:tgtEl>
                                          <p:spTgt spid="83"/>
                                        </p:tgtEl>
                                        <p:attrNameLst>
                                          <p:attrName>ppt_y</p:attrName>
                                        </p:attrNameLst>
                                      </p:cBhvr>
                                      <p:tavLst>
                                        <p:tav tm="0">
                                          <p:val>
                                            <p:strVal val="#ppt_y"/>
                                          </p:val>
                                        </p:tav>
                                        <p:tav tm="100000">
                                          <p:val>
                                            <p:strVal val="#ppt_y"/>
                                          </p:val>
                                        </p:tav>
                                      </p:tavLst>
                                    </p:anim>
                                  </p:childTnLst>
                                </p:cTn>
                              </p:par>
                            </p:childTnLst>
                          </p:cTn>
                        </p:par>
                        <p:par>
                          <p:cTn id="48" fill="hold">
                            <p:stCondLst>
                              <p:cond delay="5000"/>
                            </p:stCondLst>
                            <p:childTnLst>
                              <p:par>
                                <p:cTn id="49" presetID="2" presetClass="entr" presetSubtype="8" fill="hold" nodeType="afterEffect">
                                  <p:stCondLst>
                                    <p:cond delay="0"/>
                                  </p:stCondLst>
                                  <p:childTnLst>
                                    <p:set>
                                      <p:cBhvr>
                                        <p:cTn id="50" dur="1" fill="hold">
                                          <p:stCondLst>
                                            <p:cond delay="0"/>
                                          </p:stCondLst>
                                        </p:cTn>
                                        <p:tgtEl>
                                          <p:spTgt spid="86"/>
                                        </p:tgtEl>
                                        <p:attrNameLst>
                                          <p:attrName>style.visibility</p:attrName>
                                        </p:attrNameLst>
                                      </p:cBhvr>
                                      <p:to>
                                        <p:strVal val="visible"/>
                                      </p:to>
                                    </p:set>
                                    <p:anim calcmode="lin" valueType="num">
                                      <p:cBhvr additive="base">
                                        <p:cTn id="51" dur="500" fill="hold"/>
                                        <p:tgtEl>
                                          <p:spTgt spid="86"/>
                                        </p:tgtEl>
                                        <p:attrNameLst>
                                          <p:attrName>ppt_x</p:attrName>
                                        </p:attrNameLst>
                                      </p:cBhvr>
                                      <p:tavLst>
                                        <p:tav tm="0">
                                          <p:val>
                                            <p:strVal val="0-#ppt_w/2"/>
                                          </p:val>
                                        </p:tav>
                                        <p:tav tm="100000">
                                          <p:val>
                                            <p:strVal val="#ppt_x"/>
                                          </p:val>
                                        </p:tav>
                                      </p:tavLst>
                                    </p:anim>
                                    <p:anim calcmode="lin" valueType="num">
                                      <p:cBhvr additive="base">
                                        <p:cTn id="52" dur="500" fill="hold"/>
                                        <p:tgtEl>
                                          <p:spTgt spid="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sp>
        <p:nvSpPr>
          <p:cNvPr id="48" name="矩形 47">
            <a:extLst>
              <a:ext uri="{FF2B5EF4-FFF2-40B4-BE49-F238E27FC236}">
                <a16:creationId xmlns:a16="http://schemas.microsoft.com/office/drawing/2014/main" xmlns="" id="{4EFD570E-7B62-4933-A7C9-6432D3F2AC59}"/>
              </a:ext>
            </a:extLst>
          </p:cNvPr>
          <p:cNvSpPr/>
          <p:nvPr/>
        </p:nvSpPr>
        <p:spPr>
          <a:xfrm>
            <a:off x="1237034" y="836696"/>
            <a:ext cx="2313454" cy="2646878"/>
          </a:xfrm>
          <a:prstGeom prst="rect">
            <a:avLst/>
          </a:prstGeom>
        </p:spPr>
        <p:txBody>
          <a:bodyPr wrap="none">
            <a:spAutoFit/>
          </a:bodyPr>
          <a:lstStyle/>
          <a:p>
            <a:r>
              <a:rPr lang="en-US" altLang="zh-CN" sz="16600">
                <a:solidFill>
                  <a:schemeClr val="bg2">
                    <a:lumMod val="75000"/>
                  </a:schemeClr>
                </a:solidFill>
                <a:latin typeface="黑体" panose="02010609060101010101" pitchFamily="49" charset="-122"/>
                <a:ea typeface="黑体" panose="02010609060101010101" pitchFamily="49" charset="-122"/>
              </a:rPr>
              <a:t>0</a:t>
            </a:r>
            <a:r>
              <a:rPr lang="en-US" altLang="zh-CN" sz="16600">
                <a:solidFill>
                  <a:srgbClr val="00B0F0"/>
                </a:solidFill>
                <a:latin typeface="黑体" panose="02010609060101010101" pitchFamily="49" charset="-122"/>
                <a:ea typeface="黑体" panose="02010609060101010101" pitchFamily="49" charset="-122"/>
              </a:rPr>
              <a:t>4</a:t>
            </a:r>
            <a:endParaRPr lang="zh-CN" altLang="en-US" sz="16600">
              <a:solidFill>
                <a:srgbClr val="00B0F0"/>
              </a:solidFill>
              <a:latin typeface="黑体" panose="02010609060101010101" pitchFamily="49" charset="-122"/>
              <a:ea typeface="黑体" panose="02010609060101010101" pitchFamily="49" charset="-122"/>
            </a:endParaRPr>
          </a:p>
        </p:txBody>
      </p:sp>
      <p:sp>
        <p:nvSpPr>
          <p:cNvPr id="29" name="箭头: 下 28">
            <a:extLst>
              <a:ext uri="{FF2B5EF4-FFF2-40B4-BE49-F238E27FC236}">
                <a16:creationId xmlns:a16="http://schemas.microsoft.com/office/drawing/2014/main" xmlns="" id="{F48FC52D-DE92-4F7A-AAC5-BE466B4A645C}"/>
              </a:ext>
            </a:extLst>
          </p:cNvPr>
          <p:cNvSpPr/>
          <p:nvPr/>
        </p:nvSpPr>
        <p:spPr>
          <a:xfrm rot="16200000">
            <a:off x="3058987" y="944837"/>
            <a:ext cx="1525470" cy="7643449"/>
          </a:xfrm>
          <a:prstGeom prst="downArrow">
            <a:avLst>
              <a:gd name="adj1" fmla="val 100000"/>
              <a:gd name="adj2" fmla="val 50000"/>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59">
            <a:extLst>
              <a:ext uri="{FF2B5EF4-FFF2-40B4-BE49-F238E27FC236}">
                <a16:creationId xmlns:a16="http://schemas.microsoft.com/office/drawing/2014/main" xmlns="" id="{B4474640-2B80-4A3D-BDF8-75224C38BCE0}"/>
              </a:ext>
            </a:extLst>
          </p:cNvPr>
          <p:cNvSpPr>
            <a:spLocks noChangeArrowheads="1"/>
          </p:cNvSpPr>
          <p:nvPr/>
        </p:nvSpPr>
        <p:spPr bwMode="auto">
          <a:xfrm flipH="1">
            <a:off x="-3" y="1765264"/>
            <a:ext cx="1219200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zh-CN" altLang="en-US" sz="7200" b="1">
                <a:solidFill>
                  <a:schemeClr val="bg2">
                    <a:lumMod val="75000"/>
                  </a:schemeClr>
                </a:solidFill>
                <a:latin typeface="微软雅黑" panose="020B0503020204020204" pitchFamily="34" charset="-122"/>
                <a:ea typeface="微软雅黑" panose="020B0503020204020204" pitchFamily="34" charset="-122"/>
                <a:sym typeface="方正兰亭黑_GBK" pitchFamily="2" charset="-122"/>
              </a:rPr>
              <a:t>调查分析</a:t>
            </a:r>
            <a:endParaRPr lang="en-US" altLang="zh-CN" sz="7200" b="1">
              <a:solidFill>
                <a:schemeClr val="bg2">
                  <a:lumMod val="7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15" name="矩形 14">
            <a:extLst>
              <a:ext uri="{FF2B5EF4-FFF2-40B4-BE49-F238E27FC236}">
                <a16:creationId xmlns:a16="http://schemas.microsoft.com/office/drawing/2014/main" xmlns="" id="{5D91B90B-82D4-4189-B171-D8E102FEF16F}"/>
              </a:ext>
            </a:extLst>
          </p:cNvPr>
          <p:cNvSpPr>
            <a:spLocks noChangeArrowheads="1"/>
          </p:cNvSpPr>
          <p:nvPr/>
        </p:nvSpPr>
        <p:spPr bwMode="auto">
          <a:xfrm flipH="1">
            <a:off x="-3" y="4221026"/>
            <a:ext cx="1219200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ctr">
              <a:buFont typeface="Wingdings" panose="05000000000000000000" pitchFamily="2" charset="2"/>
              <a:buChar char="p"/>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部门培训 </a:t>
            </a:r>
            <a:endParaRPr lang="en-US" altLang="zh-CN" sz="160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gn="ctr">
              <a:buFont typeface="Wingdings" panose="05000000000000000000" pitchFamily="2" charset="2"/>
              <a:buChar char="p"/>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商务报告 </a:t>
            </a:r>
            <a:endParaRPr lang="en-US" altLang="zh-CN" sz="160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gn="ctr">
              <a:buFont typeface="Wingdings" panose="05000000000000000000" pitchFamily="2" charset="2"/>
              <a:buChar char="p"/>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项目展示</a:t>
            </a:r>
            <a:endParaRPr lang="en-US" altLang="zh-CN" sz="160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gn="ctr">
              <a:buFont typeface="Wingdings" panose="05000000000000000000" pitchFamily="2" charset="2"/>
              <a:buChar char="p"/>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商务展示</a:t>
            </a:r>
            <a:r>
              <a:rPr lang="en-US" altLang="zh-CN" sz="1600">
                <a:solidFill>
                  <a:schemeClr val="tx1">
                    <a:lumMod val="50000"/>
                    <a:lumOff val="50000"/>
                  </a:schemeClr>
                </a:solidFill>
                <a:latin typeface="微软雅黑" panose="020B0503020204020204" pitchFamily="34" charset="-122"/>
                <a:ea typeface="微软雅黑" panose="020B0503020204020204" pitchFamily="34" charset="-122"/>
              </a:rPr>
              <a:t> </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Rectangle 4">
            <a:extLst>
              <a:ext uri="{FF2B5EF4-FFF2-40B4-BE49-F238E27FC236}">
                <a16:creationId xmlns:a16="http://schemas.microsoft.com/office/drawing/2014/main" xmlns="" id="{2B1726C6-1FEA-4DEF-A6E0-7102D146B4B5}"/>
              </a:ext>
            </a:extLst>
          </p:cNvPr>
          <p:cNvSpPr txBox="1">
            <a:spLocks noChangeArrowheads="1"/>
          </p:cNvSpPr>
          <p:nvPr/>
        </p:nvSpPr>
        <p:spPr bwMode="auto">
          <a:xfrm>
            <a:off x="0" y="6076184"/>
            <a:ext cx="12192000"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rPr>
              <a:t>Introduction Of Atmospheric</a:t>
            </a:r>
          </a:p>
          <a:p>
            <a:pPr algn="ct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rPr>
              <a:t>Business Plan Startup Plan PPT Template, </a:t>
            </a:r>
          </a:p>
          <a:p>
            <a:pPr algn="ct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rPr>
              <a:t>Complete Framework</a:t>
            </a:r>
            <a:endParaRPr lang="zh-CN" altLang="zh-CN" sz="10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8" name="Group 5">
            <a:extLst>
              <a:ext uri="{FF2B5EF4-FFF2-40B4-BE49-F238E27FC236}">
                <a16:creationId xmlns:a16="http://schemas.microsoft.com/office/drawing/2014/main" xmlns="" id="{57D66575-21D1-41DA-BE8F-2439E2F07797}"/>
              </a:ext>
            </a:extLst>
          </p:cNvPr>
          <p:cNvGrpSpPr/>
          <p:nvPr/>
        </p:nvGrpSpPr>
        <p:grpSpPr>
          <a:xfrm>
            <a:off x="587029" y="4622287"/>
            <a:ext cx="379414" cy="354993"/>
            <a:chOff x="6964363" y="2108200"/>
            <a:chExt cx="690562" cy="646113"/>
          </a:xfrm>
          <a:solidFill>
            <a:schemeClr val="bg1">
              <a:lumMod val="65000"/>
            </a:schemeClr>
          </a:solidFill>
        </p:grpSpPr>
        <p:sp>
          <p:nvSpPr>
            <p:cNvPr id="19" name="Freeform 91">
              <a:extLst>
                <a:ext uri="{FF2B5EF4-FFF2-40B4-BE49-F238E27FC236}">
                  <a16:creationId xmlns:a16="http://schemas.microsoft.com/office/drawing/2014/main" xmlns="" id="{404CC0D3-C73D-49A9-AFBF-65379ABE5059}"/>
                </a:ext>
              </a:extLst>
            </p:cNvPr>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22" name="Freeform 92">
              <a:extLst>
                <a:ext uri="{FF2B5EF4-FFF2-40B4-BE49-F238E27FC236}">
                  <a16:creationId xmlns:a16="http://schemas.microsoft.com/office/drawing/2014/main" xmlns="" id="{25585570-8AD9-4930-ACB7-6992221B2E88}"/>
                </a:ext>
              </a:extLst>
            </p:cNvPr>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grpSp>
      <p:grpSp>
        <p:nvGrpSpPr>
          <p:cNvPr id="27" name="Group 10">
            <a:extLst>
              <a:ext uri="{FF2B5EF4-FFF2-40B4-BE49-F238E27FC236}">
                <a16:creationId xmlns:a16="http://schemas.microsoft.com/office/drawing/2014/main" xmlns="" id="{DDD07CC3-9F00-46B3-B810-514AB9304C3F}"/>
              </a:ext>
            </a:extLst>
          </p:cNvPr>
          <p:cNvGrpSpPr/>
          <p:nvPr/>
        </p:nvGrpSpPr>
        <p:grpSpPr>
          <a:xfrm>
            <a:off x="1593933" y="4613102"/>
            <a:ext cx="342158" cy="341371"/>
            <a:chOff x="4594225" y="2119313"/>
            <a:chExt cx="690563" cy="688975"/>
          </a:xfrm>
          <a:solidFill>
            <a:schemeClr val="bg1">
              <a:lumMod val="65000"/>
            </a:schemeClr>
          </a:solidFill>
        </p:grpSpPr>
        <p:sp>
          <p:nvSpPr>
            <p:cNvPr id="28" name="Freeform 74">
              <a:extLst>
                <a:ext uri="{FF2B5EF4-FFF2-40B4-BE49-F238E27FC236}">
                  <a16:creationId xmlns:a16="http://schemas.microsoft.com/office/drawing/2014/main" xmlns="" id="{8D255BD6-D007-4250-93C5-DBD3FA7682D4}"/>
                </a:ext>
              </a:extLst>
            </p:cNvPr>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30" name="Freeform 75">
              <a:extLst>
                <a:ext uri="{FF2B5EF4-FFF2-40B4-BE49-F238E27FC236}">
                  <a16:creationId xmlns:a16="http://schemas.microsoft.com/office/drawing/2014/main" xmlns="" id="{E4CB5886-744A-48FC-8B90-AE8999F3EEF0}"/>
                </a:ext>
              </a:extLst>
            </p:cNvPr>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31" name="Freeform 76">
              <a:extLst>
                <a:ext uri="{FF2B5EF4-FFF2-40B4-BE49-F238E27FC236}">
                  <a16:creationId xmlns:a16="http://schemas.microsoft.com/office/drawing/2014/main" xmlns="" id="{8613E139-BF77-4BE2-8234-D0A7B44A5441}"/>
                </a:ext>
              </a:extLst>
            </p:cNvPr>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grpSp>
      <p:grpSp>
        <p:nvGrpSpPr>
          <p:cNvPr id="32" name="Group 25">
            <a:extLst>
              <a:ext uri="{FF2B5EF4-FFF2-40B4-BE49-F238E27FC236}">
                <a16:creationId xmlns:a16="http://schemas.microsoft.com/office/drawing/2014/main" xmlns="" id="{AA9BE512-E7D6-4765-9DB3-036F6991F97B}"/>
              </a:ext>
            </a:extLst>
          </p:cNvPr>
          <p:cNvGrpSpPr/>
          <p:nvPr/>
        </p:nvGrpSpPr>
        <p:grpSpPr>
          <a:xfrm>
            <a:off x="3526032" y="4618676"/>
            <a:ext cx="345331" cy="345331"/>
            <a:chOff x="2005013" y="1077913"/>
            <a:chExt cx="688975" cy="688975"/>
          </a:xfrm>
          <a:solidFill>
            <a:schemeClr val="bg1">
              <a:lumMod val="65000"/>
            </a:schemeClr>
          </a:solidFill>
        </p:grpSpPr>
        <p:sp>
          <p:nvSpPr>
            <p:cNvPr id="33" name="Freeform 5">
              <a:extLst>
                <a:ext uri="{FF2B5EF4-FFF2-40B4-BE49-F238E27FC236}">
                  <a16:creationId xmlns:a16="http://schemas.microsoft.com/office/drawing/2014/main" xmlns="" id="{9DF891B9-5700-4E6E-B01F-5A32A2BD87E7}"/>
                </a:ext>
              </a:extLst>
            </p:cNvPr>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34" name="Freeform 6">
              <a:extLst>
                <a:ext uri="{FF2B5EF4-FFF2-40B4-BE49-F238E27FC236}">
                  <a16:creationId xmlns:a16="http://schemas.microsoft.com/office/drawing/2014/main" xmlns="" id="{EA4D4AAB-C3D5-4A1C-88FE-73AC59073BDA}"/>
                </a:ext>
              </a:extLst>
            </p:cNvPr>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grpSp>
      <p:sp>
        <p:nvSpPr>
          <p:cNvPr id="35" name="Freeform 286">
            <a:extLst>
              <a:ext uri="{FF2B5EF4-FFF2-40B4-BE49-F238E27FC236}">
                <a16:creationId xmlns:a16="http://schemas.microsoft.com/office/drawing/2014/main" xmlns="" id="{F4EEC6E8-08B3-4151-A7FB-8C77049CC5BD}"/>
              </a:ext>
            </a:extLst>
          </p:cNvPr>
          <p:cNvSpPr>
            <a:spLocks noEditPoints="1" noChangeArrowheads="1"/>
          </p:cNvSpPr>
          <p:nvPr/>
        </p:nvSpPr>
        <p:spPr bwMode="auto">
          <a:xfrm>
            <a:off x="2563581" y="4610915"/>
            <a:ext cx="334962" cy="336550"/>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d-ID" altLang="zh-CN"/>
          </a:p>
        </p:txBody>
      </p:sp>
      <p:grpSp>
        <p:nvGrpSpPr>
          <p:cNvPr id="36" name="Group 32">
            <a:extLst>
              <a:ext uri="{FF2B5EF4-FFF2-40B4-BE49-F238E27FC236}">
                <a16:creationId xmlns:a16="http://schemas.microsoft.com/office/drawing/2014/main" xmlns="" id="{5053662B-1513-4C14-9E27-07881EDC01C4}"/>
              </a:ext>
            </a:extLst>
          </p:cNvPr>
          <p:cNvGrpSpPr/>
          <p:nvPr/>
        </p:nvGrpSpPr>
        <p:grpSpPr>
          <a:xfrm>
            <a:off x="4498852" y="4622588"/>
            <a:ext cx="399003" cy="324706"/>
            <a:chOff x="5245100" y="5103813"/>
            <a:chExt cx="690563" cy="561975"/>
          </a:xfrm>
          <a:solidFill>
            <a:schemeClr val="bg1">
              <a:lumMod val="65000"/>
            </a:schemeClr>
          </a:solidFill>
        </p:grpSpPr>
        <p:sp>
          <p:nvSpPr>
            <p:cNvPr id="37" name="Freeform 290">
              <a:extLst>
                <a:ext uri="{FF2B5EF4-FFF2-40B4-BE49-F238E27FC236}">
                  <a16:creationId xmlns:a16="http://schemas.microsoft.com/office/drawing/2014/main" xmlns="" id="{24A07A67-879F-4CE8-80F7-CA336313A120}"/>
                </a:ext>
              </a:extLst>
            </p:cNvPr>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38" name="Freeform 291">
              <a:extLst>
                <a:ext uri="{FF2B5EF4-FFF2-40B4-BE49-F238E27FC236}">
                  <a16:creationId xmlns:a16="http://schemas.microsoft.com/office/drawing/2014/main" xmlns="" id="{93CECCFB-6F8F-4215-80E5-BF9B9383306D}"/>
                </a:ext>
              </a:extLst>
            </p:cNvPr>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grpSp>
      <p:sp>
        <p:nvSpPr>
          <p:cNvPr id="5" name="矩形: 圆角 4">
            <a:extLst>
              <a:ext uri="{FF2B5EF4-FFF2-40B4-BE49-F238E27FC236}">
                <a16:creationId xmlns:a16="http://schemas.microsoft.com/office/drawing/2014/main" xmlns="" id="{C381703D-B60C-4D48-A541-7601042F0F19}"/>
              </a:ext>
            </a:extLst>
          </p:cNvPr>
          <p:cNvSpPr/>
          <p:nvPr/>
        </p:nvSpPr>
        <p:spPr>
          <a:xfrm rot="19282642">
            <a:off x="8075047" y="67147"/>
            <a:ext cx="2950073" cy="530061"/>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圆角 42">
            <a:extLst>
              <a:ext uri="{FF2B5EF4-FFF2-40B4-BE49-F238E27FC236}">
                <a16:creationId xmlns:a16="http://schemas.microsoft.com/office/drawing/2014/main" xmlns="" id="{BCD956EF-8798-4625-B75D-A4B069E908B5}"/>
              </a:ext>
            </a:extLst>
          </p:cNvPr>
          <p:cNvSpPr/>
          <p:nvPr/>
        </p:nvSpPr>
        <p:spPr>
          <a:xfrm rot="19282642">
            <a:off x="8350890" y="2229387"/>
            <a:ext cx="3267182" cy="218843"/>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圆角 43">
            <a:extLst>
              <a:ext uri="{FF2B5EF4-FFF2-40B4-BE49-F238E27FC236}">
                <a16:creationId xmlns:a16="http://schemas.microsoft.com/office/drawing/2014/main" xmlns="" id="{D2FA1DDB-5DD6-4A23-ACE5-DFC65B85761D}"/>
              </a:ext>
            </a:extLst>
          </p:cNvPr>
          <p:cNvSpPr/>
          <p:nvPr/>
        </p:nvSpPr>
        <p:spPr>
          <a:xfrm rot="19282642">
            <a:off x="10892914" y="133067"/>
            <a:ext cx="1674432" cy="433528"/>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圆角 44">
            <a:extLst>
              <a:ext uri="{FF2B5EF4-FFF2-40B4-BE49-F238E27FC236}">
                <a16:creationId xmlns:a16="http://schemas.microsoft.com/office/drawing/2014/main" xmlns="" id="{F4C227A7-758F-4C34-A969-BEB2AC65C226}"/>
              </a:ext>
            </a:extLst>
          </p:cNvPr>
          <p:cNvSpPr/>
          <p:nvPr/>
        </p:nvSpPr>
        <p:spPr>
          <a:xfrm rot="19282642">
            <a:off x="10238367" y="1870632"/>
            <a:ext cx="2910712" cy="766223"/>
          </a:xfrm>
          <a:prstGeom prst="roundRect">
            <a:avLst>
              <a:gd name="adj" fmla="val 50000"/>
            </a:avLst>
          </a:prstGeom>
          <a:gradFill>
            <a:gsLst>
              <a:gs pos="63000">
                <a:srgbClr val="0089D3"/>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圆角 45">
            <a:extLst>
              <a:ext uri="{FF2B5EF4-FFF2-40B4-BE49-F238E27FC236}">
                <a16:creationId xmlns:a16="http://schemas.microsoft.com/office/drawing/2014/main" xmlns="" id="{76123956-4D0B-4B20-B849-835EF94DC13E}"/>
              </a:ext>
            </a:extLst>
          </p:cNvPr>
          <p:cNvSpPr/>
          <p:nvPr/>
        </p:nvSpPr>
        <p:spPr>
          <a:xfrm rot="19282642">
            <a:off x="10944360" y="3932412"/>
            <a:ext cx="1087904" cy="354055"/>
          </a:xfrm>
          <a:prstGeom prst="roundRect">
            <a:avLst>
              <a:gd name="adj" fmla="val 50000"/>
            </a:avLst>
          </a:prstGeom>
          <a:gradFill>
            <a:gsLst>
              <a:gs pos="5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圆角 46">
            <a:extLst>
              <a:ext uri="{FF2B5EF4-FFF2-40B4-BE49-F238E27FC236}">
                <a16:creationId xmlns:a16="http://schemas.microsoft.com/office/drawing/2014/main" xmlns="" id="{50FBDC36-B2D9-4211-8860-63A1116656A9}"/>
              </a:ext>
            </a:extLst>
          </p:cNvPr>
          <p:cNvSpPr/>
          <p:nvPr/>
        </p:nvSpPr>
        <p:spPr>
          <a:xfrm rot="19282642">
            <a:off x="9159509" y="1103165"/>
            <a:ext cx="1335213" cy="285699"/>
          </a:xfrm>
          <a:prstGeom prst="roundRect">
            <a:avLst>
              <a:gd name="adj" fmla="val 50000"/>
            </a:avLst>
          </a:prstGeom>
          <a:gradFill>
            <a:gsLst>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9" name="图片 38">
            <a:extLst>
              <a:ext uri="{FF2B5EF4-FFF2-40B4-BE49-F238E27FC236}">
                <a16:creationId xmlns:a16="http://schemas.microsoft.com/office/drawing/2014/main" xmlns="" id="{49F65B69-15F3-4E52-B739-2955CB533C9F}"/>
              </a:ext>
            </a:extLst>
          </p:cNvPr>
          <p:cNvPicPr>
            <a:picLocks noChangeAspect="1"/>
          </p:cNvPicPr>
          <p:nvPr/>
        </p:nvPicPr>
        <p:blipFill>
          <a:blip r:embed="rId3"/>
          <a:stretch>
            <a:fillRect/>
          </a:stretch>
        </p:blipFill>
        <p:spPr>
          <a:xfrm>
            <a:off x="5402191" y="4091459"/>
            <a:ext cx="512108" cy="1231499"/>
          </a:xfrm>
          <a:prstGeom prst="rect">
            <a:avLst/>
          </a:prstGeom>
        </p:spPr>
      </p:pic>
      <p:grpSp>
        <p:nvGrpSpPr>
          <p:cNvPr id="40" name="组合 39">
            <a:extLst>
              <a:ext uri="{FF2B5EF4-FFF2-40B4-BE49-F238E27FC236}">
                <a16:creationId xmlns:a16="http://schemas.microsoft.com/office/drawing/2014/main" xmlns="" id="{5941CD00-8A8D-4A3B-B04F-DD14F7A7A6CA}"/>
              </a:ext>
            </a:extLst>
          </p:cNvPr>
          <p:cNvGrpSpPr/>
          <p:nvPr/>
        </p:nvGrpSpPr>
        <p:grpSpPr>
          <a:xfrm rot="18900000">
            <a:off x="6657351" y="4420379"/>
            <a:ext cx="689907" cy="696903"/>
            <a:chOff x="11065679" y="5731376"/>
            <a:chExt cx="1126618" cy="1138043"/>
          </a:xfrm>
        </p:grpSpPr>
        <p:sp>
          <p:nvSpPr>
            <p:cNvPr id="41" name="斜纹 40">
              <a:extLst>
                <a:ext uri="{FF2B5EF4-FFF2-40B4-BE49-F238E27FC236}">
                  <a16:creationId xmlns:a16="http://schemas.microsoft.com/office/drawing/2014/main" xmlns="" id="{E5E9D767-D797-405B-BB16-B8D66B0CF323}"/>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斜纹 41">
              <a:extLst>
                <a:ext uri="{FF2B5EF4-FFF2-40B4-BE49-F238E27FC236}">
                  <a16:creationId xmlns:a16="http://schemas.microsoft.com/office/drawing/2014/main" xmlns="" id="{2480186B-A90B-401E-AFF3-6091ABDF57EF}"/>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9" name="斜纹 48">
              <a:extLst>
                <a:ext uri="{FF2B5EF4-FFF2-40B4-BE49-F238E27FC236}">
                  <a16:creationId xmlns:a16="http://schemas.microsoft.com/office/drawing/2014/main" xmlns="" id="{CAE95924-E4DE-401F-A75D-56B887C672D8}"/>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12555953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6000">
        <p15:prstTrans prst="drape"/>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anim calcmode="lin" valueType="num">
                                      <p:cBhvr>
                                        <p:cTn id="8" dur="1000" fill="hold"/>
                                        <p:tgtEl>
                                          <p:spTgt spid="48"/>
                                        </p:tgtEl>
                                        <p:attrNameLst>
                                          <p:attrName>ppt_x</p:attrName>
                                        </p:attrNameLst>
                                      </p:cBhvr>
                                      <p:tavLst>
                                        <p:tav tm="0">
                                          <p:val>
                                            <p:strVal val="#ppt_x"/>
                                          </p:val>
                                        </p:tav>
                                        <p:tav tm="100000">
                                          <p:val>
                                            <p:strVal val="#ppt_x"/>
                                          </p:val>
                                        </p:tav>
                                      </p:tavLst>
                                    </p:anim>
                                    <p:anim calcmode="lin" valueType="num">
                                      <p:cBhvr>
                                        <p:cTn id="9" dur="1000" fill="hold"/>
                                        <p:tgtEl>
                                          <p:spTgt spid="4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grpId="0" nodeType="afterEffect">
                                  <p:stCondLst>
                                    <p:cond delay="20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30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1000"/>
                                        <p:tgtEl>
                                          <p:spTgt spid="47"/>
                                        </p:tgtEl>
                                      </p:cBhvr>
                                    </p:animEffect>
                                    <p:anim calcmode="lin" valueType="num">
                                      <p:cBhvr>
                                        <p:cTn id="24" dur="1000" fill="hold"/>
                                        <p:tgtEl>
                                          <p:spTgt spid="47"/>
                                        </p:tgtEl>
                                        <p:attrNameLst>
                                          <p:attrName>ppt_x</p:attrName>
                                        </p:attrNameLst>
                                      </p:cBhvr>
                                      <p:tavLst>
                                        <p:tav tm="0">
                                          <p:val>
                                            <p:strVal val="#ppt_x"/>
                                          </p:val>
                                        </p:tav>
                                        <p:tav tm="100000">
                                          <p:val>
                                            <p:strVal val="#ppt_x"/>
                                          </p:val>
                                        </p:tav>
                                      </p:tavLst>
                                    </p:anim>
                                    <p:anim calcmode="lin" valueType="num">
                                      <p:cBhvr>
                                        <p:cTn id="25" dur="1000" fill="hold"/>
                                        <p:tgtEl>
                                          <p:spTgt spid="47"/>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30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1000"/>
                                        <p:tgtEl>
                                          <p:spTgt spid="43"/>
                                        </p:tgtEl>
                                      </p:cBhvr>
                                    </p:animEffect>
                                    <p:anim calcmode="lin" valueType="num">
                                      <p:cBhvr>
                                        <p:cTn id="29" dur="1000" fill="hold"/>
                                        <p:tgtEl>
                                          <p:spTgt spid="43"/>
                                        </p:tgtEl>
                                        <p:attrNameLst>
                                          <p:attrName>ppt_x</p:attrName>
                                        </p:attrNameLst>
                                      </p:cBhvr>
                                      <p:tavLst>
                                        <p:tav tm="0">
                                          <p:val>
                                            <p:strVal val="#ppt_x"/>
                                          </p:val>
                                        </p:tav>
                                        <p:tav tm="100000">
                                          <p:val>
                                            <p:strVal val="#ppt_x"/>
                                          </p:val>
                                        </p:tav>
                                      </p:tavLst>
                                    </p:anim>
                                    <p:anim calcmode="lin" valueType="num">
                                      <p:cBhvr>
                                        <p:cTn id="30" dur="1000" fill="hold"/>
                                        <p:tgtEl>
                                          <p:spTgt spid="43"/>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400"/>
                                  </p:stCondLst>
                                  <p:childTnLst>
                                    <p:set>
                                      <p:cBhvr>
                                        <p:cTn id="32" dur="1" fill="hold">
                                          <p:stCondLst>
                                            <p:cond delay="0"/>
                                          </p:stCondLst>
                                        </p:cTn>
                                        <p:tgtEl>
                                          <p:spTgt spid="44"/>
                                        </p:tgtEl>
                                        <p:attrNameLst>
                                          <p:attrName>style.visibility</p:attrName>
                                        </p:attrNameLst>
                                      </p:cBhvr>
                                      <p:to>
                                        <p:strVal val="visible"/>
                                      </p:to>
                                    </p:set>
                                    <p:animEffect transition="in" filter="fade">
                                      <p:cBhvr>
                                        <p:cTn id="33" dur="1000"/>
                                        <p:tgtEl>
                                          <p:spTgt spid="44"/>
                                        </p:tgtEl>
                                      </p:cBhvr>
                                    </p:animEffect>
                                    <p:anim calcmode="lin" valueType="num">
                                      <p:cBhvr>
                                        <p:cTn id="34" dur="1000" fill="hold"/>
                                        <p:tgtEl>
                                          <p:spTgt spid="44"/>
                                        </p:tgtEl>
                                        <p:attrNameLst>
                                          <p:attrName>ppt_x</p:attrName>
                                        </p:attrNameLst>
                                      </p:cBhvr>
                                      <p:tavLst>
                                        <p:tav tm="0">
                                          <p:val>
                                            <p:strVal val="#ppt_x"/>
                                          </p:val>
                                        </p:tav>
                                        <p:tav tm="100000">
                                          <p:val>
                                            <p:strVal val="#ppt_x"/>
                                          </p:val>
                                        </p:tav>
                                      </p:tavLst>
                                    </p:anim>
                                    <p:anim calcmode="lin" valueType="num">
                                      <p:cBhvr>
                                        <p:cTn id="35" dur="1000" fill="hold"/>
                                        <p:tgtEl>
                                          <p:spTgt spid="44"/>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400"/>
                                  </p:stCondLst>
                                  <p:childTnLst>
                                    <p:set>
                                      <p:cBhvr>
                                        <p:cTn id="37" dur="1" fill="hold">
                                          <p:stCondLst>
                                            <p:cond delay="0"/>
                                          </p:stCondLst>
                                        </p:cTn>
                                        <p:tgtEl>
                                          <p:spTgt spid="45"/>
                                        </p:tgtEl>
                                        <p:attrNameLst>
                                          <p:attrName>style.visibility</p:attrName>
                                        </p:attrNameLst>
                                      </p:cBhvr>
                                      <p:to>
                                        <p:strVal val="visible"/>
                                      </p:to>
                                    </p:set>
                                    <p:animEffect transition="in" filter="fade">
                                      <p:cBhvr>
                                        <p:cTn id="38" dur="1000"/>
                                        <p:tgtEl>
                                          <p:spTgt spid="45"/>
                                        </p:tgtEl>
                                      </p:cBhvr>
                                    </p:animEffect>
                                    <p:anim calcmode="lin" valueType="num">
                                      <p:cBhvr>
                                        <p:cTn id="39" dur="1000" fill="hold"/>
                                        <p:tgtEl>
                                          <p:spTgt spid="45"/>
                                        </p:tgtEl>
                                        <p:attrNameLst>
                                          <p:attrName>ppt_x</p:attrName>
                                        </p:attrNameLst>
                                      </p:cBhvr>
                                      <p:tavLst>
                                        <p:tav tm="0">
                                          <p:val>
                                            <p:strVal val="#ppt_x"/>
                                          </p:val>
                                        </p:tav>
                                        <p:tav tm="100000">
                                          <p:val>
                                            <p:strVal val="#ppt_x"/>
                                          </p:val>
                                        </p:tav>
                                      </p:tavLst>
                                    </p:anim>
                                    <p:anim calcmode="lin" valueType="num">
                                      <p:cBhvr>
                                        <p:cTn id="40" dur="1000" fill="hold"/>
                                        <p:tgtEl>
                                          <p:spTgt spid="45"/>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30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1000"/>
                                        <p:tgtEl>
                                          <p:spTgt spid="46"/>
                                        </p:tgtEl>
                                      </p:cBhvr>
                                    </p:animEffect>
                                    <p:anim calcmode="lin" valueType="num">
                                      <p:cBhvr>
                                        <p:cTn id="44" dur="1000" fill="hold"/>
                                        <p:tgtEl>
                                          <p:spTgt spid="46"/>
                                        </p:tgtEl>
                                        <p:attrNameLst>
                                          <p:attrName>ppt_x</p:attrName>
                                        </p:attrNameLst>
                                      </p:cBhvr>
                                      <p:tavLst>
                                        <p:tav tm="0">
                                          <p:val>
                                            <p:strVal val="#ppt_x"/>
                                          </p:val>
                                        </p:tav>
                                        <p:tav tm="100000">
                                          <p:val>
                                            <p:strVal val="#ppt_x"/>
                                          </p:val>
                                        </p:tav>
                                      </p:tavLst>
                                    </p:anim>
                                    <p:anim calcmode="lin" valueType="num">
                                      <p:cBhvr>
                                        <p:cTn id="45" dur="1000" fill="hold"/>
                                        <p:tgtEl>
                                          <p:spTgt spid="46"/>
                                        </p:tgtEl>
                                        <p:attrNameLst>
                                          <p:attrName>ppt_y</p:attrName>
                                        </p:attrNameLst>
                                      </p:cBhvr>
                                      <p:tavLst>
                                        <p:tav tm="0">
                                          <p:val>
                                            <p:strVal val="#ppt_y-.1"/>
                                          </p:val>
                                        </p:tav>
                                        <p:tav tm="100000">
                                          <p:val>
                                            <p:strVal val="#ppt_y"/>
                                          </p:val>
                                        </p:tav>
                                      </p:tavLst>
                                    </p:anim>
                                  </p:childTnLst>
                                </p:cTn>
                              </p:par>
                            </p:childTnLst>
                          </p:cTn>
                        </p:par>
                        <p:par>
                          <p:cTn id="46" fill="hold">
                            <p:stCondLst>
                              <p:cond delay="2400"/>
                            </p:stCondLst>
                            <p:childTnLst>
                              <p:par>
                                <p:cTn id="47" presetID="22" presetClass="entr" presetSubtype="8" fill="hold" grpId="0"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par>
                                <p:cTn id="50" presetID="2" presetClass="entr" presetSubtype="8" fill="hold" nodeType="with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750" fill="hold"/>
                                        <p:tgtEl>
                                          <p:spTgt spid="18"/>
                                        </p:tgtEl>
                                        <p:attrNameLst>
                                          <p:attrName>ppt_x</p:attrName>
                                        </p:attrNameLst>
                                      </p:cBhvr>
                                      <p:tavLst>
                                        <p:tav tm="0">
                                          <p:val>
                                            <p:strVal val="0-#ppt_w/2"/>
                                          </p:val>
                                        </p:tav>
                                        <p:tav tm="100000">
                                          <p:val>
                                            <p:strVal val="#ppt_x"/>
                                          </p:val>
                                        </p:tav>
                                      </p:tavLst>
                                    </p:anim>
                                    <p:anim calcmode="lin" valueType="num">
                                      <p:cBhvr additive="base">
                                        <p:cTn id="53" dur="750" fill="hold"/>
                                        <p:tgtEl>
                                          <p:spTgt spid="18"/>
                                        </p:tgtEl>
                                        <p:attrNameLst>
                                          <p:attrName>ppt_y</p:attrName>
                                        </p:attrNameLst>
                                      </p:cBhvr>
                                      <p:tavLst>
                                        <p:tav tm="0">
                                          <p:val>
                                            <p:strVal val="#ppt_y"/>
                                          </p:val>
                                        </p:tav>
                                        <p:tav tm="100000">
                                          <p:val>
                                            <p:strVal val="#ppt_y"/>
                                          </p:val>
                                        </p:tav>
                                      </p:tavLst>
                                    </p:anim>
                                  </p:childTnLst>
                                </p:cTn>
                              </p:par>
                              <p:par>
                                <p:cTn id="54" presetID="2" presetClass="entr" presetSubtype="8" fill="hold" nodeType="withEffect">
                                  <p:stCondLst>
                                    <p:cond delay="0"/>
                                  </p:stCondLst>
                                  <p:childTnLst>
                                    <p:set>
                                      <p:cBhvr>
                                        <p:cTn id="55" dur="1" fill="hold">
                                          <p:stCondLst>
                                            <p:cond delay="0"/>
                                          </p:stCondLst>
                                        </p:cTn>
                                        <p:tgtEl>
                                          <p:spTgt spid="27"/>
                                        </p:tgtEl>
                                        <p:attrNameLst>
                                          <p:attrName>style.visibility</p:attrName>
                                        </p:attrNameLst>
                                      </p:cBhvr>
                                      <p:to>
                                        <p:strVal val="visible"/>
                                      </p:to>
                                    </p:set>
                                    <p:anim calcmode="lin" valueType="num">
                                      <p:cBhvr additive="base">
                                        <p:cTn id="56" dur="750" fill="hold"/>
                                        <p:tgtEl>
                                          <p:spTgt spid="27"/>
                                        </p:tgtEl>
                                        <p:attrNameLst>
                                          <p:attrName>ppt_x</p:attrName>
                                        </p:attrNameLst>
                                      </p:cBhvr>
                                      <p:tavLst>
                                        <p:tav tm="0">
                                          <p:val>
                                            <p:strVal val="0-#ppt_w/2"/>
                                          </p:val>
                                        </p:tav>
                                        <p:tav tm="100000">
                                          <p:val>
                                            <p:strVal val="#ppt_x"/>
                                          </p:val>
                                        </p:tav>
                                      </p:tavLst>
                                    </p:anim>
                                    <p:anim calcmode="lin" valueType="num">
                                      <p:cBhvr additive="base">
                                        <p:cTn id="57" dur="750" fill="hold"/>
                                        <p:tgtEl>
                                          <p:spTgt spid="27"/>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anim calcmode="lin" valueType="num">
                                      <p:cBhvr additive="base">
                                        <p:cTn id="60" dur="750" fill="hold"/>
                                        <p:tgtEl>
                                          <p:spTgt spid="35"/>
                                        </p:tgtEl>
                                        <p:attrNameLst>
                                          <p:attrName>ppt_x</p:attrName>
                                        </p:attrNameLst>
                                      </p:cBhvr>
                                      <p:tavLst>
                                        <p:tav tm="0">
                                          <p:val>
                                            <p:strVal val="0-#ppt_w/2"/>
                                          </p:val>
                                        </p:tav>
                                        <p:tav tm="100000">
                                          <p:val>
                                            <p:strVal val="#ppt_x"/>
                                          </p:val>
                                        </p:tav>
                                      </p:tavLst>
                                    </p:anim>
                                    <p:anim calcmode="lin" valueType="num">
                                      <p:cBhvr additive="base">
                                        <p:cTn id="61" dur="750" fill="hold"/>
                                        <p:tgtEl>
                                          <p:spTgt spid="35"/>
                                        </p:tgtEl>
                                        <p:attrNameLst>
                                          <p:attrName>ppt_y</p:attrName>
                                        </p:attrNameLst>
                                      </p:cBhvr>
                                      <p:tavLst>
                                        <p:tav tm="0">
                                          <p:val>
                                            <p:strVal val="#ppt_y"/>
                                          </p:val>
                                        </p:tav>
                                        <p:tav tm="100000">
                                          <p:val>
                                            <p:strVal val="#ppt_y"/>
                                          </p:val>
                                        </p:tav>
                                      </p:tavLst>
                                    </p:anim>
                                  </p:childTnLst>
                                </p:cTn>
                              </p:par>
                              <p:par>
                                <p:cTn id="62" presetID="2" presetClass="entr" presetSubtype="8" fill="hold" nodeType="withEffect">
                                  <p:stCondLst>
                                    <p:cond delay="0"/>
                                  </p:stCondLst>
                                  <p:childTnLst>
                                    <p:set>
                                      <p:cBhvr>
                                        <p:cTn id="63" dur="1" fill="hold">
                                          <p:stCondLst>
                                            <p:cond delay="0"/>
                                          </p:stCondLst>
                                        </p:cTn>
                                        <p:tgtEl>
                                          <p:spTgt spid="32"/>
                                        </p:tgtEl>
                                        <p:attrNameLst>
                                          <p:attrName>style.visibility</p:attrName>
                                        </p:attrNameLst>
                                      </p:cBhvr>
                                      <p:to>
                                        <p:strVal val="visible"/>
                                      </p:to>
                                    </p:set>
                                    <p:anim calcmode="lin" valueType="num">
                                      <p:cBhvr additive="base">
                                        <p:cTn id="64" dur="750" fill="hold"/>
                                        <p:tgtEl>
                                          <p:spTgt spid="32"/>
                                        </p:tgtEl>
                                        <p:attrNameLst>
                                          <p:attrName>ppt_x</p:attrName>
                                        </p:attrNameLst>
                                      </p:cBhvr>
                                      <p:tavLst>
                                        <p:tav tm="0">
                                          <p:val>
                                            <p:strVal val="0-#ppt_w/2"/>
                                          </p:val>
                                        </p:tav>
                                        <p:tav tm="100000">
                                          <p:val>
                                            <p:strVal val="#ppt_x"/>
                                          </p:val>
                                        </p:tav>
                                      </p:tavLst>
                                    </p:anim>
                                    <p:anim calcmode="lin" valueType="num">
                                      <p:cBhvr additive="base">
                                        <p:cTn id="65" dur="750" fill="hold"/>
                                        <p:tgtEl>
                                          <p:spTgt spid="32"/>
                                        </p:tgtEl>
                                        <p:attrNameLst>
                                          <p:attrName>ppt_y</p:attrName>
                                        </p:attrNameLst>
                                      </p:cBhvr>
                                      <p:tavLst>
                                        <p:tav tm="0">
                                          <p:val>
                                            <p:strVal val="#ppt_y"/>
                                          </p:val>
                                        </p:tav>
                                        <p:tav tm="100000">
                                          <p:val>
                                            <p:strVal val="#ppt_y"/>
                                          </p:val>
                                        </p:tav>
                                      </p:tavLst>
                                    </p:anim>
                                  </p:childTnLst>
                                </p:cTn>
                              </p:par>
                              <p:par>
                                <p:cTn id="66" presetID="2" presetClass="entr" presetSubtype="8" fill="hold" nodeType="withEffect">
                                  <p:stCondLst>
                                    <p:cond delay="0"/>
                                  </p:stCondLst>
                                  <p:childTnLst>
                                    <p:set>
                                      <p:cBhvr>
                                        <p:cTn id="67" dur="1" fill="hold">
                                          <p:stCondLst>
                                            <p:cond delay="0"/>
                                          </p:stCondLst>
                                        </p:cTn>
                                        <p:tgtEl>
                                          <p:spTgt spid="36"/>
                                        </p:tgtEl>
                                        <p:attrNameLst>
                                          <p:attrName>style.visibility</p:attrName>
                                        </p:attrNameLst>
                                      </p:cBhvr>
                                      <p:to>
                                        <p:strVal val="visible"/>
                                      </p:to>
                                    </p:set>
                                    <p:anim calcmode="lin" valueType="num">
                                      <p:cBhvr additive="base">
                                        <p:cTn id="68" dur="750" fill="hold"/>
                                        <p:tgtEl>
                                          <p:spTgt spid="36"/>
                                        </p:tgtEl>
                                        <p:attrNameLst>
                                          <p:attrName>ppt_x</p:attrName>
                                        </p:attrNameLst>
                                      </p:cBhvr>
                                      <p:tavLst>
                                        <p:tav tm="0">
                                          <p:val>
                                            <p:strVal val="0-#ppt_w/2"/>
                                          </p:val>
                                        </p:tav>
                                        <p:tav tm="100000">
                                          <p:val>
                                            <p:strVal val="#ppt_x"/>
                                          </p:val>
                                        </p:tav>
                                      </p:tavLst>
                                    </p:anim>
                                    <p:anim calcmode="lin" valueType="num">
                                      <p:cBhvr additive="base">
                                        <p:cTn id="69" dur="750" fill="hold"/>
                                        <p:tgtEl>
                                          <p:spTgt spid="36"/>
                                        </p:tgtEl>
                                        <p:attrNameLst>
                                          <p:attrName>ppt_y</p:attrName>
                                        </p:attrNameLst>
                                      </p:cBhvr>
                                      <p:tavLst>
                                        <p:tav tm="0">
                                          <p:val>
                                            <p:strVal val="#ppt_y"/>
                                          </p:val>
                                        </p:tav>
                                        <p:tav tm="100000">
                                          <p:val>
                                            <p:strVal val="#ppt_y"/>
                                          </p:val>
                                        </p:tav>
                                      </p:tavLst>
                                    </p:anim>
                                  </p:childTnLst>
                                </p:cTn>
                              </p:par>
                            </p:childTnLst>
                          </p:cTn>
                        </p:par>
                        <p:par>
                          <p:cTn id="70" fill="hold">
                            <p:stCondLst>
                              <p:cond delay="3150"/>
                            </p:stCondLst>
                            <p:childTnLst>
                              <p:par>
                                <p:cTn id="71" presetID="22" presetClass="entr" presetSubtype="1" fill="hold" grpId="0" nodeType="after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wipe(up)">
                                      <p:cBhvr>
                                        <p:cTn id="73" dur="1000"/>
                                        <p:tgtEl>
                                          <p:spTgt spid="15"/>
                                        </p:tgtEl>
                                      </p:cBhvr>
                                    </p:animEffect>
                                  </p:childTnLst>
                                </p:cTn>
                              </p:par>
                              <p:par>
                                <p:cTn id="74" presetID="22" presetClass="entr" presetSubtype="1" fill="hold" nodeType="withEffect">
                                  <p:stCondLst>
                                    <p:cond delay="450"/>
                                  </p:stCondLst>
                                  <p:childTnLst>
                                    <p:set>
                                      <p:cBhvr>
                                        <p:cTn id="75" dur="1" fill="hold">
                                          <p:stCondLst>
                                            <p:cond delay="0"/>
                                          </p:stCondLst>
                                        </p:cTn>
                                        <p:tgtEl>
                                          <p:spTgt spid="39"/>
                                        </p:tgtEl>
                                        <p:attrNameLst>
                                          <p:attrName>style.visibility</p:attrName>
                                        </p:attrNameLst>
                                      </p:cBhvr>
                                      <p:to>
                                        <p:strVal val="visible"/>
                                      </p:to>
                                    </p:set>
                                    <p:animEffect transition="in" filter="wipe(up)">
                                      <p:cBhvr>
                                        <p:cTn id="76" dur="1050"/>
                                        <p:tgtEl>
                                          <p:spTgt spid="39"/>
                                        </p:tgtEl>
                                      </p:cBhvr>
                                    </p:animEffect>
                                  </p:childTnLst>
                                </p:cTn>
                              </p:par>
                            </p:childTnLst>
                          </p:cTn>
                        </p:par>
                        <p:par>
                          <p:cTn id="77" fill="hold">
                            <p:stCondLst>
                              <p:cond delay="4650"/>
                            </p:stCondLst>
                            <p:childTnLst>
                              <p:par>
                                <p:cTn id="78" presetID="22" presetClass="entr" presetSubtype="1" fill="hold" grpId="0" nodeType="afterEffect">
                                  <p:stCondLst>
                                    <p:cond delay="0"/>
                                  </p:stCondLst>
                                  <p:childTnLst>
                                    <p:set>
                                      <p:cBhvr>
                                        <p:cTn id="79" dur="1" fill="hold">
                                          <p:stCondLst>
                                            <p:cond delay="0"/>
                                          </p:stCondLst>
                                        </p:cTn>
                                        <p:tgtEl>
                                          <p:spTgt spid="16"/>
                                        </p:tgtEl>
                                        <p:attrNameLst>
                                          <p:attrName>style.visibility</p:attrName>
                                        </p:attrNameLst>
                                      </p:cBhvr>
                                      <p:to>
                                        <p:strVal val="visible"/>
                                      </p:to>
                                    </p:set>
                                    <p:animEffect transition="in" filter="wipe(up)">
                                      <p:cBhvr>
                                        <p:cTn id="80" dur="500"/>
                                        <p:tgtEl>
                                          <p:spTgt spid="16"/>
                                        </p:tgtEl>
                                      </p:cBhvr>
                                    </p:animEffect>
                                  </p:childTnLst>
                                </p:cTn>
                              </p:par>
                              <p:par>
                                <p:cTn id="81" presetID="22" presetClass="entr" presetSubtype="4" fill="hold" nodeType="withEffect">
                                  <p:stCondLst>
                                    <p:cond delay="0"/>
                                  </p:stCondLst>
                                  <p:childTnLst>
                                    <p:set>
                                      <p:cBhvr>
                                        <p:cTn id="82" dur="1" fill="hold">
                                          <p:stCondLst>
                                            <p:cond delay="0"/>
                                          </p:stCondLst>
                                        </p:cTn>
                                        <p:tgtEl>
                                          <p:spTgt spid="40"/>
                                        </p:tgtEl>
                                        <p:attrNameLst>
                                          <p:attrName>style.visibility</p:attrName>
                                        </p:attrNameLst>
                                      </p:cBhvr>
                                      <p:to>
                                        <p:strVal val="visible"/>
                                      </p:to>
                                    </p:set>
                                    <p:animEffect transition="in" filter="wipe(down)">
                                      <p:cBhvr>
                                        <p:cTn id="8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29" grpId="0" animBg="1"/>
      <p:bldP spid="14" grpId="0"/>
      <p:bldP spid="15" grpId="0"/>
      <p:bldP spid="16" grpId="0"/>
      <p:bldP spid="35" grpId="0" animBg="1"/>
      <p:bldP spid="5" grpId="0" animBg="1"/>
      <p:bldP spid="43" grpId="0" animBg="1"/>
      <p:bldP spid="44" grpId="0" animBg="1"/>
      <p:bldP spid="45" grpId="0" animBg="1"/>
      <p:bldP spid="46" grpId="0" animBg="1"/>
      <p:bldP spid="4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grpSp>
        <p:nvGrpSpPr>
          <p:cNvPr id="39" name="组合 38">
            <a:extLst>
              <a:ext uri="{FF2B5EF4-FFF2-40B4-BE49-F238E27FC236}">
                <a16:creationId xmlns:a16="http://schemas.microsoft.com/office/drawing/2014/main" xmlns="" id="{ABCA99B1-9BEA-44C5-AB6F-D3A70E34EF7B}"/>
              </a:ext>
            </a:extLst>
          </p:cNvPr>
          <p:cNvGrpSpPr/>
          <p:nvPr/>
        </p:nvGrpSpPr>
        <p:grpSpPr>
          <a:xfrm>
            <a:off x="1822297" y="2221955"/>
            <a:ext cx="2206004" cy="2206004"/>
            <a:chOff x="1985171" y="2384829"/>
            <a:chExt cx="1880256" cy="1880256"/>
          </a:xfrm>
        </p:grpSpPr>
        <p:sp>
          <p:nvSpPr>
            <p:cNvPr id="40" name="不完整圆 39">
              <a:extLst>
                <a:ext uri="{FF2B5EF4-FFF2-40B4-BE49-F238E27FC236}">
                  <a16:creationId xmlns:a16="http://schemas.microsoft.com/office/drawing/2014/main" xmlns="" id="{45091129-CC88-4A56-8922-BAC2CD598323}"/>
                </a:ext>
              </a:extLst>
            </p:cNvPr>
            <p:cNvSpPr/>
            <p:nvPr/>
          </p:nvSpPr>
          <p:spPr>
            <a:xfrm rot="17191397">
              <a:off x="1985171" y="2384829"/>
              <a:ext cx="1880256" cy="1880256"/>
            </a:xfrm>
            <a:prstGeom prst="pie">
              <a:avLst>
                <a:gd name="adj1" fmla="val 0"/>
                <a:gd name="adj2" fmla="val 13824524"/>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1" name="不完整圆 40">
              <a:extLst>
                <a:ext uri="{FF2B5EF4-FFF2-40B4-BE49-F238E27FC236}">
                  <a16:creationId xmlns:a16="http://schemas.microsoft.com/office/drawing/2014/main" xmlns="" id="{C4CDDA10-C18E-4A99-BC4F-F58F8D3E9AA0}"/>
                </a:ext>
              </a:extLst>
            </p:cNvPr>
            <p:cNvSpPr/>
            <p:nvPr/>
          </p:nvSpPr>
          <p:spPr>
            <a:xfrm rot="17191397">
              <a:off x="1985171" y="2384829"/>
              <a:ext cx="1880256" cy="1880256"/>
            </a:xfrm>
            <a:prstGeom prst="pie">
              <a:avLst>
                <a:gd name="adj1" fmla="val 8666321"/>
                <a:gd name="adj2" fmla="val 2160924"/>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不完整圆 41">
              <a:extLst>
                <a:ext uri="{FF2B5EF4-FFF2-40B4-BE49-F238E27FC236}">
                  <a16:creationId xmlns:a16="http://schemas.microsoft.com/office/drawing/2014/main" xmlns="" id="{2437E02B-9496-4985-8850-D058CF4C58AD}"/>
                </a:ext>
              </a:extLst>
            </p:cNvPr>
            <p:cNvSpPr/>
            <p:nvPr/>
          </p:nvSpPr>
          <p:spPr>
            <a:xfrm rot="17191397">
              <a:off x="1985171" y="2384829"/>
              <a:ext cx="1880256" cy="1880256"/>
            </a:xfrm>
            <a:prstGeom prst="pie">
              <a:avLst>
                <a:gd name="adj1" fmla="val 7502925"/>
                <a:gd name="adj2" fmla="val 14180000"/>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2" name="组合 1">
            <a:extLst>
              <a:ext uri="{FF2B5EF4-FFF2-40B4-BE49-F238E27FC236}">
                <a16:creationId xmlns:a16="http://schemas.microsoft.com/office/drawing/2014/main" xmlns="" id="{BE89360C-38B4-4BAE-B801-A3BB78E2961A}"/>
              </a:ext>
            </a:extLst>
          </p:cNvPr>
          <p:cNvGrpSpPr/>
          <p:nvPr/>
        </p:nvGrpSpPr>
        <p:grpSpPr>
          <a:xfrm>
            <a:off x="1985171" y="2384829"/>
            <a:ext cx="1880256" cy="1880256"/>
            <a:chOff x="1985171" y="2384829"/>
            <a:chExt cx="1880256" cy="1880256"/>
          </a:xfrm>
        </p:grpSpPr>
        <p:sp>
          <p:nvSpPr>
            <p:cNvPr id="46" name="不完整圆 45">
              <a:extLst>
                <a:ext uri="{FF2B5EF4-FFF2-40B4-BE49-F238E27FC236}">
                  <a16:creationId xmlns:a16="http://schemas.microsoft.com/office/drawing/2014/main" xmlns="" id="{D8C5A57E-83F6-43DA-90E6-CB546DF7F10D}"/>
                </a:ext>
              </a:extLst>
            </p:cNvPr>
            <p:cNvSpPr/>
            <p:nvPr/>
          </p:nvSpPr>
          <p:spPr>
            <a:xfrm rot="17191397">
              <a:off x="1985171" y="2384829"/>
              <a:ext cx="1880256" cy="1880256"/>
            </a:xfrm>
            <a:prstGeom prst="pie">
              <a:avLst>
                <a:gd name="adj1" fmla="val 0"/>
                <a:gd name="adj2" fmla="val 13824524"/>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7" name="不完整圆 46">
              <a:extLst>
                <a:ext uri="{FF2B5EF4-FFF2-40B4-BE49-F238E27FC236}">
                  <a16:creationId xmlns:a16="http://schemas.microsoft.com/office/drawing/2014/main" xmlns="" id="{C1485891-FF20-4C25-84F7-4E044CAB31C1}"/>
                </a:ext>
              </a:extLst>
            </p:cNvPr>
            <p:cNvSpPr/>
            <p:nvPr/>
          </p:nvSpPr>
          <p:spPr>
            <a:xfrm rot="17191397">
              <a:off x="1985171" y="2384829"/>
              <a:ext cx="1880256" cy="1880256"/>
            </a:xfrm>
            <a:prstGeom prst="pie">
              <a:avLst>
                <a:gd name="adj1" fmla="val 8666321"/>
                <a:gd name="adj2" fmla="val 216092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6" name="不完整圆 55">
              <a:extLst>
                <a:ext uri="{FF2B5EF4-FFF2-40B4-BE49-F238E27FC236}">
                  <a16:creationId xmlns:a16="http://schemas.microsoft.com/office/drawing/2014/main" xmlns="" id="{BE777461-E0D7-4650-A3DF-9F4013C8247F}"/>
                </a:ext>
              </a:extLst>
            </p:cNvPr>
            <p:cNvSpPr/>
            <p:nvPr/>
          </p:nvSpPr>
          <p:spPr>
            <a:xfrm rot="17191397">
              <a:off x="1985171" y="2384829"/>
              <a:ext cx="1880256" cy="1880256"/>
            </a:xfrm>
            <a:prstGeom prst="pie">
              <a:avLst>
                <a:gd name="adj1" fmla="val 7502925"/>
                <a:gd name="adj2" fmla="val 1418000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 name="组合 3">
            <a:extLst>
              <a:ext uri="{FF2B5EF4-FFF2-40B4-BE49-F238E27FC236}">
                <a16:creationId xmlns:a16="http://schemas.microsoft.com/office/drawing/2014/main" xmlns="" id="{3A8A61C1-AA75-49FF-B621-406B4B4326DA}"/>
              </a:ext>
            </a:extLst>
          </p:cNvPr>
          <p:cNvGrpSpPr/>
          <p:nvPr/>
        </p:nvGrpSpPr>
        <p:grpSpPr>
          <a:xfrm>
            <a:off x="4744774" y="5188234"/>
            <a:ext cx="1773103" cy="1204554"/>
            <a:chOff x="2056595" y="4493639"/>
            <a:chExt cx="1773103" cy="1204554"/>
          </a:xfrm>
        </p:grpSpPr>
        <p:sp>
          <p:nvSpPr>
            <p:cNvPr id="57" name="Text Box 32">
              <a:extLst>
                <a:ext uri="{FF2B5EF4-FFF2-40B4-BE49-F238E27FC236}">
                  <a16:creationId xmlns:a16="http://schemas.microsoft.com/office/drawing/2014/main" xmlns="" id="{84DAA80E-7842-4FB4-8FC6-BE8B4EC925B5}"/>
                </a:ext>
              </a:extLst>
            </p:cNvPr>
            <p:cNvSpPr txBox="1">
              <a:spLocks noChangeArrowheads="1"/>
            </p:cNvSpPr>
            <p:nvPr/>
          </p:nvSpPr>
          <p:spPr bwMode="auto">
            <a:xfrm>
              <a:off x="2370717" y="4493639"/>
              <a:ext cx="14589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添加标题内容</a:t>
              </a:r>
            </a:p>
          </p:txBody>
        </p:sp>
        <p:sp>
          <p:nvSpPr>
            <p:cNvPr id="58" name="Text Box 32">
              <a:extLst>
                <a:ext uri="{FF2B5EF4-FFF2-40B4-BE49-F238E27FC236}">
                  <a16:creationId xmlns:a16="http://schemas.microsoft.com/office/drawing/2014/main" xmlns="" id="{AC27137E-F2D9-46AA-9FE6-CDA17DCBE8EC}"/>
                </a:ext>
              </a:extLst>
            </p:cNvPr>
            <p:cNvSpPr txBox="1">
              <a:spLocks noChangeArrowheads="1"/>
            </p:cNvSpPr>
            <p:nvPr/>
          </p:nvSpPr>
          <p:spPr bwMode="auto">
            <a:xfrm>
              <a:off x="2370717" y="4909078"/>
              <a:ext cx="14589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添加标题内容</a:t>
              </a:r>
            </a:p>
          </p:txBody>
        </p:sp>
        <p:sp>
          <p:nvSpPr>
            <p:cNvPr id="59" name="Text Box 32">
              <a:extLst>
                <a:ext uri="{FF2B5EF4-FFF2-40B4-BE49-F238E27FC236}">
                  <a16:creationId xmlns:a16="http://schemas.microsoft.com/office/drawing/2014/main" xmlns="" id="{DD0C81FA-6BA9-43D5-A16C-EDB26F1A28B0}"/>
                </a:ext>
              </a:extLst>
            </p:cNvPr>
            <p:cNvSpPr txBox="1">
              <a:spLocks noChangeArrowheads="1"/>
            </p:cNvSpPr>
            <p:nvPr/>
          </p:nvSpPr>
          <p:spPr bwMode="auto">
            <a:xfrm>
              <a:off x="2370717" y="5324516"/>
              <a:ext cx="14589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添加标题内容</a:t>
              </a:r>
            </a:p>
          </p:txBody>
        </p:sp>
        <p:sp>
          <p:nvSpPr>
            <p:cNvPr id="3" name="菱形 2">
              <a:extLst>
                <a:ext uri="{FF2B5EF4-FFF2-40B4-BE49-F238E27FC236}">
                  <a16:creationId xmlns:a16="http://schemas.microsoft.com/office/drawing/2014/main" xmlns="" id="{F4E7ED2A-E76B-4CC3-8A78-6B66358DC4C9}"/>
                </a:ext>
              </a:extLst>
            </p:cNvPr>
            <p:cNvSpPr/>
            <p:nvPr/>
          </p:nvSpPr>
          <p:spPr>
            <a:xfrm>
              <a:off x="2056595" y="4493639"/>
              <a:ext cx="304800" cy="304800"/>
            </a:xfrm>
            <a:prstGeom prst="diamond">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菱形 59">
              <a:extLst>
                <a:ext uri="{FF2B5EF4-FFF2-40B4-BE49-F238E27FC236}">
                  <a16:creationId xmlns:a16="http://schemas.microsoft.com/office/drawing/2014/main" xmlns="" id="{7C57B9D3-FF01-44D4-9D98-980FFE905B98}"/>
                </a:ext>
              </a:extLst>
            </p:cNvPr>
            <p:cNvSpPr/>
            <p:nvPr/>
          </p:nvSpPr>
          <p:spPr>
            <a:xfrm>
              <a:off x="2056595" y="4943516"/>
              <a:ext cx="304800" cy="3048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菱形 60">
              <a:extLst>
                <a:ext uri="{FF2B5EF4-FFF2-40B4-BE49-F238E27FC236}">
                  <a16:creationId xmlns:a16="http://schemas.microsoft.com/office/drawing/2014/main" xmlns="" id="{0033C06B-601F-41EC-8949-C606B4343D14}"/>
                </a:ext>
              </a:extLst>
            </p:cNvPr>
            <p:cNvSpPr/>
            <p:nvPr/>
          </p:nvSpPr>
          <p:spPr>
            <a:xfrm>
              <a:off x="2056595" y="5393393"/>
              <a:ext cx="304800" cy="304800"/>
            </a:xfrm>
            <a:prstGeom prst="diamond">
              <a:avLst/>
            </a:prstGeom>
            <a:solidFill>
              <a:srgbClr val="2038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3" name="直接连接符 62">
            <a:extLst>
              <a:ext uri="{FF2B5EF4-FFF2-40B4-BE49-F238E27FC236}">
                <a16:creationId xmlns:a16="http://schemas.microsoft.com/office/drawing/2014/main" xmlns="" id="{128A4E16-CB68-4E4E-A29C-51E6B50A6C85}"/>
              </a:ext>
            </a:extLst>
          </p:cNvPr>
          <p:cNvCxnSpPr>
            <a:cxnSpLocks/>
          </p:cNvCxnSpPr>
          <p:nvPr/>
        </p:nvCxnSpPr>
        <p:spPr>
          <a:xfrm>
            <a:off x="3537145" y="3429000"/>
            <a:ext cx="4188363" cy="0"/>
          </a:xfrm>
          <a:prstGeom prst="line">
            <a:avLst/>
          </a:prstGeom>
          <a:ln w="38100" cap="rnd">
            <a:solidFill>
              <a:srgbClr val="2E75B6"/>
            </a:solidFill>
            <a:prstDash val="sysDot"/>
            <a:round/>
            <a:tailEnd type="oval"/>
          </a:ln>
        </p:spPr>
        <p:style>
          <a:lnRef idx="1">
            <a:schemeClr val="accent1"/>
          </a:lnRef>
          <a:fillRef idx="0">
            <a:schemeClr val="accent1"/>
          </a:fillRef>
          <a:effectRef idx="0">
            <a:schemeClr val="accent1"/>
          </a:effectRef>
          <a:fontRef idx="minor">
            <a:schemeClr val="tx1"/>
          </a:fontRef>
        </p:style>
      </p:cxnSp>
      <p:sp>
        <p:nvSpPr>
          <p:cNvPr id="5" name="任意多边形: 形状 4">
            <a:extLst>
              <a:ext uri="{FF2B5EF4-FFF2-40B4-BE49-F238E27FC236}">
                <a16:creationId xmlns:a16="http://schemas.microsoft.com/office/drawing/2014/main" xmlns="" id="{0516FF57-334C-41F2-B220-85F9051D8B6E}"/>
              </a:ext>
            </a:extLst>
          </p:cNvPr>
          <p:cNvSpPr/>
          <p:nvPr/>
        </p:nvSpPr>
        <p:spPr>
          <a:xfrm>
            <a:off x="3024554" y="3915508"/>
            <a:ext cx="4700954" cy="492369"/>
          </a:xfrm>
          <a:custGeom>
            <a:avLst/>
            <a:gdLst>
              <a:gd name="connsiteX0" fmla="*/ 0 w 4700954"/>
              <a:gd name="connsiteY0" fmla="*/ 0 h 492369"/>
              <a:gd name="connsiteX1" fmla="*/ 644770 w 4700954"/>
              <a:gd name="connsiteY1" fmla="*/ 492369 h 492369"/>
              <a:gd name="connsiteX2" fmla="*/ 4700954 w 4700954"/>
              <a:gd name="connsiteY2" fmla="*/ 492369 h 492369"/>
            </a:gdLst>
            <a:ahLst/>
            <a:cxnLst>
              <a:cxn ang="0">
                <a:pos x="connsiteX0" y="connsiteY0"/>
              </a:cxn>
              <a:cxn ang="0">
                <a:pos x="connsiteX1" y="connsiteY1"/>
              </a:cxn>
              <a:cxn ang="0">
                <a:pos x="connsiteX2" y="connsiteY2"/>
              </a:cxn>
            </a:cxnLst>
            <a:rect l="l" t="t" r="r" b="b"/>
            <a:pathLst>
              <a:path w="4700954" h="492369">
                <a:moveTo>
                  <a:pt x="0" y="0"/>
                </a:moveTo>
                <a:lnTo>
                  <a:pt x="644770" y="492369"/>
                </a:lnTo>
                <a:lnTo>
                  <a:pt x="4700954" y="492369"/>
                </a:lnTo>
              </a:path>
            </a:pathLst>
          </a:custGeom>
          <a:noFill/>
          <a:ln w="38100" cap="rnd">
            <a:solidFill>
              <a:srgbClr val="203864"/>
            </a:solidFill>
            <a:prstDash val="sysDot"/>
            <a:round/>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形状 64">
            <a:extLst>
              <a:ext uri="{FF2B5EF4-FFF2-40B4-BE49-F238E27FC236}">
                <a16:creationId xmlns:a16="http://schemas.microsoft.com/office/drawing/2014/main" xmlns="" id="{F62AA11E-F172-4801-AE5F-171E439D813B}"/>
              </a:ext>
            </a:extLst>
          </p:cNvPr>
          <p:cNvSpPr/>
          <p:nvPr/>
        </p:nvSpPr>
        <p:spPr>
          <a:xfrm>
            <a:off x="3106615" y="2356338"/>
            <a:ext cx="4618893" cy="410308"/>
          </a:xfrm>
          <a:custGeom>
            <a:avLst/>
            <a:gdLst>
              <a:gd name="connsiteX0" fmla="*/ 0 w 4618893"/>
              <a:gd name="connsiteY0" fmla="*/ 410308 h 410308"/>
              <a:gd name="connsiteX1" fmla="*/ 410308 w 4618893"/>
              <a:gd name="connsiteY1" fmla="*/ 0 h 410308"/>
              <a:gd name="connsiteX2" fmla="*/ 4618893 w 4618893"/>
              <a:gd name="connsiteY2" fmla="*/ 0 h 410308"/>
            </a:gdLst>
            <a:ahLst/>
            <a:cxnLst>
              <a:cxn ang="0">
                <a:pos x="connsiteX0" y="connsiteY0"/>
              </a:cxn>
              <a:cxn ang="0">
                <a:pos x="connsiteX1" y="connsiteY1"/>
              </a:cxn>
              <a:cxn ang="0">
                <a:pos x="connsiteX2" y="connsiteY2"/>
              </a:cxn>
            </a:cxnLst>
            <a:rect l="l" t="t" r="r" b="b"/>
            <a:pathLst>
              <a:path w="4618893" h="410308">
                <a:moveTo>
                  <a:pt x="0" y="410308"/>
                </a:moveTo>
                <a:lnTo>
                  <a:pt x="410308" y="0"/>
                </a:lnTo>
                <a:lnTo>
                  <a:pt x="4618893" y="0"/>
                </a:lnTo>
              </a:path>
            </a:pathLst>
          </a:custGeom>
          <a:noFill/>
          <a:ln w="38100" cap="rnd">
            <a:solidFill>
              <a:srgbClr val="00B0F0"/>
            </a:solidFill>
            <a:prstDash val="sysDot"/>
            <a:round/>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4">
            <a:extLst>
              <a:ext uri="{FF2B5EF4-FFF2-40B4-BE49-F238E27FC236}">
                <a16:creationId xmlns:a16="http://schemas.microsoft.com/office/drawing/2014/main" xmlns="" id="{3B0D4C3E-4EB8-4216-AF8D-49518FA4BF2C}"/>
              </a:ext>
            </a:extLst>
          </p:cNvPr>
          <p:cNvSpPr>
            <a:spLocks noChangeArrowheads="1"/>
          </p:cNvSpPr>
          <p:nvPr/>
        </p:nvSpPr>
        <p:spPr bwMode="auto">
          <a:xfrm>
            <a:off x="7976967" y="1934521"/>
            <a:ext cx="288131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zh-CN" altLang="en-US" sz="1200">
                <a:solidFill>
                  <a:srgbClr val="A6A6A6"/>
                </a:solidFill>
                <a:latin typeface="微软雅黑" panose="020B0503020204020204" pitchFamily="34" charset="-122"/>
                <a:ea typeface="微软雅黑" panose="020B0503020204020204" pitchFamily="34" charset="-122"/>
              </a:rPr>
              <a:t>请在此输入详细文字信息和简介</a:t>
            </a:r>
            <a:r>
              <a:rPr lang="en-US" altLang="zh-CN" sz="1200">
                <a:solidFill>
                  <a:srgbClr val="A6A6A6"/>
                </a:solidFill>
                <a:latin typeface="微软雅黑" panose="020B0503020204020204" pitchFamily="34" charset="-122"/>
                <a:ea typeface="微软雅黑" panose="020B0503020204020204" pitchFamily="34" charset="-122"/>
              </a:rPr>
              <a:t>,</a:t>
            </a:r>
            <a:r>
              <a:rPr lang="zh-CN" altLang="en-US" sz="1200">
                <a:solidFill>
                  <a:srgbClr val="A6A6A6"/>
                </a:solidFill>
                <a:latin typeface="微软雅黑" panose="020B0503020204020204" pitchFamily="34" charset="-122"/>
                <a:ea typeface="微软雅黑" panose="020B0503020204020204" pitchFamily="34" charset="-122"/>
              </a:rPr>
              <a:t>请在此输入详细文字信息和简介请在此输入详细文字信息和简介</a:t>
            </a:r>
            <a:r>
              <a:rPr lang="en-US" altLang="zh-CN" sz="1200">
                <a:solidFill>
                  <a:srgbClr val="A6A6A6"/>
                </a:solidFill>
                <a:latin typeface="微软雅黑" panose="020B0503020204020204" pitchFamily="34" charset="-122"/>
                <a:ea typeface="微软雅黑" panose="020B0503020204020204" pitchFamily="34" charset="-122"/>
              </a:rPr>
              <a:t>,</a:t>
            </a:r>
            <a:r>
              <a:rPr lang="zh-CN" altLang="en-US" sz="1200">
                <a:solidFill>
                  <a:srgbClr val="A6A6A6"/>
                </a:solidFill>
                <a:latin typeface="微软雅黑" panose="020B0503020204020204" pitchFamily="34" charset="-122"/>
                <a:ea typeface="微软雅黑" panose="020B0503020204020204" pitchFamily="34" charset="-122"/>
              </a:rPr>
              <a:t>请在此输入详细文字信息和简介。</a:t>
            </a:r>
            <a:endParaRPr lang="en-US" altLang="zh-CN" sz="1200">
              <a:solidFill>
                <a:srgbClr val="A6A6A6"/>
              </a:solidFill>
              <a:latin typeface="微软雅黑" panose="020B0503020204020204" pitchFamily="34" charset="-122"/>
              <a:ea typeface="微软雅黑" panose="020B0503020204020204" pitchFamily="34" charset="-122"/>
            </a:endParaRPr>
          </a:p>
          <a:p>
            <a:endParaRPr lang="en-US" altLang="zh-CN" sz="1200">
              <a:solidFill>
                <a:srgbClr val="A6A6A6"/>
              </a:solidFill>
              <a:latin typeface="微软雅黑" panose="020B0503020204020204" pitchFamily="34" charset="-122"/>
              <a:ea typeface="微软雅黑" panose="020B0503020204020204" pitchFamily="34" charset="-122"/>
            </a:endParaRPr>
          </a:p>
        </p:txBody>
      </p:sp>
      <p:sp>
        <p:nvSpPr>
          <p:cNvPr id="67" name="矩形 64">
            <a:extLst>
              <a:ext uri="{FF2B5EF4-FFF2-40B4-BE49-F238E27FC236}">
                <a16:creationId xmlns:a16="http://schemas.microsoft.com/office/drawing/2014/main" xmlns="" id="{BBB8484F-972A-4D49-83BD-957DF2839E0C}"/>
              </a:ext>
            </a:extLst>
          </p:cNvPr>
          <p:cNvSpPr>
            <a:spLocks noChangeArrowheads="1"/>
          </p:cNvSpPr>
          <p:nvPr/>
        </p:nvSpPr>
        <p:spPr bwMode="auto">
          <a:xfrm>
            <a:off x="7976967" y="3022956"/>
            <a:ext cx="288131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zh-CN" altLang="en-US" sz="1200">
                <a:solidFill>
                  <a:srgbClr val="A6A6A6"/>
                </a:solidFill>
                <a:latin typeface="微软雅黑" panose="020B0503020204020204" pitchFamily="34" charset="-122"/>
                <a:ea typeface="微软雅黑" panose="020B0503020204020204" pitchFamily="34" charset="-122"/>
              </a:rPr>
              <a:t>请在此输入详细文字信息和简介</a:t>
            </a:r>
            <a:r>
              <a:rPr lang="en-US" altLang="zh-CN" sz="1200">
                <a:solidFill>
                  <a:srgbClr val="A6A6A6"/>
                </a:solidFill>
                <a:latin typeface="微软雅黑" panose="020B0503020204020204" pitchFamily="34" charset="-122"/>
                <a:ea typeface="微软雅黑" panose="020B0503020204020204" pitchFamily="34" charset="-122"/>
              </a:rPr>
              <a:t>,</a:t>
            </a:r>
            <a:r>
              <a:rPr lang="zh-CN" altLang="en-US" sz="1200">
                <a:solidFill>
                  <a:srgbClr val="A6A6A6"/>
                </a:solidFill>
                <a:latin typeface="微软雅黑" panose="020B0503020204020204" pitchFamily="34" charset="-122"/>
                <a:ea typeface="微软雅黑" panose="020B0503020204020204" pitchFamily="34" charset="-122"/>
              </a:rPr>
              <a:t>请在此输入详细文字信息和简介请在此输入详细文字信息和简介</a:t>
            </a:r>
            <a:r>
              <a:rPr lang="en-US" altLang="zh-CN" sz="1200">
                <a:solidFill>
                  <a:srgbClr val="A6A6A6"/>
                </a:solidFill>
                <a:latin typeface="微软雅黑" panose="020B0503020204020204" pitchFamily="34" charset="-122"/>
                <a:ea typeface="微软雅黑" panose="020B0503020204020204" pitchFamily="34" charset="-122"/>
              </a:rPr>
              <a:t>,</a:t>
            </a:r>
            <a:r>
              <a:rPr lang="zh-CN" altLang="en-US" sz="1200">
                <a:solidFill>
                  <a:srgbClr val="A6A6A6"/>
                </a:solidFill>
                <a:latin typeface="微软雅黑" panose="020B0503020204020204" pitchFamily="34" charset="-122"/>
                <a:ea typeface="微软雅黑" panose="020B0503020204020204" pitchFamily="34" charset="-122"/>
              </a:rPr>
              <a:t>请在此输入详细文字信息和简介。</a:t>
            </a:r>
            <a:endParaRPr lang="en-US" altLang="zh-CN" sz="1200">
              <a:solidFill>
                <a:srgbClr val="A6A6A6"/>
              </a:solidFill>
              <a:latin typeface="微软雅黑" panose="020B0503020204020204" pitchFamily="34" charset="-122"/>
              <a:ea typeface="微软雅黑" panose="020B0503020204020204" pitchFamily="34" charset="-122"/>
            </a:endParaRPr>
          </a:p>
          <a:p>
            <a:endParaRPr lang="en-US" altLang="zh-CN" sz="1200">
              <a:solidFill>
                <a:srgbClr val="A6A6A6"/>
              </a:solidFill>
              <a:latin typeface="微软雅黑" panose="020B0503020204020204" pitchFamily="34" charset="-122"/>
              <a:ea typeface="微软雅黑" panose="020B0503020204020204" pitchFamily="34" charset="-122"/>
            </a:endParaRPr>
          </a:p>
        </p:txBody>
      </p:sp>
      <p:sp>
        <p:nvSpPr>
          <p:cNvPr id="68" name="矩形 64">
            <a:extLst>
              <a:ext uri="{FF2B5EF4-FFF2-40B4-BE49-F238E27FC236}">
                <a16:creationId xmlns:a16="http://schemas.microsoft.com/office/drawing/2014/main" xmlns="" id="{257D16C6-70F7-4F66-8CB9-03581DEECC1A}"/>
              </a:ext>
            </a:extLst>
          </p:cNvPr>
          <p:cNvSpPr>
            <a:spLocks noChangeArrowheads="1"/>
          </p:cNvSpPr>
          <p:nvPr/>
        </p:nvSpPr>
        <p:spPr bwMode="auto">
          <a:xfrm>
            <a:off x="7976967" y="4111391"/>
            <a:ext cx="288131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zh-CN" altLang="en-US" sz="1200">
                <a:solidFill>
                  <a:srgbClr val="A6A6A6"/>
                </a:solidFill>
                <a:latin typeface="微软雅黑" panose="020B0503020204020204" pitchFamily="34" charset="-122"/>
                <a:ea typeface="微软雅黑" panose="020B0503020204020204" pitchFamily="34" charset="-122"/>
              </a:rPr>
              <a:t>请在此输入详细文字信息和简介</a:t>
            </a:r>
            <a:r>
              <a:rPr lang="en-US" altLang="zh-CN" sz="1200">
                <a:solidFill>
                  <a:srgbClr val="A6A6A6"/>
                </a:solidFill>
                <a:latin typeface="微软雅黑" panose="020B0503020204020204" pitchFamily="34" charset="-122"/>
                <a:ea typeface="微软雅黑" panose="020B0503020204020204" pitchFamily="34" charset="-122"/>
              </a:rPr>
              <a:t>,</a:t>
            </a:r>
            <a:r>
              <a:rPr lang="zh-CN" altLang="en-US" sz="1200">
                <a:solidFill>
                  <a:srgbClr val="A6A6A6"/>
                </a:solidFill>
                <a:latin typeface="微软雅黑" panose="020B0503020204020204" pitchFamily="34" charset="-122"/>
                <a:ea typeface="微软雅黑" panose="020B0503020204020204" pitchFamily="34" charset="-122"/>
              </a:rPr>
              <a:t>请在此输入详细文字信息和简介请在此输入详细文字信息和简介</a:t>
            </a:r>
            <a:r>
              <a:rPr lang="en-US" altLang="zh-CN" sz="1200">
                <a:solidFill>
                  <a:srgbClr val="A6A6A6"/>
                </a:solidFill>
                <a:latin typeface="微软雅黑" panose="020B0503020204020204" pitchFamily="34" charset="-122"/>
                <a:ea typeface="微软雅黑" panose="020B0503020204020204" pitchFamily="34" charset="-122"/>
              </a:rPr>
              <a:t>,</a:t>
            </a:r>
            <a:r>
              <a:rPr lang="zh-CN" altLang="en-US" sz="1200">
                <a:solidFill>
                  <a:srgbClr val="A6A6A6"/>
                </a:solidFill>
                <a:latin typeface="微软雅黑" panose="020B0503020204020204" pitchFamily="34" charset="-122"/>
                <a:ea typeface="微软雅黑" panose="020B0503020204020204" pitchFamily="34" charset="-122"/>
              </a:rPr>
              <a:t>请在此输入详细文字信息和简介。</a:t>
            </a:r>
            <a:endParaRPr lang="en-US" altLang="zh-CN" sz="1200">
              <a:solidFill>
                <a:srgbClr val="A6A6A6"/>
              </a:solidFill>
              <a:latin typeface="微软雅黑" panose="020B0503020204020204" pitchFamily="34" charset="-122"/>
              <a:ea typeface="微软雅黑" panose="020B0503020204020204" pitchFamily="34" charset="-122"/>
            </a:endParaRPr>
          </a:p>
          <a:p>
            <a:endParaRPr lang="en-US" altLang="zh-CN" sz="1200">
              <a:solidFill>
                <a:srgbClr val="A6A6A6"/>
              </a:solidFill>
              <a:latin typeface="微软雅黑" panose="020B0503020204020204" pitchFamily="34" charset="-122"/>
              <a:ea typeface="微软雅黑" panose="020B0503020204020204" pitchFamily="34" charset="-122"/>
            </a:endParaRPr>
          </a:p>
        </p:txBody>
      </p:sp>
      <p:sp>
        <p:nvSpPr>
          <p:cNvPr id="23" name="矩形 22">
            <a:extLst>
              <a:ext uri="{FF2B5EF4-FFF2-40B4-BE49-F238E27FC236}">
                <a16:creationId xmlns:a16="http://schemas.microsoft.com/office/drawing/2014/main" xmlns="" id="{AC66C955-2D28-45D3-A74C-A13403338FCB}"/>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24" name="任意多边形: 形状 23">
            <a:extLst>
              <a:ext uri="{FF2B5EF4-FFF2-40B4-BE49-F238E27FC236}">
                <a16:creationId xmlns:a16="http://schemas.microsoft.com/office/drawing/2014/main" xmlns="" id="{7F5E6DAA-3249-46D8-8A80-A2BC6FD795AE}"/>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25" name="组合 24">
            <a:extLst>
              <a:ext uri="{FF2B5EF4-FFF2-40B4-BE49-F238E27FC236}">
                <a16:creationId xmlns:a16="http://schemas.microsoft.com/office/drawing/2014/main" xmlns="" id="{DBE98EA1-854A-44F9-8551-9BB992E1D0C3}"/>
              </a:ext>
            </a:extLst>
          </p:cNvPr>
          <p:cNvGrpSpPr/>
          <p:nvPr/>
        </p:nvGrpSpPr>
        <p:grpSpPr>
          <a:xfrm>
            <a:off x="11065679" y="5731376"/>
            <a:ext cx="1126618" cy="1138043"/>
            <a:chOff x="11065679" y="5731376"/>
            <a:chExt cx="1126618" cy="1138043"/>
          </a:xfrm>
        </p:grpSpPr>
        <p:sp>
          <p:nvSpPr>
            <p:cNvPr id="26" name="斜纹 25">
              <a:extLst>
                <a:ext uri="{FF2B5EF4-FFF2-40B4-BE49-F238E27FC236}">
                  <a16:creationId xmlns:a16="http://schemas.microsoft.com/office/drawing/2014/main" xmlns="" id="{3EAB23A9-D58A-4F06-BCE0-35467BE24D80}"/>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斜纹 26">
              <a:extLst>
                <a:ext uri="{FF2B5EF4-FFF2-40B4-BE49-F238E27FC236}">
                  <a16:creationId xmlns:a16="http://schemas.microsoft.com/office/drawing/2014/main" xmlns="" id="{454F7726-FB22-4B6A-81A9-28EA321EF322}"/>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斜纹 27">
              <a:extLst>
                <a:ext uri="{FF2B5EF4-FFF2-40B4-BE49-F238E27FC236}">
                  <a16:creationId xmlns:a16="http://schemas.microsoft.com/office/drawing/2014/main" xmlns="" id="{FBCE21FB-ED05-403F-B7D3-E3D3800596FC}"/>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29" name="组合 28">
            <a:extLst>
              <a:ext uri="{FF2B5EF4-FFF2-40B4-BE49-F238E27FC236}">
                <a16:creationId xmlns:a16="http://schemas.microsoft.com/office/drawing/2014/main" xmlns="" id="{FE603FA3-7B43-4FD7-AB3A-1717B55F4C9E}"/>
              </a:ext>
            </a:extLst>
          </p:cNvPr>
          <p:cNvGrpSpPr/>
          <p:nvPr/>
        </p:nvGrpSpPr>
        <p:grpSpPr>
          <a:xfrm>
            <a:off x="8915739" y="123472"/>
            <a:ext cx="3111552" cy="666942"/>
            <a:chOff x="9769790" y="38915"/>
            <a:chExt cx="2190535" cy="728714"/>
          </a:xfrm>
        </p:grpSpPr>
        <p:sp>
          <p:nvSpPr>
            <p:cNvPr id="30" name="矩形: 圆角 29">
              <a:extLst>
                <a:ext uri="{FF2B5EF4-FFF2-40B4-BE49-F238E27FC236}">
                  <a16:creationId xmlns:a16="http://schemas.microsoft.com/office/drawing/2014/main" xmlns="" id="{7304ECCB-DEBA-4F1A-A6C5-6514A6EC2CEE}"/>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圆角 30">
              <a:extLst>
                <a:ext uri="{FF2B5EF4-FFF2-40B4-BE49-F238E27FC236}">
                  <a16:creationId xmlns:a16="http://schemas.microsoft.com/office/drawing/2014/main" xmlns="" id="{EBA606AA-A5D0-4A35-A81D-A14796848EDD}"/>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圆角 31">
              <a:extLst>
                <a:ext uri="{FF2B5EF4-FFF2-40B4-BE49-F238E27FC236}">
                  <a16:creationId xmlns:a16="http://schemas.microsoft.com/office/drawing/2014/main" xmlns="" id="{476E68F8-A82E-442A-88DA-D90011B8C53E}"/>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圆角 32">
              <a:extLst>
                <a:ext uri="{FF2B5EF4-FFF2-40B4-BE49-F238E27FC236}">
                  <a16:creationId xmlns:a16="http://schemas.microsoft.com/office/drawing/2014/main" xmlns="" id="{4313D948-D723-41DC-BECB-AFD022598C8A}"/>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圆角 33">
              <a:extLst>
                <a:ext uri="{FF2B5EF4-FFF2-40B4-BE49-F238E27FC236}">
                  <a16:creationId xmlns:a16="http://schemas.microsoft.com/office/drawing/2014/main" xmlns="" id="{92AE244C-FE03-4450-ACF4-8D2C74AD68E6}"/>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圆角 34">
              <a:extLst>
                <a:ext uri="{FF2B5EF4-FFF2-40B4-BE49-F238E27FC236}">
                  <a16:creationId xmlns:a16="http://schemas.microsoft.com/office/drawing/2014/main" xmlns="" id="{59F68AD6-893B-4BBB-92F6-C20AE8FB49F3}"/>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圆角 35">
              <a:extLst>
                <a:ext uri="{FF2B5EF4-FFF2-40B4-BE49-F238E27FC236}">
                  <a16:creationId xmlns:a16="http://schemas.microsoft.com/office/drawing/2014/main" xmlns="" id="{D8BF9DE5-4715-4BA0-AEB3-FCF9A19FA49D}"/>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圆角 36">
              <a:extLst>
                <a:ext uri="{FF2B5EF4-FFF2-40B4-BE49-F238E27FC236}">
                  <a16:creationId xmlns:a16="http://schemas.microsoft.com/office/drawing/2014/main" xmlns="" id="{96D0225C-12C9-45F5-8F7A-F944DBCB1A16}"/>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圆角 37">
              <a:extLst>
                <a:ext uri="{FF2B5EF4-FFF2-40B4-BE49-F238E27FC236}">
                  <a16:creationId xmlns:a16="http://schemas.microsoft.com/office/drawing/2014/main" xmlns="" id="{97F7ACD0-9489-4E4B-AE21-5F81F95C8E98}"/>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8221914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7000">
        <p15:prstTrans prst="peelOff"/>
      </p:transition>
    </mc:Choice>
    <mc:Fallback xmlns="">
      <p:transition spd="slow" advClick="0"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1+#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0-#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wipe(up)">
                                      <p:cBhvr>
                                        <p:cTn id="16" dur="500"/>
                                        <p:tgtEl>
                                          <p:spTgt spid="29"/>
                                        </p:tgtEl>
                                      </p:cBhvr>
                                    </p:animEffect>
                                  </p:childTnLst>
                                </p:cTn>
                              </p:par>
                              <p:par>
                                <p:cTn id="17" presetID="22" presetClass="entr" presetSubtype="4"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down)">
                                      <p:cBhvr>
                                        <p:cTn id="19" dur="500"/>
                                        <p:tgtEl>
                                          <p:spTgt spid="25"/>
                                        </p:tgtEl>
                                      </p:cBhvr>
                                    </p:animEffect>
                                  </p:childTnLst>
                                </p:cTn>
                              </p:par>
                              <p:par>
                                <p:cTn id="20" presetID="21" presetClass="entr" presetSubtype="1" fill="hold" nodeType="withEffect">
                                  <p:stCondLst>
                                    <p:cond delay="500"/>
                                  </p:stCondLst>
                                  <p:childTnLst>
                                    <p:set>
                                      <p:cBhvr>
                                        <p:cTn id="21" dur="1" fill="hold">
                                          <p:stCondLst>
                                            <p:cond delay="0"/>
                                          </p:stCondLst>
                                        </p:cTn>
                                        <p:tgtEl>
                                          <p:spTgt spid="2"/>
                                        </p:tgtEl>
                                        <p:attrNameLst>
                                          <p:attrName>style.visibility</p:attrName>
                                        </p:attrNameLst>
                                      </p:cBhvr>
                                      <p:to>
                                        <p:strVal val="visible"/>
                                      </p:to>
                                    </p:set>
                                    <p:animEffect transition="in" filter="wheel(1)">
                                      <p:cBhvr>
                                        <p:cTn id="22" dur="2000"/>
                                        <p:tgtEl>
                                          <p:spTgt spid="2"/>
                                        </p:tgtEl>
                                      </p:cBhvr>
                                    </p:animEffect>
                                  </p:childTnLst>
                                </p:cTn>
                              </p:par>
                              <p:par>
                                <p:cTn id="23" presetID="22" presetClass="entr" presetSubtype="4" fill="hold" nodeType="withEffect">
                                  <p:stCondLst>
                                    <p:cond delay="500"/>
                                  </p:stCondLst>
                                  <p:childTnLst>
                                    <p:set>
                                      <p:cBhvr>
                                        <p:cTn id="24" dur="1" fill="hold">
                                          <p:stCondLst>
                                            <p:cond delay="0"/>
                                          </p:stCondLst>
                                        </p:cTn>
                                        <p:tgtEl>
                                          <p:spTgt spid="4"/>
                                        </p:tgtEl>
                                        <p:attrNameLst>
                                          <p:attrName>style.visibility</p:attrName>
                                        </p:attrNameLst>
                                      </p:cBhvr>
                                      <p:to>
                                        <p:strVal val="visible"/>
                                      </p:to>
                                    </p:set>
                                    <p:animEffect transition="in" filter="wipe(down)">
                                      <p:cBhvr>
                                        <p:cTn id="25" dur="1900"/>
                                        <p:tgtEl>
                                          <p:spTgt spid="4"/>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65"/>
                                        </p:tgtEl>
                                        <p:attrNameLst>
                                          <p:attrName>style.visibility</p:attrName>
                                        </p:attrNameLst>
                                      </p:cBhvr>
                                      <p:to>
                                        <p:strVal val="visible"/>
                                      </p:to>
                                    </p:set>
                                    <p:animEffect transition="in" filter="wipe(left)">
                                      <p:cBhvr>
                                        <p:cTn id="29" dur="500"/>
                                        <p:tgtEl>
                                          <p:spTgt spid="65"/>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63"/>
                                        </p:tgtEl>
                                        <p:attrNameLst>
                                          <p:attrName>style.visibility</p:attrName>
                                        </p:attrNameLst>
                                      </p:cBhvr>
                                      <p:to>
                                        <p:strVal val="visible"/>
                                      </p:to>
                                    </p:set>
                                    <p:animEffect transition="in" filter="wipe(left)">
                                      <p:cBhvr>
                                        <p:cTn id="33" dur="500"/>
                                        <p:tgtEl>
                                          <p:spTgt spid="63"/>
                                        </p:tgtEl>
                                      </p:cBhvr>
                                    </p:animEffect>
                                  </p:childTnLst>
                                </p:cTn>
                              </p:par>
                            </p:childTnLst>
                          </p:cTn>
                        </p:par>
                        <p:par>
                          <p:cTn id="34" fill="hold">
                            <p:stCondLst>
                              <p:cond delay="4000"/>
                            </p:stCondLst>
                            <p:childTnLst>
                              <p:par>
                                <p:cTn id="35" presetID="22" presetClass="entr" presetSubtype="8"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left)">
                                      <p:cBhvr>
                                        <p:cTn id="37" dur="500"/>
                                        <p:tgtEl>
                                          <p:spTgt spid="5"/>
                                        </p:tgtEl>
                                      </p:cBhvr>
                                    </p:animEffect>
                                  </p:childTnLst>
                                </p:cTn>
                              </p:par>
                            </p:childTnLst>
                          </p:cTn>
                        </p:par>
                        <p:par>
                          <p:cTn id="38" fill="hold">
                            <p:stCondLst>
                              <p:cond delay="4500"/>
                            </p:stCondLst>
                            <p:childTnLst>
                              <p:par>
                                <p:cTn id="39" presetID="22" presetClass="entr" presetSubtype="8" fill="hold" grpId="0" nodeType="afterEffect">
                                  <p:stCondLst>
                                    <p:cond delay="0"/>
                                  </p:stCondLst>
                                  <p:childTnLst>
                                    <p:set>
                                      <p:cBhvr>
                                        <p:cTn id="40" dur="1" fill="hold">
                                          <p:stCondLst>
                                            <p:cond delay="0"/>
                                          </p:stCondLst>
                                        </p:cTn>
                                        <p:tgtEl>
                                          <p:spTgt spid="66"/>
                                        </p:tgtEl>
                                        <p:attrNameLst>
                                          <p:attrName>style.visibility</p:attrName>
                                        </p:attrNameLst>
                                      </p:cBhvr>
                                      <p:to>
                                        <p:strVal val="visible"/>
                                      </p:to>
                                    </p:set>
                                    <p:animEffect transition="in" filter="wipe(left)">
                                      <p:cBhvr>
                                        <p:cTn id="41" dur="500"/>
                                        <p:tgtEl>
                                          <p:spTgt spid="66"/>
                                        </p:tgtEl>
                                      </p:cBhvr>
                                    </p:animEffect>
                                  </p:childTnLst>
                                </p:cTn>
                              </p:par>
                            </p:childTnLst>
                          </p:cTn>
                        </p:par>
                        <p:par>
                          <p:cTn id="42" fill="hold">
                            <p:stCondLst>
                              <p:cond delay="5000"/>
                            </p:stCondLst>
                            <p:childTnLst>
                              <p:par>
                                <p:cTn id="43" presetID="22" presetClass="entr" presetSubtype="8" fill="hold" grpId="0" nodeType="afterEffect">
                                  <p:stCondLst>
                                    <p:cond delay="0"/>
                                  </p:stCondLst>
                                  <p:childTnLst>
                                    <p:set>
                                      <p:cBhvr>
                                        <p:cTn id="44" dur="1" fill="hold">
                                          <p:stCondLst>
                                            <p:cond delay="0"/>
                                          </p:stCondLst>
                                        </p:cTn>
                                        <p:tgtEl>
                                          <p:spTgt spid="67"/>
                                        </p:tgtEl>
                                        <p:attrNameLst>
                                          <p:attrName>style.visibility</p:attrName>
                                        </p:attrNameLst>
                                      </p:cBhvr>
                                      <p:to>
                                        <p:strVal val="visible"/>
                                      </p:to>
                                    </p:set>
                                    <p:animEffect transition="in" filter="wipe(left)">
                                      <p:cBhvr>
                                        <p:cTn id="45" dur="500"/>
                                        <p:tgtEl>
                                          <p:spTgt spid="67"/>
                                        </p:tgtEl>
                                      </p:cBhvr>
                                    </p:animEffect>
                                  </p:childTnLst>
                                </p:cTn>
                              </p:par>
                            </p:childTnLst>
                          </p:cTn>
                        </p:par>
                        <p:par>
                          <p:cTn id="46" fill="hold">
                            <p:stCondLst>
                              <p:cond delay="5500"/>
                            </p:stCondLst>
                            <p:childTnLst>
                              <p:par>
                                <p:cTn id="47" presetID="22" presetClass="entr" presetSubtype="8" fill="hold" grpId="0" nodeType="afterEffect">
                                  <p:stCondLst>
                                    <p:cond delay="0"/>
                                  </p:stCondLst>
                                  <p:childTnLst>
                                    <p:set>
                                      <p:cBhvr>
                                        <p:cTn id="48" dur="1" fill="hold">
                                          <p:stCondLst>
                                            <p:cond delay="0"/>
                                          </p:stCondLst>
                                        </p:cTn>
                                        <p:tgtEl>
                                          <p:spTgt spid="68"/>
                                        </p:tgtEl>
                                        <p:attrNameLst>
                                          <p:attrName>style.visibility</p:attrName>
                                        </p:attrNameLst>
                                      </p:cBhvr>
                                      <p:to>
                                        <p:strVal val="visible"/>
                                      </p:to>
                                    </p:set>
                                    <p:animEffect transition="in" filter="wipe(left)">
                                      <p:cBhvr>
                                        <p:cTn id="49" dur="500"/>
                                        <p:tgtEl>
                                          <p:spTgt spid="68"/>
                                        </p:tgtEl>
                                      </p:cBhvr>
                                    </p:animEffect>
                                  </p:childTnLst>
                                </p:cTn>
                              </p:par>
                              <p:par>
                                <p:cTn id="50" presetID="21" presetClass="entr" presetSubtype="1" fill="hold" nodeType="withEffect">
                                  <p:stCondLst>
                                    <p:cond delay="500"/>
                                  </p:stCondLst>
                                  <p:childTnLst>
                                    <p:set>
                                      <p:cBhvr>
                                        <p:cTn id="51" dur="1" fill="hold">
                                          <p:stCondLst>
                                            <p:cond delay="0"/>
                                          </p:stCondLst>
                                        </p:cTn>
                                        <p:tgtEl>
                                          <p:spTgt spid="39"/>
                                        </p:tgtEl>
                                        <p:attrNameLst>
                                          <p:attrName>style.visibility</p:attrName>
                                        </p:attrNameLst>
                                      </p:cBhvr>
                                      <p:to>
                                        <p:strVal val="visible"/>
                                      </p:to>
                                    </p:set>
                                    <p:animEffect transition="in" filter="wheel(1)">
                                      <p:cBhvr>
                                        <p:cTn id="52" dur="2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5" grpId="0" animBg="1"/>
      <p:bldP spid="66" grpId="0"/>
      <p:bldP spid="67" grpId="0"/>
      <p:bldP spid="68" grpId="0"/>
      <p:bldP spid="23" grpId="0" animBg="1"/>
      <p:bldP spid="2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sp>
        <p:nvSpPr>
          <p:cNvPr id="74" name="Content Placeholder 2">
            <a:extLst>
              <a:ext uri="{FF2B5EF4-FFF2-40B4-BE49-F238E27FC236}">
                <a16:creationId xmlns:a16="http://schemas.microsoft.com/office/drawing/2014/main" xmlns="" id="{DE3CF5A9-5DF8-49B6-84EE-D43D29A58E88}"/>
              </a:ext>
            </a:extLst>
          </p:cNvPr>
          <p:cNvSpPr txBox="1">
            <a:spLocks noChangeArrowheads="1"/>
          </p:cNvSpPr>
          <p:nvPr/>
        </p:nvSpPr>
        <p:spPr bwMode="auto">
          <a:xfrm>
            <a:off x="5947080" y="3112023"/>
            <a:ext cx="2735263" cy="1368425"/>
          </a:xfrm>
          <a:prstGeom prst="rect">
            <a:avLst/>
          </a:prstGeom>
          <a:solidFill>
            <a:schemeClr val="accent3">
              <a:lumMod val="20000"/>
              <a:lumOff val="80000"/>
            </a:schemeClr>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20000"/>
              </a:spcBef>
              <a:spcAft>
                <a:spcPts val="600"/>
              </a:spcAft>
              <a:buClr>
                <a:srgbClr val="376092"/>
              </a:buClr>
              <a:buSzPct val="145000"/>
              <a:buFont typeface="Arial" panose="020B0604020202020204" pitchFamily="34" charset="0"/>
              <a:buNone/>
            </a:pPr>
            <a:r>
              <a:rPr lang="zh-CN" altLang="en-US" sz="200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年龄类别</a:t>
            </a:r>
            <a:endParaRPr lang="en-US" altLang="zh-CN" sz="200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endParaRPr>
          </a:p>
          <a:p>
            <a:pPr>
              <a:lnSpc>
                <a:spcPct val="150000"/>
              </a:lnSpc>
              <a:spcBef>
                <a:spcPct val="20000"/>
              </a:spcBef>
              <a:spcAft>
                <a:spcPts val="1200"/>
              </a:spcAft>
              <a:buClr>
                <a:srgbClr val="376092"/>
              </a:buClr>
              <a:buSzPct val="145000"/>
              <a:buFont typeface="Arial" panose="020B0604020202020204" pitchFamily="34" charset="0"/>
              <a:buNone/>
            </a:pPr>
            <a:r>
              <a:rPr lang="zh-CN" altLang="en-US" sz="11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100">
                <a:solidFill>
                  <a:schemeClr val="tx1">
                    <a:lumMod val="50000"/>
                    <a:lumOff val="50000"/>
                  </a:schemeClr>
                </a:solidFill>
                <a:latin typeface="微软雅黑" panose="020B0503020204020204" pitchFamily="34" charset="-122"/>
                <a:ea typeface="微软雅黑" panose="020B0503020204020204" pitchFamily="34" charset="-122"/>
              </a:rPr>
              <a:t>您的容打在这里，或者通过复制您的文本后，在此框中选择粘贴。</a:t>
            </a:r>
            <a:endParaRPr lang="en-US" altLang="zh-CN" sz="11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5" name="Content Placeholder 2">
            <a:extLst>
              <a:ext uri="{FF2B5EF4-FFF2-40B4-BE49-F238E27FC236}">
                <a16:creationId xmlns:a16="http://schemas.microsoft.com/office/drawing/2014/main" xmlns="" id="{C668D2B6-43F7-4FD4-A9B2-5F5BBC5AF625}"/>
              </a:ext>
            </a:extLst>
          </p:cNvPr>
          <p:cNvSpPr txBox="1">
            <a:spLocks noChangeArrowheads="1"/>
          </p:cNvSpPr>
          <p:nvPr/>
        </p:nvSpPr>
        <p:spPr bwMode="auto">
          <a:xfrm>
            <a:off x="5947080" y="4480448"/>
            <a:ext cx="2735263" cy="1368425"/>
          </a:xfrm>
          <a:prstGeom prst="rect">
            <a:avLst/>
          </a:prstGeom>
          <a:solidFill>
            <a:schemeClr val="accent3">
              <a:lumMod val="40000"/>
              <a:lumOff val="60000"/>
            </a:schemeClr>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20000"/>
              </a:spcBef>
              <a:spcAft>
                <a:spcPts val="600"/>
              </a:spcAft>
              <a:buClr>
                <a:srgbClr val="376092"/>
              </a:buClr>
              <a:buSzPct val="145000"/>
              <a:buFont typeface="Arial" panose="020B0604020202020204" pitchFamily="34" charset="0"/>
              <a:buNone/>
            </a:pPr>
            <a:r>
              <a:rPr lang="zh-CN" altLang="en-US" sz="200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收入类别</a:t>
            </a:r>
            <a:endParaRPr lang="en-US" altLang="zh-CN" sz="200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endParaRPr>
          </a:p>
          <a:p>
            <a:pPr>
              <a:lnSpc>
                <a:spcPct val="150000"/>
              </a:lnSpc>
              <a:spcBef>
                <a:spcPct val="20000"/>
              </a:spcBef>
              <a:spcAft>
                <a:spcPts val="1200"/>
              </a:spcAft>
              <a:buClr>
                <a:srgbClr val="376092"/>
              </a:buClr>
              <a:buSzPct val="145000"/>
              <a:buFont typeface="Arial" panose="020B0604020202020204" pitchFamily="34" charset="0"/>
              <a:buNone/>
            </a:pPr>
            <a:r>
              <a:rPr lang="zh-CN" altLang="en-US" sz="11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100">
                <a:solidFill>
                  <a:schemeClr val="tx1">
                    <a:lumMod val="50000"/>
                    <a:lumOff val="50000"/>
                  </a:schemeClr>
                </a:solidFill>
                <a:latin typeface="微软雅黑" panose="020B0503020204020204" pitchFamily="34" charset="-122"/>
                <a:ea typeface="微软雅黑" panose="020B0503020204020204" pitchFamily="34" charset="-122"/>
              </a:rPr>
              <a:t>您的容打在这里，或者通过复制您的文本后，在此框中选择粘贴。</a:t>
            </a:r>
            <a:endParaRPr lang="en-US" altLang="zh-CN" sz="11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Content Placeholder 2">
            <a:extLst>
              <a:ext uri="{FF2B5EF4-FFF2-40B4-BE49-F238E27FC236}">
                <a16:creationId xmlns:a16="http://schemas.microsoft.com/office/drawing/2014/main" xmlns="" id="{22BCFAF7-DD06-4D9A-A095-2EF781DEE314}"/>
              </a:ext>
            </a:extLst>
          </p:cNvPr>
          <p:cNvSpPr txBox="1">
            <a:spLocks noChangeArrowheads="1"/>
          </p:cNvSpPr>
          <p:nvPr/>
        </p:nvSpPr>
        <p:spPr bwMode="auto">
          <a:xfrm>
            <a:off x="8682343" y="3112023"/>
            <a:ext cx="2736850" cy="1368425"/>
          </a:xfrm>
          <a:prstGeom prst="rect">
            <a:avLst/>
          </a:prstGeom>
          <a:solidFill>
            <a:schemeClr val="accent3">
              <a:lumMod val="40000"/>
              <a:lumOff val="60000"/>
            </a:schemeClr>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20000"/>
              </a:spcBef>
              <a:spcAft>
                <a:spcPts val="600"/>
              </a:spcAft>
              <a:buClr>
                <a:srgbClr val="376092"/>
              </a:buClr>
              <a:buSzPct val="145000"/>
              <a:buFont typeface="Arial" panose="020B0604020202020204" pitchFamily="34" charset="0"/>
              <a:buNone/>
            </a:pPr>
            <a:r>
              <a:rPr lang="zh-CN" altLang="en-US" sz="200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工作类别</a:t>
            </a:r>
            <a:endParaRPr lang="en-US" altLang="zh-CN" sz="200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endParaRPr>
          </a:p>
          <a:p>
            <a:pPr>
              <a:lnSpc>
                <a:spcPct val="150000"/>
              </a:lnSpc>
              <a:spcBef>
                <a:spcPct val="20000"/>
              </a:spcBef>
              <a:spcAft>
                <a:spcPts val="1200"/>
              </a:spcAft>
              <a:buClr>
                <a:srgbClr val="376092"/>
              </a:buClr>
              <a:buSzPct val="145000"/>
              <a:buFont typeface="Arial" panose="020B0604020202020204" pitchFamily="34" charset="0"/>
              <a:buNone/>
            </a:pPr>
            <a:r>
              <a:rPr lang="zh-CN" altLang="en-US" sz="11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100">
                <a:solidFill>
                  <a:schemeClr val="tx1">
                    <a:lumMod val="50000"/>
                    <a:lumOff val="50000"/>
                  </a:schemeClr>
                </a:solidFill>
                <a:latin typeface="微软雅黑" panose="020B0503020204020204" pitchFamily="34" charset="-122"/>
                <a:ea typeface="微软雅黑" panose="020B0503020204020204" pitchFamily="34" charset="-122"/>
              </a:rPr>
              <a:t>您的容打在这里，或者通过复制您的文本后，在此框中选择粘贴。</a:t>
            </a:r>
            <a:endParaRPr lang="en-US" altLang="zh-CN" sz="11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7" name="Content Placeholder 2">
            <a:extLst>
              <a:ext uri="{FF2B5EF4-FFF2-40B4-BE49-F238E27FC236}">
                <a16:creationId xmlns:a16="http://schemas.microsoft.com/office/drawing/2014/main" xmlns="" id="{A6DB35A4-EC7A-4C47-87B9-E417B324EF04}"/>
              </a:ext>
            </a:extLst>
          </p:cNvPr>
          <p:cNvSpPr txBox="1">
            <a:spLocks noChangeArrowheads="1"/>
          </p:cNvSpPr>
          <p:nvPr/>
        </p:nvSpPr>
        <p:spPr bwMode="auto">
          <a:xfrm>
            <a:off x="8682343" y="4480448"/>
            <a:ext cx="2736850" cy="1368425"/>
          </a:xfrm>
          <a:prstGeom prst="rect">
            <a:avLst/>
          </a:prstGeom>
          <a:solidFill>
            <a:schemeClr val="accent3">
              <a:lumMod val="20000"/>
              <a:lumOff val="80000"/>
            </a:schemeClr>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20000"/>
              </a:spcBef>
              <a:spcAft>
                <a:spcPts val="600"/>
              </a:spcAft>
              <a:buClr>
                <a:srgbClr val="376092"/>
              </a:buClr>
              <a:buSzPct val="145000"/>
              <a:buFont typeface="Arial" panose="020B0604020202020204" pitchFamily="34" charset="0"/>
              <a:buNone/>
            </a:pPr>
            <a:r>
              <a:rPr lang="zh-CN" altLang="en-US" sz="200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地域类别</a:t>
            </a:r>
            <a:endParaRPr lang="en-US" altLang="zh-CN" sz="200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endParaRPr>
          </a:p>
          <a:p>
            <a:pPr>
              <a:lnSpc>
                <a:spcPct val="150000"/>
              </a:lnSpc>
              <a:spcBef>
                <a:spcPct val="20000"/>
              </a:spcBef>
              <a:spcAft>
                <a:spcPts val="1200"/>
              </a:spcAft>
              <a:buClr>
                <a:srgbClr val="376092"/>
              </a:buClr>
              <a:buSzPct val="145000"/>
              <a:buFont typeface="Arial" panose="020B0604020202020204" pitchFamily="34" charset="0"/>
              <a:buNone/>
            </a:pPr>
            <a:r>
              <a:rPr lang="zh-CN" altLang="en-US" sz="11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100">
                <a:solidFill>
                  <a:schemeClr val="tx1">
                    <a:lumMod val="50000"/>
                    <a:lumOff val="50000"/>
                  </a:schemeClr>
                </a:solidFill>
                <a:latin typeface="微软雅黑" panose="020B0503020204020204" pitchFamily="34" charset="-122"/>
                <a:ea typeface="微软雅黑" panose="020B0503020204020204" pitchFamily="34" charset="-122"/>
              </a:rPr>
              <a:t>您的容打在这里，或者通过复制您的文本后，在此框中选择粘贴。</a:t>
            </a:r>
            <a:endParaRPr lang="en-US" altLang="zh-CN" sz="11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 name="组合 3">
            <a:extLst>
              <a:ext uri="{FF2B5EF4-FFF2-40B4-BE49-F238E27FC236}">
                <a16:creationId xmlns:a16="http://schemas.microsoft.com/office/drawing/2014/main" xmlns="" id="{712B2CA0-F26E-4844-9681-1FCBD72008E7}"/>
              </a:ext>
            </a:extLst>
          </p:cNvPr>
          <p:cNvGrpSpPr/>
          <p:nvPr/>
        </p:nvGrpSpPr>
        <p:grpSpPr>
          <a:xfrm>
            <a:off x="772807" y="3112023"/>
            <a:ext cx="5174273" cy="2736850"/>
            <a:chOff x="772807" y="3112023"/>
            <a:chExt cx="5174273" cy="2736850"/>
          </a:xfrm>
        </p:grpSpPr>
        <p:sp>
          <p:nvSpPr>
            <p:cNvPr id="2" name="矩形 1">
              <a:extLst>
                <a:ext uri="{FF2B5EF4-FFF2-40B4-BE49-F238E27FC236}">
                  <a16:creationId xmlns:a16="http://schemas.microsoft.com/office/drawing/2014/main" xmlns="" id="{14376A42-1F51-421F-AF5C-D41B6AAAFA4E}"/>
                </a:ext>
              </a:extLst>
            </p:cNvPr>
            <p:cNvSpPr/>
            <p:nvPr/>
          </p:nvSpPr>
          <p:spPr>
            <a:xfrm>
              <a:off x="772807" y="3112023"/>
              <a:ext cx="5174273" cy="27368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77">
              <a:extLst>
                <a:ext uri="{FF2B5EF4-FFF2-40B4-BE49-F238E27FC236}">
                  <a16:creationId xmlns:a16="http://schemas.microsoft.com/office/drawing/2014/main" xmlns="" id="{16C24695-E556-4CFD-82BD-715D20C492B0}"/>
                </a:ext>
              </a:extLst>
            </p:cNvPr>
            <p:cNvSpPr>
              <a:spLocks noChangeArrowheads="1"/>
            </p:cNvSpPr>
            <p:nvPr/>
          </p:nvSpPr>
          <p:spPr bwMode="auto">
            <a:xfrm>
              <a:off x="878684" y="3355141"/>
              <a:ext cx="5068395" cy="21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8" tIns="34289" rIns="68578" bIns="34289">
              <a:spAutoFit/>
            </a:bodyPr>
            <a:lstStyle/>
            <a:p>
              <a:pPr>
                <a:lnSpc>
                  <a:spcPct val="150000"/>
                </a:lnSpc>
              </a:pP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a:t>
              </a: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200</a:t>
              </a: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5</a:t>
              </a: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分钟之内。此处添加详细文本描述，语言描述尽量简洁生动语言描述尽量简洁生动。尽量将每页幻灯片的字数控制在</a:t>
              </a: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200</a:t>
              </a: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5</a:t>
              </a: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分钟之内。尽量将每页幻灯片的字数控制在</a:t>
              </a: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200</a:t>
              </a: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5</a:t>
              </a: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分钟之内。</a:t>
              </a:r>
              <a:endParaRPr lang="en-US" altLang="zh-CN" sz="1000">
                <a:solidFill>
                  <a:schemeClr val="tx1">
                    <a:lumMod val="50000"/>
                    <a:lumOff val="50000"/>
                  </a:schemeClr>
                </a:solidFill>
                <a:latin typeface="微软雅黑" panose="020B0503020204020204" pitchFamily="34" charset="-122"/>
                <a:ea typeface="微软雅黑" panose="020B0503020204020204" pitchFamily="34" charset="-122"/>
                <a:sym typeface="Lato Light" charset="0"/>
              </a:endParaRPr>
            </a:p>
            <a:p>
              <a:pPr>
                <a:lnSpc>
                  <a:spcPct val="150000"/>
                </a:lnSpc>
              </a:pPr>
              <a:endParaRPr lang="en-US" altLang="zh-CN"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a:p>
              <a:pPr>
                <a:lnSpc>
                  <a:spcPct val="150000"/>
                </a:lnSpc>
              </a:pP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尽量将每页幻灯片的字数控制在</a:t>
              </a: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200</a:t>
              </a: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5</a:t>
              </a: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分钟之内，量将每页幻灯片的字数控制在</a:t>
              </a: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200</a:t>
              </a: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5</a:t>
              </a: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分钟之内。尽量将每页幻灯片的字数控制在</a:t>
              </a: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200</a:t>
              </a: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5</a:t>
              </a: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分钟之内。</a:t>
              </a:r>
              <a:endParaRPr lang="en-US" altLang="zh-CN" sz="1000">
                <a:solidFill>
                  <a:schemeClr val="tx1">
                    <a:lumMod val="50000"/>
                    <a:lumOff val="50000"/>
                  </a:schemeClr>
                </a:solidFill>
                <a:latin typeface="微软雅黑" panose="020B0503020204020204" pitchFamily="34" charset="-122"/>
                <a:ea typeface="微软雅黑" panose="020B0503020204020204" pitchFamily="34" charset="-122"/>
                <a:sym typeface="Lato Light" charset="0"/>
              </a:endParaRPr>
            </a:p>
          </p:txBody>
        </p:sp>
      </p:grpSp>
      <p:grpSp>
        <p:nvGrpSpPr>
          <p:cNvPr id="5" name="组合 4">
            <a:extLst>
              <a:ext uri="{FF2B5EF4-FFF2-40B4-BE49-F238E27FC236}">
                <a16:creationId xmlns:a16="http://schemas.microsoft.com/office/drawing/2014/main" xmlns="" id="{22A7A067-4981-44AF-9FB5-3006FCE9DE9A}"/>
              </a:ext>
            </a:extLst>
          </p:cNvPr>
          <p:cNvGrpSpPr/>
          <p:nvPr/>
        </p:nvGrpSpPr>
        <p:grpSpPr>
          <a:xfrm>
            <a:off x="772807" y="5922365"/>
            <a:ext cx="10646386" cy="523220"/>
            <a:chOff x="772807" y="5922365"/>
            <a:chExt cx="10646386" cy="523220"/>
          </a:xfrm>
        </p:grpSpPr>
        <p:sp>
          <p:nvSpPr>
            <p:cNvPr id="3" name="矩形: 圆顶角 2">
              <a:extLst>
                <a:ext uri="{FF2B5EF4-FFF2-40B4-BE49-F238E27FC236}">
                  <a16:creationId xmlns:a16="http://schemas.microsoft.com/office/drawing/2014/main" xmlns="" id="{A82062E4-A605-4F72-A711-2F385C8E140B}"/>
                </a:ext>
              </a:extLst>
            </p:cNvPr>
            <p:cNvSpPr/>
            <p:nvPr/>
          </p:nvSpPr>
          <p:spPr>
            <a:xfrm rot="10800000">
              <a:off x="772807" y="5922365"/>
              <a:ext cx="10646386" cy="523220"/>
            </a:xfrm>
            <a:prstGeom prst="round2SameRect">
              <a:avLst>
                <a:gd name="adj1" fmla="val 50000"/>
                <a:gd name="adj2" fmla="val 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Rectangle 4">
              <a:extLst>
                <a:ext uri="{FF2B5EF4-FFF2-40B4-BE49-F238E27FC236}">
                  <a16:creationId xmlns:a16="http://schemas.microsoft.com/office/drawing/2014/main" xmlns="" id="{4D39CDB6-A00A-4423-8C8C-2ACB4125AFA1}"/>
                </a:ext>
              </a:extLst>
            </p:cNvPr>
            <p:cNvSpPr txBox="1">
              <a:spLocks noChangeArrowheads="1"/>
            </p:cNvSpPr>
            <p:nvPr/>
          </p:nvSpPr>
          <p:spPr bwMode="auto">
            <a:xfrm>
              <a:off x="2856171" y="6013948"/>
              <a:ext cx="7378270"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050">
                  <a:solidFill>
                    <a:schemeClr val="bg1"/>
                  </a:solidFill>
                  <a:latin typeface="Meiryo UI" panose="020B0604030504040204" pitchFamily="34" charset="-128"/>
                  <a:ea typeface="Meiryo UI" panose="020B0604030504040204" pitchFamily="34" charset="-128"/>
                </a:rPr>
                <a:t>Introduction Of Atmospheric | BusinessPlan Startup Plan PPT Template | Complete Framework</a:t>
              </a:r>
              <a:endParaRPr lang="zh-CN" altLang="zh-CN" sz="1050">
                <a:solidFill>
                  <a:schemeClr val="bg1"/>
                </a:solidFill>
                <a:latin typeface="Meiryo UI" panose="020B0604030504040204" pitchFamily="34" charset="-128"/>
                <a:ea typeface="Meiryo UI" panose="020B0604030504040204" pitchFamily="34" charset="-128"/>
              </a:endParaRPr>
            </a:p>
          </p:txBody>
        </p:sp>
      </p:grpSp>
      <p:pic>
        <p:nvPicPr>
          <p:cNvPr id="82" name="图片 81">
            <a:extLst>
              <a:ext uri="{FF2B5EF4-FFF2-40B4-BE49-F238E27FC236}">
                <a16:creationId xmlns:a16="http://schemas.microsoft.com/office/drawing/2014/main" xmlns="" id="{B727A405-FFCA-4F8B-977F-774A14106355}"/>
              </a:ext>
            </a:extLst>
          </p:cNvPr>
          <p:cNvPicPr>
            <a:picLocks noChangeAspect="1"/>
          </p:cNvPicPr>
          <p:nvPr/>
        </p:nvPicPr>
        <p:blipFill>
          <a:blip r:embed="rId3"/>
          <a:srcRect t="14164"/>
          <a:stretch>
            <a:fillRect/>
          </a:stretch>
        </p:blipFill>
        <p:spPr>
          <a:xfrm>
            <a:off x="772807" y="1376412"/>
            <a:ext cx="10646385" cy="1662119"/>
          </a:xfrm>
          <a:custGeom>
            <a:avLst/>
            <a:gdLst>
              <a:gd name="connsiteX0" fmla="*/ 352435 w 10646385"/>
              <a:gd name="connsiteY0" fmla="*/ 0 h 1662119"/>
              <a:gd name="connsiteX1" fmla="*/ 10293949 w 10646385"/>
              <a:gd name="connsiteY1" fmla="*/ 0 h 1662119"/>
              <a:gd name="connsiteX2" fmla="*/ 10646385 w 10646385"/>
              <a:gd name="connsiteY2" fmla="*/ 352436 h 1662119"/>
              <a:gd name="connsiteX3" fmla="*/ 10646385 w 10646385"/>
              <a:gd name="connsiteY3" fmla="*/ 1662119 h 1662119"/>
              <a:gd name="connsiteX4" fmla="*/ 0 w 10646385"/>
              <a:gd name="connsiteY4" fmla="*/ 1662119 h 1662119"/>
              <a:gd name="connsiteX5" fmla="*/ 0 w 10646385"/>
              <a:gd name="connsiteY5" fmla="*/ 352431 h 1662119"/>
              <a:gd name="connsiteX6" fmla="*/ 27695 w 10646385"/>
              <a:gd name="connsiteY6" fmla="*/ 215252 h 1662119"/>
              <a:gd name="connsiteX7" fmla="*/ 352435 w 10646385"/>
              <a:gd name="connsiteY7" fmla="*/ 0 h 1662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46385" h="1662119">
                <a:moveTo>
                  <a:pt x="352435" y="0"/>
                </a:moveTo>
                <a:lnTo>
                  <a:pt x="10293949" y="0"/>
                </a:lnTo>
                <a:cubicBezTo>
                  <a:pt x="10488594" y="0"/>
                  <a:pt x="10646385" y="157791"/>
                  <a:pt x="10646385" y="352436"/>
                </a:cubicBezTo>
                <a:lnTo>
                  <a:pt x="10646385" y="1662119"/>
                </a:lnTo>
                <a:lnTo>
                  <a:pt x="0" y="1662119"/>
                </a:lnTo>
                <a:lnTo>
                  <a:pt x="0" y="352431"/>
                </a:lnTo>
                <a:lnTo>
                  <a:pt x="27695" y="215252"/>
                </a:lnTo>
                <a:cubicBezTo>
                  <a:pt x="81198" y="88758"/>
                  <a:pt x="206451" y="0"/>
                  <a:pt x="352435" y="0"/>
                </a:cubicBezTo>
                <a:close/>
              </a:path>
            </a:pathLst>
          </a:custGeom>
        </p:spPr>
      </p:pic>
      <p:sp>
        <p:nvSpPr>
          <p:cNvPr id="17" name="矩形 16">
            <a:extLst>
              <a:ext uri="{FF2B5EF4-FFF2-40B4-BE49-F238E27FC236}">
                <a16:creationId xmlns:a16="http://schemas.microsoft.com/office/drawing/2014/main" xmlns="" id="{26F68F09-09AD-4FF3-9060-4E7A2E29C95B}"/>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18" name="任意多边形: 形状 17">
            <a:extLst>
              <a:ext uri="{FF2B5EF4-FFF2-40B4-BE49-F238E27FC236}">
                <a16:creationId xmlns:a16="http://schemas.microsoft.com/office/drawing/2014/main" xmlns="" id="{2227BF0B-E51A-4039-BDA5-9C577B5B1BC4}"/>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21" name="组合 20">
            <a:extLst>
              <a:ext uri="{FF2B5EF4-FFF2-40B4-BE49-F238E27FC236}">
                <a16:creationId xmlns:a16="http://schemas.microsoft.com/office/drawing/2014/main" xmlns="" id="{63750E70-19FA-4482-8DD1-D8E312A1EB28}"/>
              </a:ext>
            </a:extLst>
          </p:cNvPr>
          <p:cNvGrpSpPr/>
          <p:nvPr/>
        </p:nvGrpSpPr>
        <p:grpSpPr>
          <a:xfrm>
            <a:off x="11065679" y="5731376"/>
            <a:ext cx="1126618" cy="1138043"/>
            <a:chOff x="11065679" y="5731376"/>
            <a:chExt cx="1126618" cy="1138043"/>
          </a:xfrm>
        </p:grpSpPr>
        <p:sp>
          <p:nvSpPr>
            <p:cNvPr id="22" name="斜纹 21">
              <a:extLst>
                <a:ext uri="{FF2B5EF4-FFF2-40B4-BE49-F238E27FC236}">
                  <a16:creationId xmlns:a16="http://schemas.microsoft.com/office/drawing/2014/main" xmlns="" id="{0254BCE9-8653-40E4-93FE-B5E730718CF1}"/>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斜纹 22">
              <a:extLst>
                <a:ext uri="{FF2B5EF4-FFF2-40B4-BE49-F238E27FC236}">
                  <a16:creationId xmlns:a16="http://schemas.microsoft.com/office/drawing/2014/main" xmlns="" id="{EA173319-FE49-4BE7-BAFC-B65C9FC75A6A}"/>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斜纹 23">
              <a:extLst>
                <a:ext uri="{FF2B5EF4-FFF2-40B4-BE49-F238E27FC236}">
                  <a16:creationId xmlns:a16="http://schemas.microsoft.com/office/drawing/2014/main" xmlns="" id="{BA4BA7E4-8822-4309-B291-E2EBA77EDC10}"/>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25" name="组合 24">
            <a:extLst>
              <a:ext uri="{FF2B5EF4-FFF2-40B4-BE49-F238E27FC236}">
                <a16:creationId xmlns:a16="http://schemas.microsoft.com/office/drawing/2014/main" xmlns="" id="{473DE990-6067-489A-8A44-74B188831A00}"/>
              </a:ext>
            </a:extLst>
          </p:cNvPr>
          <p:cNvGrpSpPr/>
          <p:nvPr/>
        </p:nvGrpSpPr>
        <p:grpSpPr>
          <a:xfrm>
            <a:off x="8915739" y="123472"/>
            <a:ext cx="3111552" cy="666942"/>
            <a:chOff x="9769790" y="38915"/>
            <a:chExt cx="2190535" cy="728714"/>
          </a:xfrm>
        </p:grpSpPr>
        <p:sp>
          <p:nvSpPr>
            <p:cNvPr id="26" name="矩形: 圆角 25">
              <a:extLst>
                <a:ext uri="{FF2B5EF4-FFF2-40B4-BE49-F238E27FC236}">
                  <a16:creationId xmlns:a16="http://schemas.microsoft.com/office/drawing/2014/main" xmlns="" id="{3785FB95-1E9A-466D-A58A-F6CBF612DB5D}"/>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圆角 26">
              <a:extLst>
                <a:ext uri="{FF2B5EF4-FFF2-40B4-BE49-F238E27FC236}">
                  <a16:creationId xmlns:a16="http://schemas.microsoft.com/office/drawing/2014/main" xmlns="" id="{F88169C6-F547-4959-9105-C97103B3CD91}"/>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圆角 27">
              <a:extLst>
                <a:ext uri="{FF2B5EF4-FFF2-40B4-BE49-F238E27FC236}">
                  <a16:creationId xmlns:a16="http://schemas.microsoft.com/office/drawing/2014/main" xmlns="" id="{89C08351-6629-4A87-A968-5C919F99D694}"/>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圆角 28">
              <a:extLst>
                <a:ext uri="{FF2B5EF4-FFF2-40B4-BE49-F238E27FC236}">
                  <a16:creationId xmlns:a16="http://schemas.microsoft.com/office/drawing/2014/main" xmlns="" id="{09ABF673-FD6A-4A55-81A1-95B7DE608F34}"/>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圆角 29">
              <a:extLst>
                <a:ext uri="{FF2B5EF4-FFF2-40B4-BE49-F238E27FC236}">
                  <a16:creationId xmlns:a16="http://schemas.microsoft.com/office/drawing/2014/main" xmlns="" id="{03ED013C-5EB2-4F09-9C4F-2D9C1F41A171}"/>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圆角 30">
              <a:extLst>
                <a:ext uri="{FF2B5EF4-FFF2-40B4-BE49-F238E27FC236}">
                  <a16:creationId xmlns:a16="http://schemas.microsoft.com/office/drawing/2014/main" xmlns="" id="{E50FE0B7-8C44-4CCE-AFFD-D8594C25F48D}"/>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圆角 31">
              <a:extLst>
                <a:ext uri="{FF2B5EF4-FFF2-40B4-BE49-F238E27FC236}">
                  <a16:creationId xmlns:a16="http://schemas.microsoft.com/office/drawing/2014/main" xmlns="" id="{3A8C0371-6691-4871-B1D8-9AA40CC9D6F0}"/>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圆角 32">
              <a:extLst>
                <a:ext uri="{FF2B5EF4-FFF2-40B4-BE49-F238E27FC236}">
                  <a16:creationId xmlns:a16="http://schemas.microsoft.com/office/drawing/2014/main" xmlns="" id="{46E2B856-A460-4384-B3CB-5D8C205D3425}"/>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圆角 33">
              <a:extLst>
                <a:ext uri="{FF2B5EF4-FFF2-40B4-BE49-F238E27FC236}">
                  <a16:creationId xmlns:a16="http://schemas.microsoft.com/office/drawing/2014/main" xmlns="" id="{10A97DE5-E054-4391-AA01-0B40C63EA336}"/>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2570797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6000">
        <p15:prstTrans prst="peelOff"/>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0-#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wipe(up)">
                                      <p:cBhvr>
                                        <p:cTn id="16" dur="500"/>
                                        <p:tgtEl>
                                          <p:spTgt spid="25"/>
                                        </p:tgtEl>
                                      </p:cBhvr>
                                    </p:animEffect>
                                  </p:childTnLst>
                                </p:cTn>
                              </p:par>
                              <p:par>
                                <p:cTn id="17" presetID="22" presetClass="entr" presetSubtype="4"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down)">
                                      <p:cBhvr>
                                        <p:cTn id="19" dur="500"/>
                                        <p:tgtEl>
                                          <p:spTgt spid="21"/>
                                        </p:tgtEl>
                                      </p:cBhvr>
                                    </p:animEffect>
                                  </p:childTnLst>
                                </p:cTn>
                              </p:par>
                            </p:childTnLst>
                          </p:cTn>
                        </p:par>
                        <p:par>
                          <p:cTn id="20" fill="hold">
                            <p:stCondLst>
                              <p:cond delay="1000"/>
                            </p:stCondLst>
                            <p:childTnLst>
                              <p:par>
                                <p:cTn id="21" presetID="22" presetClass="entr" presetSubtype="8" fill="hold" nodeType="afterEffect">
                                  <p:stCondLst>
                                    <p:cond delay="0"/>
                                  </p:stCondLst>
                                  <p:childTnLst>
                                    <p:set>
                                      <p:cBhvr>
                                        <p:cTn id="22" dur="1" fill="hold">
                                          <p:stCondLst>
                                            <p:cond delay="0"/>
                                          </p:stCondLst>
                                        </p:cTn>
                                        <p:tgtEl>
                                          <p:spTgt spid="82"/>
                                        </p:tgtEl>
                                        <p:attrNameLst>
                                          <p:attrName>style.visibility</p:attrName>
                                        </p:attrNameLst>
                                      </p:cBhvr>
                                      <p:to>
                                        <p:strVal val="visible"/>
                                      </p:to>
                                    </p:set>
                                    <p:animEffect transition="in" filter="wipe(left)">
                                      <p:cBhvr>
                                        <p:cTn id="23" dur="500"/>
                                        <p:tgtEl>
                                          <p:spTgt spid="82"/>
                                        </p:tgtEl>
                                      </p:cBhvr>
                                    </p:animEffect>
                                  </p:childTnLst>
                                </p:cTn>
                              </p:par>
                            </p:childTnLst>
                          </p:cTn>
                        </p:par>
                        <p:par>
                          <p:cTn id="24" fill="hold">
                            <p:stCondLst>
                              <p:cond delay="1500"/>
                            </p:stCondLst>
                            <p:childTnLst>
                              <p:par>
                                <p:cTn id="25" presetID="22" presetClass="entr" presetSubtype="8"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74"/>
                                        </p:tgtEl>
                                        <p:attrNameLst>
                                          <p:attrName>style.visibility</p:attrName>
                                        </p:attrNameLst>
                                      </p:cBhvr>
                                      <p:to>
                                        <p:strVal val="visible"/>
                                      </p:to>
                                    </p:set>
                                    <p:animEffect transition="in" filter="wipe(left)">
                                      <p:cBhvr>
                                        <p:cTn id="31" dur="500"/>
                                        <p:tgtEl>
                                          <p:spTgt spid="74"/>
                                        </p:tgtEl>
                                      </p:cBhvr>
                                    </p:animEffect>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75"/>
                                        </p:tgtEl>
                                        <p:attrNameLst>
                                          <p:attrName>style.visibility</p:attrName>
                                        </p:attrNameLst>
                                      </p:cBhvr>
                                      <p:to>
                                        <p:strVal val="visible"/>
                                      </p:to>
                                    </p:set>
                                    <p:animEffect transition="in" filter="wipe(left)">
                                      <p:cBhvr>
                                        <p:cTn id="35" dur="500"/>
                                        <p:tgtEl>
                                          <p:spTgt spid="75"/>
                                        </p:tgtEl>
                                      </p:cBhvr>
                                    </p:animEffect>
                                  </p:childTnLst>
                                </p:cTn>
                              </p:par>
                            </p:childTnLst>
                          </p:cTn>
                        </p:par>
                        <p:par>
                          <p:cTn id="36" fill="hold">
                            <p:stCondLst>
                              <p:cond delay="3000"/>
                            </p:stCondLst>
                            <p:childTnLst>
                              <p:par>
                                <p:cTn id="37" presetID="22" presetClass="entr" presetSubtype="8" fill="hold" grpId="0" nodeType="afterEffect">
                                  <p:stCondLst>
                                    <p:cond delay="0"/>
                                  </p:stCondLst>
                                  <p:childTnLst>
                                    <p:set>
                                      <p:cBhvr>
                                        <p:cTn id="38" dur="1" fill="hold">
                                          <p:stCondLst>
                                            <p:cond delay="0"/>
                                          </p:stCondLst>
                                        </p:cTn>
                                        <p:tgtEl>
                                          <p:spTgt spid="76"/>
                                        </p:tgtEl>
                                        <p:attrNameLst>
                                          <p:attrName>style.visibility</p:attrName>
                                        </p:attrNameLst>
                                      </p:cBhvr>
                                      <p:to>
                                        <p:strVal val="visible"/>
                                      </p:to>
                                    </p:set>
                                    <p:animEffect transition="in" filter="wipe(left)">
                                      <p:cBhvr>
                                        <p:cTn id="39" dur="500"/>
                                        <p:tgtEl>
                                          <p:spTgt spid="76"/>
                                        </p:tgtEl>
                                      </p:cBhvr>
                                    </p:animEffect>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77"/>
                                        </p:tgtEl>
                                        <p:attrNameLst>
                                          <p:attrName>style.visibility</p:attrName>
                                        </p:attrNameLst>
                                      </p:cBhvr>
                                      <p:to>
                                        <p:strVal val="visible"/>
                                      </p:to>
                                    </p:set>
                                    <p:animEffect transition="in" filter="wipe(left)">
                                      <p:cBhvr>
                                        <p:cTn id="43" dur="500"/>
                                        <p:tgtEl>
                                          <p:spTgt spid="77"/>
                                        </p:tgtEl>
                                      </p:cBhvr>
                                    </p:animEffect>
                                  </p:childTnLst>
                                </p:cTn>
                              </p:par>
                            </p:childTnLst>
                          </p:cTn>
                        </p:par>
                        <p:par>
                          <p:cTn id="44" fill="hold">
                            <p:stCondLst>
                              <p:cond delay="4000"/>
                            </p:stCondLst>
                            <p:childTnLst>
                              <p:par>
                                <p:cTn id="45" presetID="22" presetClass="entr" presetSubtype="8" fill="hold"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left)">
                                      <p:cBhvr>
                                        <p:cTn id="4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5" grpId="0" animBg="1"/>
      <p:bldP spid="76" grpId="0" animBg="1"/>
      <p:bldP spid="77" grpId="0" animBg="1"/>
      <p:bldP spid="17" grpId="0" animBg="1"/>
      <p:bldP spid="1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grpSp>
        <p:nvGrpSpPr>
          <p:cNvPr id="48" name="组合 47">
            <a:extLst>
              <a:ext uri="{FF2B5EF4-FFF2-40B4-BE49-F238E27FC236}">
                <a16:creationId xmlns:a16="http://schemas.microsoft.com/office/drawing/2014/main" xmlns="" id="{9C14D252-C71E-4379-B08B-4F814C87E68E}"/>
              </a:ext>
            </a:extLst>
          </p:cNvPr>
          <p:cNvGrpSpPr/>
          <p:nvPr/>
        </p:nvGrpSpPr>
        <p:grpSpPr>
          <a:xfrm>
            <a:off x="1173394" y="1960397"/>
            <a:ext cx="10214185" cy="3463919"/>
            <a:chOff x="1173394" y="1960397"/>
            <a:chExt cx="10214185" cy="3463919"/>
          </a:xfrm>
        </p:grpSpPr>
        <p:grpSp>
          <p:nvGrpSpPr>
            <p:cNvPr id="5" name="组合 4">
              <a:extLst>
                <a:ext uri="{FF2B5EF4-FFF2-40B4-BE49-F238E27FC236}">
                  <a16:creationId xmlns:a16="http://schemas.microsoft.com/office/drawing/2014/main" xmlns="" id="{A91098C9-674C-4383-8E32-F6A9D8BB8C19}"/>
                </a:ext>
              </a:extLst>
            </p:cNvPr>
            <p:cNvGrpSpPr/>
            <p:nvPr/>
          </p:nvGrpSpPr>
          <p:grpSpPr>
            <a:xfrm>
              <a:off x="1173394" y="3111901"/>
              <a:ext cx="1727200" cy="1150938"/>
              <a:chOff x="1444810" y="3073400"/>
              <a:chExt cx="1727200" cy="1150938"/>
            </a:xfrm>
          </p:grpSpPr>
          <p:sp>
            <p:nvSpPr>
              <p:cNvPr id="13" name="标题 11">
                <a:extLst>
                  <a:ext uri="{FF2B5EF4-FFF2-40B4-BE49-F238E27FC236}">
                    <a16:creationId xmlns:a16="http://schemas.microsoft.com/office/drawing/2014/main" xmlns="" id="{BE723BF6-88AC-4CBD-9494-D44826ECA738}"/>
                  </a:ext>
                </a:extLst>
              </p:cNvPr>
              <p:cNvSpPr txBox="1">
                <a:spLocks noChangeArrowheads="1"/>
              </p:cNvSpPr>
              <p:nvPr/>
            </p:nvSpPr>
            <p:spPr bwMode="auto">
              <a:xfrm>
                <a:off x="1444810" y="3429000"/>
                <a:ext cx="1703550" cy="7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100">
                    <a:solidFill>
                      <a:srgbClr val="A6A6A6"/>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14" name="标题 11">
                <a:extLst>
                  <a:ext uri="{FF2B5EF4-FFF2-40B4-BE49-F238E27FC236}">
                    <a16:creationId xmlns:a16="http://schemas.microsoft.com/office/drawing/2014/main" xmlns="" id="{70F80C3E-AF72-42CC-B26E-9A5D64208F34}"/>
                  </a:ext>
                </a:extLst>
              </p:cNvPr>
              <p:cNvSpPr txBox="1">
                <a:spLocks noChangeArrowheads="1"/>
              </p:cNvSpPr>
              <p:nvPr/>
            </p:nvSpPr>
            <p:spPr bwMode="auto">
              <a:xfrm>
                <a:off x="1444810" y="3073400"/>
                <a:ext cx="1727200"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a:solidFill>
                      <a:srgbClr val="027BA8"/>
                    </a:solidFill>
                    <a:latin typeface="微软雅黑" panose="020B0503020204020204" pitchFamily="34" charset="-122"/>
                    <a:ea typeface="微软雅黑" panose="020B0503020204020204" pitchFamily="34" charset="-122"/>
                  </a:rPr>
                  <a:t>输入文字标题</a:t>
                </a:r>
              </a:p>
            </p:txBody>
          </p:sp>
        </p:grpSp>
        <p:grpSp>
          <p:nvGrpSpPr>
            <p:cNvPr id="29" name="组合 28">
              <a:extLst>
                <a:ext uri="{FF2B5EF4-FFF2-40B4-BE49-F238E27FC236}">
                  <a16:creationId xmlns:a16="http://schemas.microsoft.com/office/drawing/2014/main" xmlns="" id="{0F5B3C61-03C5-435C-98A9-3BF39815728C}"/>
                </a:ext>
              </a:extLst>
            </p:cNvPr>
            <p:cNvGrpSpPr/>
            <p:nvPr/>
          </p:nvGrpSpPr>
          <p:grpSpPr>
            <a:xfrm>
              <a:off x="2614337" y="4262839"/>
              <a:ext cx="1727200" cy="1150938"/>
              <a:chOff x="1444810" y="3073400"/>
              <a:chExt cx="1727200" cy="1150938"/>
            </a:xfrm>
          </p:grpSpPr>
          <p:sp>
            <p:nvSpPr>
              <p:cNvPr id="30" name="标题 11">
                <a:extLst>
                  <a:ext uri="{FF2B5EF4-FFF2-40B4-BE49-F238E27FC236}">
                    <a16:creationId xmlns:a16="http://schemas.microsoft.com/office/drawing/2014/main" xmlns="" id="{7C3B0E9F-0133-40F0-8530-7F8AE0A63F36}"/>
                  </a:ext>
                </a:extLst>
              </p:cNvPr>
              <p:cNvSpPr txBox="1">
                <a:spLocks noChangeArrowheads="1"/>
              </p:cNvSpPr>
              <p:nvPr/>
            </p:nvSpPr>
            <p:spPr bwMode="auto">
              <a:xfrm>
                <a:off x="1444810" y="3429000"/>
                <a:ext cx="1703550" cy="7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100">
                    <a:solidFill>
                      <a:srgbClr val="A6A6A6"/>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31" name="标题 11">
                <a:extLst>
                  <a:ext uri="{FF2B5EF4-FFF2-40B4-BE49-F238E27FC236}">
                    <a16:creationId xmlns:a16="http://schemas.microsoft.com/office/drawing/2014/main" xmlns="" id="{CA9D29D8-9119-40F5-A8A2-B2AEBBB02AD8}"/>
                  </a:ext>
                </a:extLst>
              </p:cNvPr>
              <p:cNvSpPr txBox="1">
                <a:spLocks noChangeArrowheads="1"/>
              </p:cNvSpPr>
              <p:nvPr/>
            </p:nvSpPr>
            <p:spPr bwMode="auto">
              <a:xfrm>
                <a:off x="1444810" y="3073400"/>
                <a:ext cx="1727200"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a:solidFill>
                      <a:srgbClr val="027BA8"/>
                    </a:solidFill>
                    <a:latin typeface="微软雅黑" panose="020B0503020204020204" pitchFamily="34" charset="-122"/>
                    <a:ea typeface="微软雅黑" panose="020B0503020204020204" pitchFamily="34" charset="-122"/>
                  </a:rPr>
                  <a:t>输入文字标题</a:t>
                </a:r>
              </a:p>
            </p:txBody>
          </p:sp>
        </p:grpSp>
        <p:grpSp>
          <p:nvGrpSpPr>
            <p:cNvPr id="32" name="组合 31">
              <a:extLst>
                <a:ext uri="{FF2B5EF4-FFF2-40B4-BE49-F238E27FC236}">
                  <a16:creationId xmlns:a16="http://schemas.microsoft.com/office/drawing/2014/main" xmlns="" id="{FBE4AC91-484E-4E1E-8B0B-449EDB7E10AE}"/>
                </a:ext>
              </a:extLst>
            </p:cNvPr>
            <p:cNvGrpSpPr/>
            <p:nvPr/>
          </p:nvGrpSpPr>
          <p:grpSpPr>
            <a:xfrm>
              <a:off x="5232400" y="3137446"/>
              <a:ext cx="1727200" cy="1150938"/>
              <a:chOff x="1444810" y="3073400"/>
              <a:chExt cx="1727200" cy="1150938"/>
            </a:xfrm>
          </p:grpSpPr>
          <p:sp>
            <p:nvSpPr>
              <p:cNvPr id="33" name="标题 11">
                <a:extLst>
                  <a:ext uri="{FF2B5EF4-FFF2-40B4-BE49-F238E27FC236}">
                    <a16:creationId xmlns:a16="http://schemas.microsoft.com/office/drawing/2014/main" xmlns="" id="{D6BC9444-9FC1-4A65-8A8F-C6DD61697793}"/>
                  </a:ext>
                </a:extLst>
              </p:cNvPr>
              <p:cNvSpPr txBox="1">
                <a:spLocks noChangeArrowheads="1"/>
              </p:cNvSpPr>
              <p:nvPr/>
            </p:nvSpPr>
            <p:spPr bwMode="auto">
              <a:xfrm>
                <a:off x="1444810" y="3429000"/>
                <a:ext cx="1703550" cy="7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100">
                    <a:solidFill>
                      <a:srgbClr val="A6A6A6"/>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34" name="标题 11">
                <a:extLst>
                  <a:ext uri="{FF2B5EF4-FFF2-40B4-BE49-F238E27FC236}">
                    <a16:creationId xmlns:a16="http://schemas.microsoft.com/office/drawing/2014/main" xmlns="" id="{EDC5CCA4-4CC3-4D92-B2F1-6E0226CEFC9E}"/>
                  </a:ext>
                </a:extLst>
              </p:cNvPr>
              <p:cNvSpPr txBox="1">
                <a:spLocks noChangeArrowheads="1"/>
              </p:cNvSpPr>
              <p:nvPr/>
            </p:nvSpPr>
            <p:spPr bwMode="auto">
              <a:xfrm>
                <a:off x="1444810" y="3073400"/>
                <a:ext cx="1727200"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a:solidFill>
                      <a:srgbClr val="027BA8"/>
                    </a:solidFill>
                    <a:latin typeface="微软雅黑" panose="020B0503020204020204" pitchFamily="34" charset="-122"/>
                    <a:ea typeface="微软雅黑" panose="020B0503020204020204" pitchFamily="34" charset="-122"/>
                  </a:rPr>
                  <a:t>输入文字标题</a:t>
                </a:r>
              </a:p>
            </p:txBody>
          </p:sp>
        </p:grpSp>
        <p:grpSp>
          <p:nvGrpSpPr>
            <p:cNvPr id="35" name="组合 34">
              <a:extLst>
                <a:ext uri="{FF2B5EF4-FFF2-40B4-BE49-F238E27FC236}">
                  <a16:creationId xmlns:a16="http://schemas.microsoft.com/office/drawing/2014/main" xmlns="" id="{4B58021A-B661-494E-9DDD-CDBB873B36D4}"/>
                </a:ext>
              </a:extLst>
            </p:cNvPr>
            <p:cNvGrpSpPr/>
            <p:nvPr/>
          </p:nvGrpSpPr>
          <p:grpSpPr>
            <a:xfrm>
              <a:off x="8224445" y="4273378"/>
              <a:ext cx="1727200" cy="1150938"/>
              <a:chOff x="1444810" y="3073400"/>
              <a:chExt cx="1727200" cy="1150938"/>
            </a:xfrm>
          </p:grpSpPr>
          <p:sp>
            <p:nvSpPr>
              <p:cNvPr id="36" name="标题 11">
                <a:extLst>
                  <a:ext uri="{FF2B5EF4-FFF2-40B4-BE49-F238E27FC236}">
                    <a16:creationId xmlns:a16="http://schemas.microsoft.com/office/drawing/2014/main" xmlns="" id="{6B20FAD7-E2A7-4B89-A2DE-FC4775AFE015}"/>
                  </a:ext>
                </a:extLst>
              </p:cNvPr>
              <p:cNvSpPr txBox="1">
                <a:spLocks noChangeArrowheads="1"/>
              </p:cNvSpPr>
              <p:nvPr/>
            </p:nvSpPr>
            <p:spPr bwMode="auto">
              <a:xfrm>
                <a:off x="1444810" y="3429000"/>
                <a:ext cx="1703550" cy="7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100">
                    <a:solidFill>
                      <a:srgbClr val="A6A6A6"/>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37" name="标题 11">
                <a:extLst>
                  <a:ext uri="{FF2B5EF4-FFF2-40B4-BE49-F238E27FC236}">
                    <a16:creationId xmlns:a16="http://schemas.microsoft.com/office/drawing/2014/main" xmlns="" id="{531FA01F-CA63-4EFC-BF8D-B8F200D4F996}"/>
                  </a:ext>
                </a:extLst>
              </p:cNvPr>
              <p:cNvSpPr txBox="1">
                <a:spLocks noChangeArrowheads="1"/>
              </p:cNvSpPr>
              <p:nvPr/>
            </p:nvSpPr>
            <p:spPr bwMode="auto">
              <a:xfrm>
                <a:off x="1444810" y="3073400"/>
                <a:ext cx="1727200"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a:solidFill>
                      <a:srgbClr val="027BA8"/>
                    </a:solidFill>
                    <a:latin typeface="微软雅黑" panose="020B0503020204020204" pitchFamily="34" charset="-122"/>
                    <a:ea typeface="微软雅黑" panose="020B0503020204020204" pitchFamily="34" charset="-122"/>
                  </a:rPr>
                  <a:t>输入文字标题</a:t>
                </a:r>
              </a:p>
            </p:txBody>
          </p:sp>
        </p:grpSp>
        <p:cxnSp>
          <p:nvCxnSpPr>
            <p:cNvPr id="39" name="直接连接符 38">
              <a:extLst>
                <a:ext uri="{FF2B5EF4-FFF2-40B4-BE49-F238E27FC236}">
                  <a16:creationId xmlns:a16="http://schemas.microsoft.com/office/drawing/2014/main" xmlns="" id="{9553F122-A07A-4718-BC2E-62E20A36DB95}"/>
                </a:ext>
              </a:extLst>
            </p:cNvPr>
            <p:cNvCxnSpPr>
              <a:cxnSpLocks/>
              <a:endCxn id="31" idx="0"/>
            </p:cNvCxnSpPr>
            <p:nvPr/>
          </p:nvCxnSpPr>
          <p:spPr>
            <a:xfrm>
              <a:off x="3477937" y="2389349"/>
              <a:ext cx="0" cy="1873490"/>
            </a:xfrm>
            <a:prstGeom prst="line">
              <a:avLst/>
            </a:prstGeom>
            <a:ln>
              <a:tailEnd type="oval"/>
            </a:ln>
          </p:spPr>
          <p:style>
            <a:lnRef idx="1">
              <a:schemeClr val="accent1"/>
            </a:lnRef>
            <a:fillRef idx="0">
              <a:schemeClr val="accent1"/>
            </a:fillRef>
            <a:effectRef idx="0">
              <a:schemeClr val="accent1"/>
            </a:effectRef>
            <a:fontRef idx="minor">
              <a:schemeClr val="tx1"/>
            </a:fontRef>
          </p:style>
        </p:cxnSp>
        <p:grpSp>
          <p:nvGrpSpPr>
            <p:cNvPr id="47" name="组合 46">
              <a:extLst>
                <a:ext uri="{FF2B5EF4-FFF2-40B4-BE49-F238E27FC236}">
                  <a16:creationId xmlns:a16="http://schemas.microsoft.com/office/drawing/2014/main" xmlns="" id="{84EB2374-03C5-4664-A817-B23E535A52CC}"/>
                </a:ext>
              </a:extLst>
            </p:cNvPr>
            <p:cNvGrpSpPr/>
            <p:nvPr/>
          </p:nvGrpSpPr>
          <p:grpSpPr>
            <a:xfrm>
              <a:off x="1244338" y="1960397"/>
              <a:ext cx="10143241" cy="1151504"/>
              <a:chOff x="1244338" y="1960397"/>
              <a:chExt cx="10143241" cy="1151504"/>
            </a:xfrm>
          </p:grpSpPr>
          <p:sp>
            <p:nvSpPr>
              <p:cNvPr id="3" name="矩形: 圆角 2">
                <a:extLst>
                  <a:ext uri="{FF2B5EF4-FFF2-40B4-BE49-F238E27FC236}">
                    <a16:creationId xmlns:a16="http://schemas.microsoft.com/office/drawing/2014/main" xmlns="" id="{670E10F6-74F8-4152-AC25-1581F1BF0C36}"/>
                  </a:ext>
                </a:extLst>
              </p:cNvPr>
              <p:cNvSpPr/>
              <p:nvPr/>
            </p:nvSpPr>
            <p:spPr>
              <a:xfrm>
                <a:off x="1244338" y="1960775"/>
                <a:ext cx="10143241" cy="428952"/>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圆角 7">
                <a:extLst>
                  <a:ext uri="{FF2B5EF4-FFF2-40B4-BE49-F238E27FC236}">
                    <a16:creationId xmlns:a16="http://schemas.microsoft.com/office/drawing/2014/main" xmlns="" id="{266C0F50-E1E5-4D4C-BF3C-2FC3C44AF77D}"/>
                  </a:ext>
                </a:extLst>
              </p:cNvPr>
              <p:cNvSpPr/>
              <p:nvPr/>
            </p:nvSpPr>
            <p:spPr>
              <a:xfrm>
                <a:off x="1244339" y="1960397"/>
                <a:ext cx="1922374" cy="428952"/>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圆角 8">
                <a:extLst>
                  <a:ext uri="{FF2B5EF4-FFF2-40B4-BE49-F238E27FC236}">
                    <a16:creationId xmlns:a16="http://schemas.microsoft.com/office/drawing/2014/main" xmlns="" id="{30AF09BE-B8CA-4C1D-93C7-538988D451D3}"/>
                  </a:ext>
                </a:extLst>
              </p:cNvPr>
              <p:cNvSpPr/>
              <p:nvPr/>
            </p:nvSpPr>
            <p:spPr>
              <a:xfrm>
                <a:off x="2696150" y="1960397"/>
                <a:ext cx="1922374" cy="428952"/>
              </a:xfrm>
              <a:prstGeom prst="roundRect">
                <a:avLst>
                  <a:gd name="adj" fmla="val 50000"/>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圆角 9">
                <a:extLst>
                  <a:ext uri="{FF2B5EF4-FFF2-40B4-BE49-F238E27FC236}">
                    <a16:creationId xmlns:a16="http://schemas.microsoft.com/office/drawing/2014/main" xmlns="" id="{5DB5622B-A0E7-4B14-B12B-7EA94996D49E}"/>
                  </a:ext>
                </a:extLst>
              </p:cNvPr>
              <p:cNvSpPr/>
              <p:nvPr/>
            </p:nvSpPr>
            <p:spPr>
              <a:xfrm>
                <a:off x="3965079" y="1960397"/>
                <a:ext cx="3831383" cy="428952"/>
              </a:xfrm>
              <a:prstGeom prst="roundRect">
                <a:avLst>
                  <a:gd name="adj" fmla="val 50000"/>
                </a:avLst>
              </a:prstGeom>
              <a:solidFill>
                <a:srgbClr val="1E50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圆角 10">
                <a:extLst>
                  <a:ext uri="{FF2B5EF4-FFF2-40B4-BE49-F238E27FC236}">
                    <a16:creationId xmlns:a16="http://schemas.microsoft.com/office/drawing/2014/main" xmlns="" id="{4BF84181-E4F8-4797-87EA-1FC8227F486B}"/>
                  </a:ext>
                </a:extLst>
              </p:cNvPr>
              <p:cNvSpPr/>
              <p:nvPr/>
            </p:nvSpPr>
            <p:spPr>
              <a:xfrm>
                <a:off x="7247823" y="1960397"/>
                <a:ext cx="4139756" cy="428952"/>
              </a:xfrm>
              <a:prstGeom prst="roundRect">
                <a:avLst>
                  <a:gd name="adj" fmla="val 5000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xmlns="" id="{9E333BE7-0D61-43F3-8914-A66A09CB56F0}"/>
                  </a:ext>
                </a:extLst>
              </p:cNvPr>
              <p:cNvSpPr txBox="1"/>
              <p:nvPr/>
            </p:nvSpPr>
            <p:spPr>
              <a:xfrm>
                <a:off x="1707417" y="1990207"/>
                <a:ext cx="659155" cy="369332"/>
              </a:xfrm>
              <a:prstGeom prst="rect">
                <a:avLst/>
              </a:prstGeom>
              <a:noFill/>
            </p:spPr>
            <p:txBody>
              <a:bodyPr wrap="none" rtlCol="0">
                <a:spAutoFit/>
              </a:bodyPr>
              <a:lstStyle/>
              <a:p>
                <a:r>
                  <a:rPr lang="en-US" altLang="zh-CN">
                    <a:solidFill>
                      <a:schemeClr val="bg1"/>
                    </a:solidFill>
                    <a:latin typeface="微软雅黑" panose="020B0503020204020204" pitchFamily="34" charset="-122"/>
                    <a:ea typeface="微软雅黑" panose="020B0503020204020204" pitchFamily="34" charset="-122"/>
                  </a:rPr>
                  <a:t>15%</a:t>
                </a: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5" name="文本框 24">
                <a:extLst>
                  <a:ext uri="{FF2B5EF4-FFF2-40B4-BE49-F238E27FC236}">
                    <a16:creationId xmlns:a16="http://schemas.microsoft.com/office/drawing/2014/main" xmlns="" id="{DB253938-450B-4508-9F3E-2B74DA56A7D4}"/>
                  </a:ext>
                </a:extLst>
              </p:cNvPr>
              <p:cNvSpPr txBox="1"/>
              <p:nvPr/>
            </p:nvSpPr>
            <p:spPr>
              <a:xfrm>
                <a:off x="3148360" y="1990207"/>
                <a:ext cx="659155" cy="369332"/>
              </a:xfrm>
              <a:prstGeom prst="rect">
                <a:avLst/>
              </a:prstGeom>
              <a:noFill/>
            </p:spPr>
            <p:txBody>
              <a:bodyPr wrap="none" rtlCol="0">
                <a:spAutoFit/>
              </a:bodyPr>
              <a:lstStyle/>
              <a:p>
                <a:r>
                  <a:rPr lang="en-US" altLang="zh-CN">
                    <a:solidFill>
                      <a:schemeClr val="bg1"/>
                    </a:solidFill>
                    <a:latin typeface="微软雅黑" panose="020B0503020204020204" pitchFamily="34" charset="-122"/>
                    <a:ea typeface="微软雅黑" panose="020B0503020204020204" pitchFamily="34" charset="-122"/>
                  </a:rPr>
                  <a:t>14%</a:t>
                </a: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6" name="文本框 25">
                <a:extLst>
                  <a:ext uri="{FF2B5EF4-FFF2-40B4-BE49-F238E27FC236}">
                    <a16:creationId xmlns:a16="http://schemas.microsoft.com/office/drawing/2014/main" xmlns="" id="{F68D194E-ACEE-43DA-A346-2C48D96E4146}"/>
                  </a:ext>
                </a:extLst>
              </p:cNvPr>
              <p:cNvSpPr txBox="1"/>
              <p:nvPr/>
            </p:nvSpPr>
            <p:spPr>
              <a:xfrm>
                <a:off x="5777659" y="1990207"/>
                <a:ext cx="659155" cy="369332"/>
              </a:xfrm>
              <a:prstGeom prst="rect">
                <a:avLst/>
              </a:prstGeom>
              <a:noFill/>
            </p:spPr>
            <p:txBody>
              <a:bodyPr wrap="none" rtlCol="0">
                <a:spAutoFit/>
              </a:bodyPr>
              <a:lstStyle/>
              <a:p>
                <a:r>
                  <a:rPr lang="en-US" altLang="zh-CN">
                    <a:solidFill>
                      <a:schemeClr val="bg1"/>
                    </a:solidFill>
                    <a:latin typeface="微软雅黑" panose="020B0503020204020204" pitchFamily="34" charset="-122"/>
                    <a:ea typeface="微软雅黑" panose="020B0503020204020204" pitchFamily="34" charset="-122"/>
                  </a:rPr>
                  <a:t>30%</a:t>
                </a: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7" name="文本框 26">
                <a:extLst>
                  <a:ext uri="{FF2B5EF4-FFF2-40B4-BE49-F238E27FC236}">
                    <a16:creationId xmlns:a16="http://schemas.microsoft.com/office/drawing/2014/main" xmlns="" id="{EE5335CF-8423-4BD7-95F7-956EBE12EDF7}"/>
                  </a:ext>
                </a:extLst>
              </p:cNvPr>
              <p:cNvSpPr txBox="1"/>
              <p:nvPr/>
            </p:nvSpPr>
            <p:spPr>
              <a:xfrm>
                <a:off x="8758468" y="1990207"/>
                <a:ext cx="659155" cy="369332"/>
              </a:xfrm>
              <a:prstGeom prst="rect">
                <a:avLst/>
              </a:prstGeom>
              <a:noFill/>
            </p:spPr>
            <p:txBody>
              <a:bodyPr wrap="none" rtlCol="0">
                <a:spAutoFit/>
              </a:bodyPr>
              <a:lstStyle/>
              <a:p>
                <a:r>
                  <a:rPr lang="en-US" altLang="zh-CN">
                    <a:solidFill>
                      <a:schemeClr val="bg1"/>
                    </a:solidFill>
                    <a:latin typeface="微软雅黑" panose="020B0503020204020204" pitchFamily="34" charset="-122"/>
                    <a:ea typeface="微软雅黑" panose="020B0503020204020204" pitchFamily="34" charset="-122"/>
                  </a:rPr>
                  <a:t>39%</a:t>
                </a:r>
                <a:endParaRPr lang="zh-CN" altLang="en-US">
                  <a:solidFill>
                    <a:schemeClr val="bg1"/>
                  </a:solidFill>
                  <a:latin typeface="微软雅黑" panose="020B0503020204020204" pitchFamily="34" charset="-122"/>
                  <a:ea typeface="微软雅黑" panose="020B0503020204020204" pitchFamily="34" charset="-122"/>
                </a:endParaRPr>
              </a:p>
            </p:txBody>
          </p:sp>
          <p:cxnSp>
            <p:nvCxnSpPr>
              <p:cNvPr id="7" name="直接连接符 6">
                <a:extLst>
                  <a:ext uri="{FF2B5EF4-FFF2-40B4-BE49-F238E27FC236}">
                    <a16:creationId xmlns:a16="http://schemas.microsoft.com/office/drawing/2014/main" xmlns="" id="{9E0FC962-7890-4F16-AA7C-F9EEFCFC9E02}"/>
                  </a:ext>
                </a:extLst>
              </p:cNvPr>
              <p:cNvCxnSpPr>
                <a:stCxn id="4" idx="2"/>
                <a:endCxn id="14" idx="0"/>
              </p:cNvCxnSpPr>
              <p:nvPr/>
            </p:nvCxnSpPr>
            <p:spPr>
              <a:xfrm flipH="1">
                <a:off x="2036994" y="2359539"/>
                <a:ext cx="1" cy="752362"/>
              </a:xfrm>
              <a:prstGeom prst="line">
                <a:avLst/>
              </a:prstGeom>
              <a:ln>
                <a:tailEnd type="oval"/>
              </a:ln>
            </p:spPr>
            <p:style>
              <a:lnRef idx="1">
                <a:schemeClr val="accent1"/>
              </a:lnRef>
              <a:fillRef idx="0">
                <a:schemeClr val="accent1"/>
              </a:fillRef>
              <a:effectRef idx="0">
                <a:schemeClr val="accent1"/>
              </a:effectRef>
              <a:fontRef idx="minor">
                <a:schemeClr val="tx1"/>
              </a:fontRef>
            </p:style>
          </p:cxnSp>
          <p:cxnSp>
            <p:nvCxnSpPr>
              <p:cNvPr id="42" name="直接连接符 41">
                <a:extLst>
                  <a:ext uri="{FF2B5EF4-FFF2-40B4-BE49-F238E27FC236}">
                    <a16:creationId xmlns:a16="http://schemas.microsoft.com/office/drawing/2014/main" xmlns="" id="{3C440325-0A74-4698-911E-AC607DFC62A8}"/>
                  </a:ext>
                </a:extLst>
              </p:cNvPr>
              <p:cNvCxnSpPr/>
              <p:nvPr/>
            </p:nvCxnSpPr>
            <p:spPr>
              <a:xfrm>
                <a:off x="6096000" y="2389349"/>
                <a:ext cx="0" cy="722552"/>
              </a:xfrm>
              <a:prstGeom prst="line">
                <a:avLst/>
              </a:prstGeom>
              <a:ln>
                <a:tailEnd type="oval"/>
              </a:ln>
            </p:spPr>
            <p:style>
              <a:lnRef idx="1">
                <a:schemeClr val="accent1"/>
              </a:lnRef>
              <a:fillRef idx="0">
                <a:schemeClr val="accent1"/>
              </a:fillRef>
              <a:effectRef idx="0">
                <a:schemeClr val="accent1"/>
              </a:effectRef>
              <a:fontRef idx="minor">
                <a:schemeClr val="tx1"/>
              </a:fontRef>
            </p:style>
          </p:cxnSp>
        </p:grpSp>
        <p:cxnSp>
          <p:nvCxnSpPr>
            <p:cNvPr id="43" name="直接连接符 42">
              <a:extLst>
                <a:ext uri="{FF2B5EF4-FFF2-40B4-BE49-F238E27FC236}">
                  <a16:creationId xmlns:a16="http://schemas.microsoft.com/office/drawing/2014/main" xmlns="" id="{AABCFA85-1D20-4B4B-A966-FD51F7B82844}"/>
                </a:ext>
              </a:extLst>
            </p:cNvPr>
            <p:cNvCxnSpPr>
              <a:cxnSpLocks/>
              <a:endCxn id="37" idx="0"/>
            </p:cNvCxnSpPr>
            <p:nvPr/>
          </p:nvCxnSpPr>
          <p:spPr>
            <a:xfrm>
              <a:off x="9088045" y="2389349"/>
              <a:ext cx="0" cy="1884029"/>
            </a:xfrm>
            <a:prstGeom prst="line">
              <a:avLst/>
            </a:prstGeom>
            <a:ln>
              <a:tailEnd type="oval"/>
            </a:ln>
          </p:spPr>
          <p:style>
            <a:lnRef idx="1">
              <a:schemeClr val="accent1"/>
            </a:lnRef>
            <a:fillRef idx="0">
              <a:schemeClr val="accent1"/>
            </a:fillRef>
            <a:effectRef idx="0">
              <a:schemeClr val="accent1"/>
            </a:effectRef>
            <a:fontRef idx="minor">
              <a:schemeClr val="tx1"/>
            </a:fontRef>
          </p:style>
        </p:cxnSp>
      </p:grpSp>
      <p:grpSp>
        <p:nvGrpSpPr>
          <p:cNvPr id="49" name="组合 48">
            <a:extLst>
              <a:ext uri="{FF2B5EF4-FFF2-40B4-BE49-F238E27FC236}">
                <a16:creationId xmlns:a16="http://schemas.microsoft.com/office/drawing/2014/main" xmlns="" id="{D3912C22-2CBD-4747-8E5C-563EFC1D831F}"/>
              </a:ext>
            </a:extLst>
          </p:cNvPr>
          <p:cNvGrpSpPr/>
          <p:nvPr/>
        </p:nvGrpSpPr>
        <p:grpSpPr>
          <a:xfrm>
            <a:off x="1793751" y="5807958"/>
            <a:ext cx="8174037" cy="773112"/>
            <a:chOff x="1793751" y="5807958"/>
            <a:chExt cx="8174037" cy="773112"/>
          </a:xfrm>
        </p:grpSpPr>
        <p:sp>
          <p:nvSpPr>
            <p:cNvPr id="45" name="TextBox 56">
              <a:extLst>
                <a:ext uri="{FF2B5EF4-FFF2-40B4-BE49-F238E27FC236}">
                  <a16:creationId xmlns:a16="http://schemas.microsoft.com/office/drawing/2014/main" xmlns="" id="{5FFCD292-331B-4E46-AE70-5C12CBCDA74B}"/>
                </a:ext>
              </a:extLst>
            </p:cNvPr>
            <p:cNvSpPr txBox="1">
              <a:spLocks noChangeArrowheads="1"/>
            </p:cNvSpPr>
            <p:nvPr/>
          </p:nvSpPr>
          <p:spPr bwMode="auto">
            <a:xfrm>
              <a:off x="1793751" y="6242933"/>
              <a:ext cx="81740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r>
                <a:rPr lang="zh-CN" altLang="en-US" sz="1100">
                  <a:solidFill>
                    <a:srgbClr val="A6A6A6"/>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46" name="TextBox 57">
              <a:extLst>
                <a:ext uri="{FF2B5EF4-FFF2-40B4-BE49-F238E27FC236}">
                  <a16:creationId xmlns:a16="http://schemas.microsoft.com/office/drawing/2014/main" xmlns="" id="{28AEF993-4817-488A-B9D8-0EBAFDCF942E}"/>
                </a:ext>
              </a:extLst>
            </p:cNvPr>
            <p:cNvSpPr txBox="1">
              <a:spLocks noChangeArrowheads="1"/>
            </p:cNvSpPr>
            <p:nvPr/>
          </p:nvSpPr>
          <p:spPr bwMode="auto">
            <a:xfrm>
              <a:off x="4883026" y="5807958"/>
              <a:ext cx="2058987"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a:solidFill>
                    <a:srgbClr val="027BA8"/>
                  </a:solidFill>
                  <a:latin typeface="Impact MT Std" pitchFamily="34" charset="0"/>
                  <a:ea typeface="微软雅黑" panose="020B0503020204020204" pitchFamily="34" charset="-122"/>
                </a:rPr>
                <a:t>点击输入标题文本</a:t>
              </a:r>
            </a:p>
          </p:txBody>
        </p:sp>
      </p:grpSp>
      <p:sp>
        <p:nvSpPr>
          <p:cNvPr id="38" name="矩形 37">
            <a:extLst>
              <a:ext uri="{FF2B5EF4-FFF2-40B4-BE49-F238E27FC236}">
                <a16:creationId xmlns:a16="http://schemas.microsoft.com/office/drawing/2014/main" xmlns="" id="{03C724AC-A59B-4840-AE9E-8511ACB5D1E9}"/>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40" name="任意多边形: 形状 39">
            <a:extLst>
              <a:ext uri="{FF2B5EF4-FFF2-40B4-BE49-F238E27FC236}">
                <a16:creationId xmlns:a16="http://schemas.microsoft.com/office/drawing/2014/main" xmlns="" id="{AB3912AF-36EF-4D8E-AA3F-DD1C76F51EC0}"/>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41" name="组合 40">
            <a:extLst>
              <a:ext uri="{FF2B5EF4-FFF2-40B4-BE49-F238E27FC236}">
                <a16:creationId xmlns:a16="http://schemas.microsoft.com/office/drawing/2014/main" xmlns="" id="{75FD4371-9B6D-4512-B6C9-874DAB081120}"/>
              </a:ext>
            </a:extLst>
          </p:cNvPr>
          <p:cNvGrpSpPr/>
          <p:nvPr/>
        </p:nvGrpSpPr>
        <p:grpSpPr>
          <a:xfrm>
            <a:off x="11065679" y="5731376"/>
            <a:ext cx="1126618" cy="1138043"/>
            <a:chOff x="11065679" y="5731376"/>
            <a:chExt cx="1126618" cy="1138043"/>
          </a:xfrm>
        </p:grpSpPr>
        <p:sp>
          <p:nvSpPr>
            <p:cNvPr id="44" name="斜纹 43">
              <a:extLst>
                <a:ext uri="{FF2B5EF4-FFF2-40B4-BE49-F238E27FC236}">
                  <a16:creationId xmlns:a16="http://schemas.microsoft.com/office/drawing/2014/main" xmlns="" id="{8A2C809E-F646-4BAB-86C6-84CBC23C82A8}"/>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0" name="斜纹 49">
              <a:extLst>
                <a:ext uri="{FF2B5EF4-FFF2-40B4-BE49-F238E27FC236}">
                  <a16:creationId xmlns:a16="http://schemas.microsoft.com/office/drawing/2014/main" xmlns="" id="{C4D765A8-2668-4A17-BB06-48B1F4DFDF0C}"/>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1" name="斜纹 50">
              <a:extLst>
                <a:ext uri="{FF2B5EF4-FFF2-40B4-BE49-F238E27FC236}">
                  <a16:creationId xmlns:a16="http://schemas.microsoft.com/office/drawing/2014/main" xmlns="" id="{A66C2977-B6DF-4350-AEC9-5E600321014E}"/>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52" name="组合 51">
            <a:extLst>
              <a:ext uri="{FF2B5EF4-FFF2-40B4-BE49-F238E27FC236}">
                <a16:creationId xmlns:a16="http://schemas.microsoft.com/office/drawing/2014/main" xmlns="" id="{E3B52C85-218F-42F8-99C8-158BEC2E825A}"/>
              </a:ext>
            </a:extLst>
          </p:cNvPr>
          <p:cNvGrpSpPr/>
          <p:nvPr/>
        </p:nvGrpSpPr>
        <p:grpSpPr>
          <a:xfrm>
            <a:off x="8915739" y="123472"/>
            <a:ext cx="3111552" cy="666942"/>
            <a:chOff x="9769790" y="38915"/>
            <a:chExt cx="2190535" cy="728714"/>
          </a:xfrm>
        </p:grpSpPr>
        <p:sp>
          <p:nvSpPr>
            <p:cNvPr id="53" name="矩形: 圆角 52">
              <a:extLst>
                <a:ext uri="{FF2B5EF4-FFF2-40B4-BE49-F238E27FC236}">
                  <a16:creationId xmlns:a16="http://schemas.microsoft.com/office/drawing/2014/main" xmlns="" id="{12E54E41-3077-4B3A-B0CF-BD38C24968DE}"/>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圆角 53">
              <a:extLst>
                <a:ext uri="{FF2B5EF4-FFF2-40B4-BE49-F238E27FC236}">
                  <a16:creationId xmlns:a16="http://schemas.microsoft.com/office/drawing/2014/main" xmlns="" id="{9921BC41-8589-4623-9F01-CE4ED7A03474}"/>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圆角 54">
              <a:extLst>
                <a:ext uri="{FF2B5EF4-FFF2-40B4-BE49-F238E27FC236}">
                  <a16:creationId xmlns:a16="http://schemas.microsoft.com/office/drawing/2014/main" xmlns="" id="{61EFB09E-B0C5-40E8-994F-EA967ED43CDD}"/>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圆角 55">
              <a:extLst>
                <a:ext uri="{FF2B5EF4-FFF2-40B4-BE49-F238E27FC236}">
                  <a16:creationId xmlns:a16="http://schemas.microsoft.com/office/drawing/2014/main" xmlns="" id="{4ED4B1C5-06A4-484C-B8C6-BA794D4C3868}"/>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圆角 56">
              <a:extLst>
                <a:ext uri="{FF2B5EF4-FFF2-40B4-BE49-F238E27FC236}">
                  <a16:creationId xmlns:a16="http://schemas.microsoft.com/office/drawing/2014/main" xmlns="" id="{EBDECF76-C142-400F-A79D-9368D31E76BE}"/>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圆角 57">
              <a:extLst>
                <a:ext uri="{FF2B5EF4-FFF2-40B4-BE49-F238E27FC236}">
                  <a16:creationId xmlns:a16="http://schemas.microsoft.com/office/drawing/2014/main" xmlns="" id="{D981B85A-B1CF-433E-B1B4-E722B6245E72}"/>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圆角 58">
              <a:extLst>
                <a:ext uri="{FF2B5EF4-FFF2-40B4-BE49-F238E27FC236}">
                  <a16:creationId xmlns:a16="http://schemas.microsoft.com/office/drawing/2014/main" xmlns="" id="{965EF42E-8A75-4DF5-86C5-C8399C86E0E8}"/>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圆角 59">
              <a:extLst>
                <a:ext uri="{FF2B5EF4-FFF2-40B4-BE49-F238E27FC236}">
                  <a16:creationId xmlns:a16="http://schemas.microsoft.com/office/drawing/2014/main" xmlns="" id="{6A349C20-552A-4906-AD33-E9C50990361F}"/>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圆角 60">
              <a:extLst>
                <a:ext uri="{FF2B5EF4-FFF2-40B4-BE49-F238E27FC236}">
                  <a16:creationId xmlns:a16="http://schemas.microsoft.com/office/drawing/2014/main" xmlns="" id="{B303392F-7291-4014-A997-B2311B5E37A4}"/>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2890197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6000">
        <p15:prstTrans prst="peelOff"/>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1+#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fill="hold"/>
                                        <p:tgtEl>
                                          <p:spTgt spid="40"/>
                                        </p:tgtEl>
                                        <p:attrNameLst>
                                          <p:attrName>ppt_x</p:attrName>
                                        </p:attrNameLst>
                                      </p:cBhvr>
                                      <p:tavLst>
                                        <p:tav tm="0">
                                          <p:val>
                                            <p:strVal val="0-#ppt_w/2"/>
                                          </p:val>
                                        </p:tav>
                                        <p:tav tm="100000">
                                          <p:val>
                                            <p:strVal val="#ppt_x"/>
                                          </p:val>
                                        </p:tav>
                                      </p:tavLst>
                                    </p:anim>
                                    <p:anim calcmode="lin" valueType="num">
                                      <p:cBhvr additive="base">
                                        <p:cTn id="12" dur="500" fill="hold"/>
                                        <p:tgtEl>
                                          <p:spTgt spid="4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wipe(up)">
                                      <p:cBhvr>
                                        <p:cTn id="16" dur="500"/>
                                        <p:tgtEl>
                                          <p:spTgt spid="52"/>
                                        </p:tgtEl>
                                      </p:cBhvr>
                                    </p:animEffect>
                                  </p:childTnLst>
                                </p:cTn>
                              </p:par>
                              <p:par>
                                <p:cTn id="17" presetID="22" presetClass="entr" presetSubtype="4" fill="hold" nodeType="with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wipe(down)">
                                      <p:cBhvr>
                                        <p:cTn id="19" dur="500"/>
                                        <p:tgtEl>
                                          <p:spTgt spid="41"/>
                                        </p:tgtEl>
                                      </p:cBhvr>
                                    </p:animEffect>
                                  </p:childTnLst>
                                </p:cTn>
                              </p:par>
                              <p:par>
                                <p:cTn id="20" presetID="22" presetClass="entr" presetSubtype="2" fill="hold" nodeType="withEffect">
                                  <p:stCondLst>
                                    <p:cond delay="500"/>
                                  </p:stCondLst>
                                  <p:childTnLst>
                                    <p:set>
                                      <p:cBhvr>
                                        <p:cTn id="21" dur="1" fill="hold">
                                          <p:stCondLst>
                                            <p:cond delay="0"/>
                                          </p:stCondLst>
                                        </p:cTn>
                                        <p:tgtEl>
                                          <p:spTgt spid="48"/>
                                        </p:tgtEl>
                                        <p:attrNameLst>
                                          <p:attrName>style.visibility</p:attrName>
                                        </p:attrNameLst>
                                      </p:cBhvr>
                                      <p:to>
                                        <p:strVal val="visible"/>
                                      </p:to>
                                    </p:set>
                                    <p:animEffect transition="in" filter="wipe(right)">
                                      <p:cBhvr>
                                        <p:cTn id="22" dur="3000"/>
                                        <p:tgtEl>
                                          <p:spTgt spid="48"/>
                                        </p:tgtEl>
                                      </p:cBhvr>
                                    </p:animEffect>
                                  </p:childTnLst>
                                </p:cTn>
                              </p:par>
                            </p:childTnLst>
                          </p:cTn>
                        </p:par>
                        <p:par>
                          <p:cTn id="23" fill="hold">
                            <p:stCondLst>
                              <p:cond delay="4000"/>
                            </p:stCondLst>
                            <p:childTnLst>
                              <p:par>
                                <p:cTn id="24" presetID="42" presetClass="entr" presetSubtype="0" fill="hold" nodeType="after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fade">
                                      <p:cBhvr>
                                        <p:cTn id="26" dur="1000"/>
                                        <p:tgtEl>
                                          <p:spTgt spid="49"/>
                                        </p:tgtEl>
                                      </p:cBhvr>
                                    </p:animEffect>
                                    <p:anim calcmode="lin" valueType="num">
                                      <p:cBhvr>
                                        <p:cTn id="27" dur="1000" fill="hold"/>
                                        <p:tgtEl>
                                          <p:spTgt spid="49"/>
                                        </p:tgtEl>
                                        <p:attrNameLst>
                                          <p:attrName>ppt_x</p:attrName>
                                        </p:attrNameLst>
                                      </p:cBhvr>
                                      <p:tavLst>
                                        <p:tav tm="0">
                                          <p:val>
                                            <p:strVal val="#ppt_x"/>
                                          </p:val>
                                        </p:tav>
                                        <p:tav tm="100000">
                                          <p:val>
                                            <p:strVal val="#ppt_x"/>
                                          </p:val>
                                        </p:tav>
                                      </p:tavLst>
                                    </p:anim>
                                    <p:anim calcmode="lin" valueType="num">
                                      <p:cBhvr>
                                        <p:cTn id="28"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4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D718076E-017E-4036-A860-766245EA17A4}"/>
              </a:ext>
            </a:extLst>
          </p:cNvPr>
          <p:cNvGrpSpPr/>
          <p:nvPr/>
        </p:nvGrpSpPr>
        <p:grpSpPr>
          <a:xfrm>
            <a:off x="6903632" y="2633431"/>
            <a:ext cx="3850938" cy="2688145"/>
            <a:chOff x="6238775" y="2274147"/>
            <a:chExt cx="4944177" cy="3451280"/>
          </a:xfrm>
          <a:noFill/>
        </p:grpSpPr>
        <p:grpSp>
          <p:nvGrpSpPr>
            <p:cNvPr id="54" name="组合 53">
              <a:extLst>
                <a:ext uri="{FF2B5EF4-FFF2-40B4-BE49-F238E27FC236}">
                  <a16:creationId xmlns:a16="http://schemas.microsoft.com/office/drawing/2014/main" xmlns="" id="{4B5A25D0-86FE-41FA-A4DC-7C6F6A1E714B}"/>
                </a:ext>
              </a:extLst>
            </p:cNvPr>
            <p:cNvGrpSpPr/>
            <p:nvPr/>
          </p:nvGrpSpPr>
          <p:grpSpPr>
            <a:xfrm>
              <a:off x="6238775" y="2274147"/>
              <a:ext cx="4944177" cy="3451280"/>
              <a:chOff x="6086375" y="2121747"/>
              <a:chExt cx="4944177" cy="3451280"/>
            </a:xfrm>
            <a:grpFill/>
          </p:grpSpPr>
          <p:cxnSp>
            <p:nvCxnSpPr>
              <p:cNvPr id="55" name="直接箭头连接符 54">
                <a:extLst>
                  <a:ext uri="{FF2B5EF4-FFF2-40B4-BE49-F238E27FC236}">
                    <a16:creationId xmlns:a16="http://schemas.microsoft.com/office/drawing/2014/main" xmlns="" id="{11459A6B-59D3-4599-9E7E-E6F660BAD755}"/>
                  </a:ext>
                </a:extLst>
              </p:cNvPr>
              <p:cNvCxnSpPr/>
              <p:nvPr/>
            </p:nvCxnSpPr>
            <p:spPr>
              <a:xfrm>
                <a:off x="6086375" y="5563402"/>
                <a:ext cx="4944177" cy="0"/>
              </a:xfrm>
              <a:prstGeom prst="straightConnector1">
                <a:avLst/>
              </a:prstGeom>
              <a:grpFill/>
              <a:ln w="34925">
                <a:solidFill>
                  <a:schemeClr val="bg2">
                    <a:lumMod val="75000"/>
                    <a:alpha val="41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6" name="直接箭头连接符 55">
                <a:extLst>
                  <a:ext uri="{FF2B5EF4-FFF2-40B4-BE49-F238E27FC236}">
                    <a16:creationId xmlns:a16="http://schemas.microsoft.com/office/drawing/2014/main" xmlns="" id="{DBAD82A4-1571-4B14-A27C-21F0DD1434EF}"/>
                  </a:ext>
                </a:extLst>
              </p:cNvPr>
              <p:cNvCxnSpPr/>
              <p:nvPr/>
            </p:nvCxnSpPr>
            <p:spPr>
              <a:xfrm flipV="1">
                <a:off x="6096000" y="2121747"/>
                <a:ext cx="0" cy="3451280"/>
              </a:xfrm>
              <a:prstGeom prst="straightConnector1">
                <a:avLst/>
              </a:prstGeom>
              <a:grpFill/>
              <a:ln w="34925">
                <a:solidFill>
                  <a:schemeClr val="bg2">
                    <a:lumMod val="75000"/>
                    <a:alpha val="41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7" name="组合 56">
              <a:extLst>
                <a:ext uri="{FF2B5EF4-FFF2-40B4-BE49-F238E27FC236}">
                  <a16:creationId xmlns:a16="http://schemas.microsoft.com/office/drawing/2014/main" xmlns="" id="{280A519E-3509-48E8-ACA8-959030ABE54F}"/>
                </a:ext>
              </a:extLst>
            </p:cNvPr>
            <p:cNvGrpSpPr/>
            <p:nvPr/>
          </p:nvGrpSpPr>
          <p:grpSpPr>
            <a:xfrm>
              <a:off x="6248400" y="2770471"/>
              <a:ext cx="4475747" cy="1973179"/>
              <a:chOff x="6096000" y="2618071"/>
              <a:chExt cx="4475747" cy="1973179"/>
            </a:xfrm>
            <a:grpFill/>
          </p:grpSpPr>
          <p:sp>
            <p:nvSpPr>
              <p:cNvPr id="58" name="任意多边形: 形状 57">
                <a:extLst>
                  <a:ext uri="{FF2B5EF4-FFF2-40B4-BE49-F238E27FC236}">
                    <a16:creationId xmlns:a16="http://schemas.microsoft.com/office/drawing/2014/main" xmlns="" id="{B38198FA-2091-42F1-A067-B6D737717464}"/>
                  </a:ext>
                </a:extLst>
              </p:cNvPr>
              <p:cNvSpPr/>
              <p:nvPr/>
            </p:nvSpPr>
            <p:spPr>
              <a:xfrm>
                <a:off x="6096000" y="2618071"/>
                <a:ext cx="4475747" cy="1973179"/>
              </a:xfrm>
              <a:custGeom>
                <a:avLst/>
                <a:gdLst>
                  <a:gd name="connsiteX0" fmla="*/ 0 w 4475747"/>
                  <a:gd name="connsiteY0" fmla="*/ 1973179 h 1973179"/>
                  <a:gd name="connsiteX1" fmla="*/ 943275 w 4475747"/>
                  <a:gd name="connsiteY1" fmla="*/ 1010653 h 1973179"/>
                  <a:gd name="connsiteX2" fmla="*/ 1953928 w 4475747"/>
                  <a:gd name="connsiteY2" fmla="*/ 1078030 h 1973179"/>
                  <a:gd name="connsiteX3" fmla="*/ 2829827 w 4475747"/>
                  <a:gd name="connsiteY3" fmla="*/ 490889 h 1973179"/>
                  <a:gd name="connsiteX4" fmla="*/ 3830854 w 4475747"/>
                  <a:gd name="connsiteY4" fmla="*/ 356135 h 1973179"/>
                  <a:gd name="connsiteX5" fmla="*/ 4475747 w 4475747"/>
                  <a:gd name="connsiteY5" fmla="*/ 0 h 1973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5747" h="1973179">
                    <a:moveTo>
                      <a:pt x="0" y="1973179"/>
                    </a:moveTo>
                    <a:cubicBezTo>
                      <a:pt x="308810" y="1566512"/>
                      <a:pt x="617620" y="1159845"/>
                      <a:pt x="943275" y="1010653"/>
                    </a:cubicBezTo>
                    <a:cubicBezTo>
                      <a:pt x="1268930" y="861461"/>
                      <a:pt x="1639503" y="1164657"/>
                      <a:pt x="1953928" y="1078030"/>
                    </a:cubicBezTo>
                    <a:cubicBezTo>
                      <a:pt x="2268353" y="991403"/>
                      <a:pt x="2517006" y="611205"/>
                      <a:pt x="2829827" y="490889"/>
                    </a:cubicBezTo>
                    <a:cubicBezTo>
                      <a:pt x="3142648" y="370573"/>
                      <a:pt x="3556534" y="437950"/>
                      <a:pt x="3830854" y="356135"/>
                    </a:cubicBezTo>
                    <a:cubicBezTo>
                      <a:pt x="4105174" y="274320"/>
                      <a:pt x="4290460" y="137160"/>
                      <a:pt x="4475747" y="0"/>
                    </a:cubicBezTo>
                  </a:path>
                </a:pathLst>
              </a:custGeom>
              <a:grpFill/>
              <a:ln w="25400" cap="rnd">
                <a:solidFill>
                  <a:schemeClr val="bg2">
                    <a:lumMod val="75000"/>
                    <a:alpha val="4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A9D753A5-758D-4743-BEB3-B8EFB5DB90CD}"/>
                  </a:ext>
                </a:extLst>
              </p:cNvPr>
              <p:cNvSpPr/>
              <p:nvPr/>
            </p:nvSpPr>
            <p:spPr>
              <a:xfrm>
                <a:off x="6988625" y="3550248"/>
                <a:ext cx="134753" cy="134753"/>
              </a:xfrm>
              <a:prstGeom prst="ellipse">
                <a:avLst/>
              </a:prstGeom>
              <a:grpFill/>
              <a:ln>
                <a:solidFill>
                  <a:schemeClr val="bg2">
                    <a:lumMod val="75000"/>
                    <a:alpha val="4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ECE2C430-726F-427C-A5E4-0B16CA689354}"/>
                  </a:ext>
                </a:extLst>
              </p:cNvPr>
              <p:cNvSpPr/>
              <p:nvPr/>
            </p:nvSpPr>
            <p:spPr>
              <a:xfrm>
                <a:off x="7922345" y="3650953"/>
                <a:ext cx="134753" cy="134753"/>
              </a:xfrm>
              <a:prstGeom prst="ellipse">
                <a:avLst/>
              </a:prstGeom>
              <a:grpFill/>
              <a:ln>
                <a:solidFill>
                  <a:schemeClr val="bg2">
                    <a:lumMod val="75000"/>
                    <a:alpha val="4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0B3F908A-5F54-4719-87B9-2533D14123D3}"/>
                  </a:ext>
                </a:extLst>
              </p:cNvPr>
              <p:cNvSpPr/>
              <p:nvPr/>
            </p:nvSpPr>
            <p:spPr>
              <a:xfrm>
                <a:off x="8891519" y="3030335"/>
                <a:ext cx="134753" cy="134753"/>
              </a:xfrm>
              <a:prstGeom prst="ellipse">
                <a:avLst/>
              </a:prstGeom>
              <a:grpFill/>
              <a:ln>
                <a:solidFill>
                  <a:schemeClr val="bg2">
                    <a:lumMod val="75000"/>
                    <a:alpha val="4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D49AF21D-6C9C-4BC7-A5EC-36C01D90E8A8}"/>
                  </a:ext>
                </a:extLst>
              </p:cNvPr>
              <p:cNvSpPr/>
              <p:nvPr/>
            </p:nvSpPr>
            <p:spPr>
              <a:xfrm>
                <a:off x="9997448" y="2852113"/>
                <a:ext cx="134753" cy="134753"/>
              </a:xfrm>
              <a:prstGeom prst="ellipse">
                <a:avLst/>
              </a:prstGeom>
              <a:grpFill/>
              <a:ln>
                <a:solidFill>
                  <a:schemeClr val="bg2">
                    <a:lumMod val="75000"/>
                    <a:alpha val="4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63" name="组合 62">
            <a:extLst>
              <a:ext uri="{FF2B5EF4-FFF2-40B4-BE49-F238E27FC236}">
                <a16:creationId xmlns:a16="http://schemas.microsoft.com/office/drawing/2014/main" xmlns="" id="{4D0A9FA4-561E-48F1-8339-B81C0B23EB75}"/>
              </a:ext>
            </a:extLst>
          </p:cNvPr>
          <p:cNvGrpSpPr/>
          <p:nvPr/>
        </p:nvGrpSpPr>
        <p:grpSpPr>
          <a:xfrm>
            <a:off x="7701223" y="3289740"/>
            <a:ext cx="2663627" cy="1859343"/>
            <a:chOff x="6238775" y="2274147"/>
            <a:chExt cx="4944177" cy="3451280"/>
          </a:xfrm>
          <a:noFill/>
        </p:grpSpPr>
        <p:grpSp>
          <p:nvGrpSpPr>
            <p:cNvPr id="64" name="组合 63">
              <a:extLst>
                <a:ext uri="{FF2B5EF4-FFF2-40B4-BE49-F238E27FC236}">
                  <a16:creationId xmlns:a16="http://schemas.microsoft.com/office/drawing/2014/main" xmlns="" id="{20E9246A-FE59-4395-82D3-2A7DA7B06DFA}"/>
                </a:ext>
              </a:extLst>
            </p:cNvPr>
            <p:cNvGrpSpPr/>
            <p:nvPr/>
          </p:nvGrpSpPr>
          <p:grpSpPr>
            <a:xfrm>
              <a:off x="6238775" y="2274147"/>
              <a:ext cx="4944177" cy="3451280"/>
              <a:chOff x="6086375" y="2121747"/>
              <a:chExt cx="4944177" cy="3451280"/>
            </a:xfrm>
            <a:grpFill/>
          </p:grpSpPr>
          <p:cxnSp>
            <p:nvCxnSpPr>
              <p:cNvPr id="71" name="直接箭头连接符 70">
                <a:extLst>
                  <a:ext uri="{FF2B5EF4-FFF2-40B4-BE49-F238E27FC236}">
                    <a16:creationId xmlns:a16="http://schemas.microsoft.com/office/drawing/2014/main" xmlns="" id="{5FB427B0-1795-40E0-AFEB-513174B4E1FD}"/>
                  </a:ext>
                </a:extLst>
              </p:cNvPr>
              <p:cNvCxnSpPr/>
              <p:nvPr/>
            </p:nvCxnSpPr>
            <p:spPr>
              <a:xfrm>
                <a:off x="6086375" y="5563402"/>
                <a:ext cx="4944177" cy="0"/>
              </a:xfrm>
              <a:prstGeom prst="straightConnector1">
                <a:avLst/>
              </a:prstGeom>
              <a:grpFill/>
              <a:ln w="34925">
                <a:solidFill>
                  <a:schemeClr val="bg2">
                    <a:lumMod val="75000"/>
                    <a:alpha val="41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2" name="直接箭头连接符 71">
                <a:extLst>
                  <a:ext uri="{FF2B5EF4-FFF2-40B4-BE49-F238E27FC236}">
                    <a16:creationId xmlns:a16="http://schemas.microsoft.com/office/drawing/2014/main" xmlns="" id="{2A0DA2EA-4490-443E-B667-76287664BF19}"/>
                  </a:ext>
                </a:extLst>
              </p:cNvPr>
              <p:cNvCxnSpPr/>
              <p:nvPr/>
            </p:nvCxnSpPr>
            <p:spPr>
              <a:xfrm flipV="1">
                <a:off x="6096000" y="2121747"/>
                <a:ext cx="0" cy="3451280"/>
              </a:xfrm>
              <a:prstGeom prst="straightConnector1">
                <a:avLst/>
              </a:prstGeom>
              <a:grpFill/>
              <a:ln w="34925">
                <a:solidFill>
                  <a:schemeClr val="bg2">
                    <a:lumMod val="75000"/>
                    <a:alpha val="41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5" name="组合 64">
              <a:extLst>
                <a:ext uri="{FF2B5EF4-FFF2-40B4-BE49-F238E27FC236}">
                  <a16:creationId xmlns:a16="http://schemas.microsoft.com/office/drawing/2014/main" xmlns="" id="{DF035E0B-0D30-40BF-83DB-548A31DD7DDA}"/>
                </a:ext>
              </a:extLst>
            </p:cNvPr>
            <p:cNvGrpSpPr/>
            <p:nvPr/>
          </p:nvGrpSpPr>
          <p:grpSpPr>
            <a:xfrm>
              <a:off x="6248400" y="2770471"/>
              <a:ext cx="4475747" cy="1973179"/>
              <a:chOff x="6096000" y="2618071"/>
              <a:chExt cx="4475747" cy="1973179"/>
            </a:xfrm>
            <a:grpFill/>
          </p:grpSpPr>
          <p:sp>
            <p:nvSpPr>
              <p:cNvPr id="66" name="任意多边形: 形状 65">
                <a:extLst>
                  <a:ext uri="{FF2B5EF4-FFF2-40B4-BE49-F238E27FC236}">
                    <a16:creationId xmlns:a16="http://schemas.microsoft.com/office/drawing/2014/main" xmlns="" id="{08E273FC-9026-4491-87F5-54B987CC6879}"/>
                  </a:ext>
                </a:extLst>
              </p:cNvPr>
              <p:cNvSpPr/>
              <p:nvPr/>
            </p:nvSpPr>
            <p:spPr>
              <a:xfrm>
                <a:off x="6096000" y="2618071"/>
                <a:ext cx="4475747" cy="1973179"/>
              </a:xfrm>
              <a:custGeom>
                <a:avLst/>
                <a:gdLst>
                  <a:gd name="connsiteX0" fmla="*/ 0 w 4475747"/>
                  <a:gd name="connsiteY0" fmla="*/ 1973179 h 1973179"/>
                  <a:gd name="connsiteX1" fmla="*/ 943275 w 4475747"/>
                  <a:gd name="connsiteY1" fmla="*/ 1010653 h 1973179"/>
                  <a:gd name="connsiteX2" fmla="*/ 1953928 w 4475747"/>
                  <a:gd name="connsiteY2" fmla="*/ 1078030 h 1973179"/>
                  <a:gd name="connsiteX3" fmla="*/ 2829827 w 4475747"/>
                  <a:gd name="connsiteY3" fmla="*/ 490889 h 1973179"/>
                  <a:gd name="connsiteX4" fmla="*/ 3830854 w 4475747"/>
                  <a:gd name="connsiteY4" fmla="*/ 356135 h 1973179"/>
                  <a:gd name="connsiteX5" fmla="*/ 4475747 w 4475747"/>
                  <a:gd name="connsiteY5" fmla="*/ 0 h 1973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5747" h="1973179">
                    <a:moveTo>
                      <a:pt x="0" y="1973179"/>
                    </a:moveTo>
                    <a:cubicBezTo>
                      <a:pt x="308810" y="1566512"/>
                      <a:pt x="617620" y="1159845"/>
                      <a:pt x="943275" y="1010653"/>
                    </a:cubicBezTo>
                    <a:cubicBezTo>
                      <a:pt x="1268930" y="861461"/>
                      <a:pt x="1639503" y="1164657"/>
                      <a:pt x="1953928" y="1078030"/>
                    </a:cubicBezTo>
                    <a:cubicBezTo>
                      <a:pt x="2268353" y="991403"/>
                      <a:pt x="2517006" y="611205"/>
                      <a:pt x="2829827" y="490889"/>
                    </a:cubicBezTo>
                    <a:cubicBezTo>
                      <a:pt x="3142648" y="370573"/>
                      <a:pt x="3556534" y="437950"/>
                      <a:pt x="3830854" y="356135"/>
                    </a:cubicBezTo>
                    <a:cubicBezTo>
                      <a:pt x="4105174" y="274320"/>
                      <a:pt x="4290460" y="137160"/>
                      <a:pt x="4475747" y="0"/>
                    </a:cubicBezTo>
                  </a:path>
                </a:pathLst>
              </a:custGeom>
              <a:grpFill/>
              <a:ln w="25400" cap="rnd">
                <a:solidFill>
                  <a:schemeClr val="bg2">
                    <a:lumMod val="75000"/>
                    <a:alpha val="4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a:extLst>
                  <a:ext uri="{FF2B5EF4-FFF2-40B4-BE49-F238E27FC236}">
                    <a16:creationId xmlns:a16="http://schemas.microsoft.com/office/drawing/2014/main" xmlns="" id="{E4EFDCC1-0F78-4050-BB0C-63AAB7C1D2EB}"/>
                  </a:ext>
                </a:extLst>
              </p:cNvPr>
              <p:cNvSpPr/>
              <p:nvPr/>
            </p:nvSpPr>
            <p:spPr>
              <a:xfrm>
                <a:off x="6988625" y="3550248"/>
                <a:ext cx="134753" cy="134753"/>
              </a:xfrm>
              <a:prstGeom prst="ellipse">
                <a:avLst/>
              </a:prstGeom>
              <a:grpFill/>
              <a:ln>
                <a:solidFill>
                  <a:schemeClr val="bg2">
                    <a:lumMod val="75000"/>
                    <a:alpha val="4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a:extLst>
                  <a:ext uri="{FF2B5EF4-FFF2-40B4-BE49-F238E27FC236}">
                    <a16:creationId xmlns:a16="http://schemas.microsoft.com/office/drawing/2014/main" xmlns="" id="{6BB5DE13-F05A-447B-BEDC-50181517B1F2}"/>
                  </a:ext>
                </a:extLst>
              </p:cNvPr>
              <p:cNvSpPr/>
              <p:nvPr/>
            </p:nvSpPr>
            <p:spPr>
              <a:xfrm>
                <a:off x="7922345" y="3650953"/>
                <a:ext cx="134753" cy="134753"/>
              </a:xfrm>
              <a:prstGeom prst="ellipse">
                <a:avLst/>
              </a:prstGeom>
              <a:grpFill/>
              <a:ln>
                <a:solidFill>
                  <a:schemeClr val="bg2">
                    <a:lumMod val="75000"/>
                    <a:alpha val="4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a:extLst>
                  <a:ext uri="{FF2B5EF4-FFF2-40B4-BE49-F238E27FC236}">
                    <a16:creationId xmlns:a16="http://schemas.microsoft.com/office/drawing/2014/main" xmlns="" id="{C288BBAC-1A92-4C1D-8543-BB0E5C81BE40}"/>
                  </a:ext>
                </a:extLst>
              </p:cNvPr>
              <p:cNvSpPr/>
              <p:nvPr/>
            </p:nvSpPr>
            <p:spPr>
              <a:xfrm>
                <a:off x="8891519" y="3030335"/>
                <a:ext cx="134753" cy="134753"/>
              </a:xfrm>
              <a:prstGeom prst="ellipse">
                <a:avLst/>
              </a:prstGeom>
              <a:grpFill/>
              <a:ln>
                <a:solidFill>
                  <a:schemeClr val="bg2">
                    <a:lumMod val="75000"/>
                    <a:alpha val="4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a:extLst>
                  <a:ext uri="{FF2B5EF4-FFF2-40B4-BE49-F238E27FC236}">
                    <a16:creationId xmlns:a16="http://schemas.microsoft.com/office/drawing/2014/main" xmlns="" id="{AEB06A99-3452-4CD1-A725-F8BACDDB3348}"/>
                  </a:ext>
                </a:extLst>
              </p:cNvPr>
              <p:cNvSpPr/>
              <p:nvPr/>
            </p:nvSpPr>
            <p:spPr>
              <a:xfrm>
                <a:off x="9997448" y="2852113"/>
                <a:ext cx="134753" cy="134753"/>
              </a:xfrm>
              <a:prstGeom prst="ellipse">
                <a:avLst/>
              </a:prstGeom>
              <a:grpFill/>
              <a:ln>
                <a:solidFill>
                  <a:schemeClr val="bg2">
                    <a:lumMod val="75000"/>
                    <a:alpha val="4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3" name="组合 72">
            <a:extLst>
              <a:ext uri="{FF2B5EF4-FFF2-40B4-BE49-F238E27FC236}">
                <a16:creationId xmlns:a16="http://schemas.microsoft.com/office/drawing/2014/main" xmlns="" id="{2CCBFA66-403E-4583-B23B-E92966AFD7D3}"/>
              </a:ext>
            </a:extLst>
          </p:cNvPr>
          <p:cNvGrpSpPr/>
          <p:nvPr/>
        </p:nvGrpSpPr>
        <p:grpSpPr>
          <a:xfrm>
            <a:off x="8386117" y="3847387"/>
            <a:ext cx="1662230" cy="1160319"/>
            <a:chOff x="6238775" y="2274147"/>
            <a:chExt cx="4944177" cy="3451280"/>
          </a:xfrm>
          <a:noFill/>
        </p:grpSpPr>
        <p:grpSp>
          <p:nvGrpSpPr>
            <p:cNvPr id="74" name="组合 73">
              <a:extLst>
                <a:ext uri="{FF2B5EF4-FFF2-40B4-BE49-F238E27FC236}">
                  <a16:creationId xmlns:a16="http://schemas.microsoft.com/office/drawing/2014/main" xmlns="" id="{BEC24DD5-C8A3-495F-BACC-797EC9659D4A}"/>
                </a:ext>
              </a:extLst>
            </p:cNvPr>
            <p:cNvGrpSpPr/>
            <p:nvPr/>
          </p:nvGrpSpPr>
          <p:grpSpPr>
            <a:xfrm>
              <a:off x="6238775" y="2274147"/>
              <a:ext cx="4944177" cy="3451280"/>
              <a:chOff x="6086375" y="2121747"/>
              <a:chExt cx="4944177" cy="3451280"/>
            </a:xfrm>
            <a:grpFill/>
          </p:grpSpPr>
          <p:cxnSp>
            <p:nvCxnSpPr>
              <p:cNvPr id="81" name="直接箭头连接符 80">
                <a:extLst>
                  <a:ext uri="{FF2B5EF4-FFF2-40B4-BE49-F238E27FC236}">
                    <a16:creationId xmlns:a16="http://schemas.microsoft.com/office/drawing/2014/main" xmlns="" id="{AD869DE9-A8B0-4D29-BD42-0BA43EEF45E5}"/>
                  </a:ext>
                </a:extLst>
              </p:cNvPr>
              <p:cNvCxnSpPr/>
              <p:nvPr/>
            </p:nvCxnSpPr>
            <p:spPr>
              <a:xfrm>
                <a:off x="6086375" y="5563402"/>
                <a:ext cx="4944177" cy="0"/>
              </a:xfrm>
              <a:prstGeom prst="straightConnector1">
                <a:avLst/>
              </a:prstGeom>
              <a:grpFill/>
              <a:ln w="34925">
                <a:solidFill>
                  <a:schemeClr val="bg2">
                    <a:lumMod val="75000"/>
                    <a:alpha val="41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2" name="直接箭头连接符 81">
                <a:extLst>
                  <a:ext uri="{FF2B5EF4-FFF2-40B4-BE49-F238E27FC236}">
                    <a16:creationId xmlns:a16="http://schemas.microsoft.com/office/drawing/2014/main" xmlns="" id="{0953F7A7-2942-406F-B397-A4B56E5395ED}"/>
                  </a:ext>
                </a:extLst>
              </p:cNvPr>
              <p:cNvCxnSpPr/>
              <p:nvPr/>
            </p:nvCxnSpPr>
            <p:spPr>
              <a:xfrm flipV="1">
                <a:off x="6096000" y="2121747"/>
                <a:ext cx="0" cy="3451280"/>
              </a:xfrm>
              <a:prstGeom prst="straightConnector1">
                <a:avLst/>
              </a:prstGeom>
              <a:grpFill/>
              <a:ln w="34925">
                <a:solidFill>
                  <a:schemeClr val="bg2">
                    <a:lumMod val="75000"/>
                    <a:alpha val="41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5" name="组合 74">
              <a:extLst>
                <a:ext uri="{FF2B5EF4-FFF2-40B4-BE49-F238E27FC236}">
                  <a16:creationId xmlns:a16="http://schemas.microsoft.com/office/drawing/2014/main" xmlns="" id="{E60F85BE-7EF7-4347-9FF8-42A51CBE95C0}"/>
                </a:ext>
              </a:extLst>
            </p:cNvPr>
            <p:cNvGrpSpPr/>
            <p:nvPr/>
          </p:nvGrpSpPr>
          <p:grpSpPr>
            <a:xfrm>
              <a:off x="6248400" y="2770471"/>
              <a:ext cx="4475747" cy="1973179"/>
              <a:chOff x="6096000" y="2618071"/>
              <a:chExt cx="4475747" cy="1973179"/>
            </a:xfrm>
            <a:grpFill/>
          </p:grpSpPr>
          <p:sp>
            <p:nvSpPr>
              <p:cNvPr id="76" name="任意多边形: 形状 75">
                <a:extLst>
                  <a:ext uri="{FF2B5EF4-FFF2-40B4-BE49-F238E27FC236}">
                    <a16:creationId xmlns:a16="http://schemas.microsoft.com/office/drawing/2014/main" xmlns="" id="{4132A0EE-E943-455E-8D06-D8AB6992125D}"/>
                  </a:ext>
                </a:extLst>
              </p:cNvPr>
              <p:cNvSpPr/>
              <p:nvPr/>
            </p:nvSpPr>
            <p:spPr>
              <a:xfrm>
                <a:off x="6096000" y="2618071"/>
                <a:ext cx="4475747" cy="1973179"/>
              </a:xfrm>
              <a:custGeom>
                <a:avLst/>
                <a:gdLst>
                  <a:gd name="connsiteX0" fmla="*/ 0 w 4475747"/>
                  <a:gd name="connsiteY0" fmla="*/ 1973179 h 1973179"/>
                  <a:gd name="connsiteX1" fmla="*/ 943275 w 4475747"/>
                  <a:gd name="connsiteY1" fmla="*/ 1010653 h 1973179"/>
                  <a:gd name="connsiteX2" fmla="*/ 1953928 w 4475747"/>
                  <a:gd name="connsiteY2" fmla="*/ 1078030 h 1973179"/>
                  <a:gd name="connsiteX3" fmla="*/ 2829827 w 4475747"/>
                  <a:gd name="connsiteY3" fmla="*/ 490889 h 1973179"/>
                  <a:gd name="connsiteX4" fmla="*/ 3830854 w 4475747"/>
                  <a:gd name="connsiteY4" fmla="*/ 356135 h 1973179"/>
                  <a:gd name="connsiteX5" fmla="*/ 4475747 w 4475747"/>
                  <a:gd name="connsiteY5" fmla="*/ 0 h 1973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5747" h="1973179">
                    <a:moveTo>
                      <a:pt x="0" y="1973179"/>
                    </a:moveTo>
                    <a:cubicBezTo>
                      <a:pt x="308810" y="1566512"/>
                      <a:pt x="617620" y="1159845"/>
                      <a:pt x="943275" y="1010653"/>
                    </a:cubicBezTo>
                    <a:cubicBezTo>
                      <a:pt x="1268930" y="861461"/>
                      <a:pt x="1639503" y="1164657"/>
                      <a:pt x="1953928" y="1078030"/>
                    </a:cubicBezTo>
                    <a:cubicBezTo>
                      <a:pt x="2268353" y="991403"/>
                      <a:pt x="2517006" y="611205"/>
                      <a:pt x="2829827" y="490889"/>
                    </a:cubicBezTo>
                    <a:cubicBezTo>
                      <a:pt x="3142648" y="370573"/>
                      <a:pt x="3556534" y="437950"/>
                      <a:pt x="3830854" y="356135"/>
                    </a:cubicBezTo>
                    <a:cubicBezTo>
                      <a:pt x="4105174" y="274320"/>
                      <a:pt x="4290460" y="137160"/>
                      <a:pt x="4475747" y="0"/>
                    </a:cubicBezTo>
                  </a:path>
                </a:pathLst>
              </a:custGeom>
              <a:grpFill/>
              <a:ln w="25400" cap="rnd">
                <a:solidFill>
                  <a:schemeClr val="bg2">
                    <a:lumMod val="75000"/>
                    <a:alpha val="4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a:extLst>
                  <a:ext uri="{FF2B5EF4-FFF2-40B4-BE49-F238E27FC236}">
                    <a16:creationId xmlns:a16="http://schemas.microsoft.com/office/drawing/2014/main" xmlns="" id="{6AB1AAE5-ABBD-450C-B9D3-07DEF3121593}"/>
                  </a:ext>
                </a:extLst>
              </p:cNvPr>
              <p:cNvSpPr/>
              <p:nvPr/>
            </p:nvSpPr>
            <p:spPr>
              <a:xfrm>
                <a:off x="6988625" y="3550248"/>
                <a:ext cx="134753" cy="134753"/>
              </a:xfrm>
              <a:prstGeom prst="ellipse">
                <a:avLst/>
              </a:prstGeom>
              <a:grpFill/>
              <a:ln>
                <a:solidFill>
                  <a:schemeClr val="bg2">
                    <a:lumMod val="75000"/>
                    <a:alpha val="4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椭圆 77">
                <a:extLst>
                  <a:ext uri="{FF2B5EF4-FFF2-40B4-BE49-F238E27FC236}">
                    <a16:creationId xmlns:a16="http://schemas.microsoft.com/office/drawing/2014/main" xmlns="" id="{6C0840C3-CA6B-4233-AA24-20D33173DDF3}"/>
                  </a:ext>
                </a:extLst>
              </p:cNvPr>
              <p:cNvSpPr/>
              <p:nvPr/>
            </p:nvSpPr>
            <p:spPr>
              <a:xfrm>
                <a:off x="7922345" y="3650953"/>
                <a:ext cx="134753" cy="134753"/>
              </a:xfrm>
              <a:prstGeom prst="ellipse">
                <a:avLst/>
              </a:prstGeom>
              <a:grpFill/>
              <a:ln>
                <a:solidFill>
                  <a:schemeClr val="bg2">
                    <a:lumMod val="75000"/>
                    <a:alpha val="4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a:extLst>
                  <a:ext uri="{FF2B5EF4-FFF2-40B4-BE49-F238E27FC236}">
                    <a16:creationId xmlns:a16="http://schemas.microsoft.com/office/drawing/2014/main" xmlns="" id="{AF09C3F8-83EE-42E4-843F-CB8909B48D40}"/>
                  </a:ext>
                </a:extLst>
              </p:cNvPr>
              <p:cNvSpPr/>
              <p:nvPr/>
            </p:nvSpPr>
            <p:spPr>
              <a:xfrm>
                <a:off x="8891519" y="3030335"/>
                <a:ext cx="134753" cy="134753"/>
              </a:xfrm>
              <a:prstGeom prst="ellipse">
                <a:avLst/>
              </a:prstGeom>
              <a:grpFill/>
              <a:ln>
                <a:solidFill>
                  <a:schemeClr val="bg2">
                    <a:lumMod val="75000"/>
                    <a:alpha val="4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椭圆 79">
                <a:extLst>
                  <a:ext uri="{FF2B5EF4-FFF2-40B4-BE49-F238E27FC236}">
                    <a16:creationId xmlns:a16="http://schemas.microsoft.com/office/drawing/2014/main" xmlns="" id="{44C54003-03E1-42AA-88DB-A3233906F547}"/>
                  </a:ext>
                </a:extLst>
              </p:cNvPr>
              <p:cNvSpPr/>
              <p:nvPr/>
            </p:nvSpPr>
            <p:spPr>
              <a:xfrm>
                <a:off x="9997448" y="2852113"/>
                <a:ext cx="134753" cy="134753"/>
              </a:xfrm>
              <a:prstGeom prst="ellipse">
                <a:avLst/>
              </a:prstGeom>
              <a:grpFill/>
              <a:ln>
                <a:solidFill>
                  <a:schemeClr val="bg2">
                    <a:lumMod val="75000"/>
                    <a:alpha val="4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7" name="组合 16">
            <a:extLst>
              <a:ext uri="{FF2B5EF4-FFF2-40B4-BE49-F238E27FC236}">
                <a16:creationId xmlns:a16="http://schemas.microsoft.com/office/drawing/2014/main" xmlns="" id="{1465050F-5CA2-43D8-8172-CA55D2A725D6}"/>
              </a:ext>
            </a:extLst>
          </p:cNvPr>
          <p:cNvGrpSpPr/>
          <p:nvPr/>
        </p:nvGrpSpPr>
        <p:grpSpPr>
          <a:xfrm>
            <a:off x="6086375" y="2121747"/>
            <a:ext cx="4944177" cy="3451280"/>
            <a:chOff x="6086375" y="2121747"/>
            <a:chExt cx="4944177" cy="3451280"/>
          </a:xfrm>
        </p:grpSpPr>
        <p:cxnSp>
          <p:nvCxnSpPr>
            <p:cNvPr id="10" name="直接箭头连接符 9">
              <a:extLst>
                <a:ext uri="{FF2B5EF4-FFF2-40B4-BE49-F238E27FC236}">
                  <a16:creationId xmlns:a16="http://schemas.microsoft.com/office/drawing/2014/main" xmlns="" id="{82CFFEF4-FCBB-44ED-8CDA-028358C74192}"/>
                </a:ext>
              </a:extLst>
            </p:cNvPr>
            <p:cNvCxnSpPr/>
            <p:nvPr/>
          </p:nvCxnSpPr>
          <p:spPr>
            <a:xfrm>
              <a:off x="6086375" y="5563402"/>
              <a:ext cx="4944177" cy="0"/>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cxnSp>
          <p:nvCxnSpPr>
            <p:cNvPr id="12" name="直接箭头连接符 11">
              <a:extLst>
                <a:ext uri="{FF2B5EF4-FFF2-40B4-BE49-F238E27FC236}">
                  <a16:creationId xmlns:a16="http://schemas.microsoft.com/office/drawing/2014/main" xmlns="" id="{9FE5A5F3-F7E2-4333-B2CC-0B6E749A4C7D}"/>
                </a:ext>
              </a:extLst>
            </p:cNvPr>
            <p:cNvCxnSpPr/>
            <p:nvPr/>
          </p:nvCxnSpPr>
          <p:spPr>
            <a:xfrm flipV="1">
              <a:off x="6096000" y="2121747"/>
              <a:ext cx="0" cy="3451280"/>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grpSp>
      <p:grpSp>
        <p:nvGrpSpPr>
          <p:cNvPr id="18" name="组合 17">
            <a:extLst>
              <a:ext uri="{FF2B5EF4-FFF2-40B4-BE49-F238E27FC236}">
                <a16:creationId xmlns:a16="http://schemas.microsoft.com/office/drawing/2014/main" xmlns="" id="{12391492-5914-43F3-9B21-458FC5634193}"/>
              </a:ext>
            </a:extLst>
          </p:cNvPr>
          <p:cNvGrpSpPr/>
          <p:nvPr/>
        </p:nvGrpSpPr>
        <p:grpSpPr>
          <a:xfrm>
            <a:off x="6096000" y="2618071"/>
            <a:ext cx="4475747" cy="1973179"/>
            <a:chOff x="6096000" y="2618071"/>
            <a:chExt cx="4475747" cy="1973179"/>
          </a:xfrm>
        </p:grpSpPr>
        <p:sp>
          <p:nvSpPr>
            <p:cNvPr id="13" name="任意多边形: 形状 12">
              <a:extLst>
                <a:ext uri="{FF2B5EF4-FFF2-40B4-BE49-F238E27FC236}">
                  <a16:creationId xmlns:a16="http://schemas.microsoft.com/office/drawing/2014/main" xmlns="" id="{A7D98EC3-4463-4EC1-AA05-E1726D6E74A3}"/>
                </a:ext>
              </a:extLst>
            </p:cNvPr>
            <p:cNvSpPr/>
            <p:nvPr/>
          </p:nvSpPr>
          <p:spPr>
            <a:xfrm>
              <a:off x="6096000" y="2618071"/>
              <a:ext cx="4475747" cy="1973179"/>
            </a:xfrm>
            <a:custGeom>
              <a:avLst/>
              <a:gdLst>
                <a:gd name="connsiteX0" fmla="*/ 0 w 4475747"/>
                <a:gd name="connsiteY0" fmla="*/ 1973179 h 1973179"/>
                <a:gd name="connsiteX1" fmla="*/ 943275 w 4475747"/>
                <a:gd name="connsiteY1" fmla="*/ 1010653 h 1973179"/>
                <a:gd name="connsiteX2" fmla="*/ 1953928 w 4475747"/>
                <a:gd name="connsiteY2" fmla="*/ 1078030 h 1973179"/>
                <a:gd name="connsiteX3" fmla="*/ 2829827 w 4475747"/>
                <a:gd name="connsiteY3" fmla="*/ 490889 h 1973179"/>
                <a:gd name="connsiteX4" fmla="*/ 3830854 w 4475747"/>
                <a:gd name="connsiteY4" fmla="*/ 356135 h 1973179"/>
                <a:gd name="connsiteX5" fmla="*/ 4475747 w 4475747"/>
                <a:gd name="connsiteY5" fmla="*/ 0 h 1973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5747" h="1973179">
                  <a:moveTo>
                    <a:pt x="0" y="1973179"/>
                  </a:moveTo>
                  <a:cubicBezTo>
                    <a:pt x="308810" y="1566512"/>
                    <a:pt x="617620" y="1159845"/>
                    <a:pt x="943275" y="1010653"/>
                  </a:cubicBezTo>
                  <a:cubicBezTo>
                    <a:pt x="1268930" y="861461"/>
                    <a:pt x="1639503" y="1164657"/>
                    <a:pt x="1953928" y="1078030"/>
                  </a:cubicBezTo>
                  <a:cubicBezTo>
                    <a:pt x="2268353" y="991403"/>
                    <a:pt x="2517006" y="611205"/>
                    <a:pt x="2829827" y="490889"/>
                  </a:cubicBezTo>
                  <a:cubicBezTo>
                    <a:pt x="3142648" y="370573"/>
                    <a:pt x="3556534" y="437950"/>
                    <a:pt x="3830854" y="356135"/>
                  </a:cubicBezTo>
                  <a:cubicBezTo>
                    <a:pt x="4105174" y="274320"/>
                    <a:pt x="4290460" y="137160"/>
                    <a:pt x="4475747" y="0"/>
                  </a:cubicBezTo>
                </a:path>
              </a:pathLst>
            </a:custGeom>
            <a:noFill/>
            <a:ln w="25400" cap="rnd">
              <a:solidFill>
                <a:schemeClr val="accent3">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a:extLst>
                <a:ext uri="{FF2B5EF4-FFF2-40B4-BE49-F238E27FC236}">
                  <a16:creationId xmlns:a16="http://schemas.microsoft.com/office/drawing/2014/main" xmlns="" id="{8D768448-A32F-489C-BB47-AEBE670388AA}"/>
                </a:ext>
              </a:extLst>
            </p:cNvPr>
            <p:cNvSpPr/>
            <p:nvPr/>
          </p:nvSpPr>
          <p:spPr>
            <a:xfrm>
              <a:off x="6988625" y="3550248"/>
              <a:ext cx="134753" cy="134753"/>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a:extLst>
                <a:ext uri="{FF2B5EF4-FFF2-40B4-BE49-F238E27FC236}">
                  <a16:creationId xmlns:a16="http://schemas.microsoft.com/office/drawing/2014/main" xmlns="" id="{2466892D-96A3-4B8B-9EF9-8497D289A206}"/>
                </a:ext>
              </a:extLst>
            </p:cNvPr>
            <p:cNvSpPr/>
            <p:nvPr/>
          </p:nvSpPr>
          <p:spPr>
            <a:xfrm>
              <a:off x="7922345" y="3650953"/>
              <a:ext cx="134753" cy="134753"/>
            </a:xfrm>
            <a:prstGeom prst="ellipse">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a:extLst>
                <a:ext uri="{FF2B5EF4-FFF2-40B4-BE49-F238E27FC236}">
                  <a16:creationId xmlns:a16="http://schemas.microsoft.com/office/drawing/2014/main" xmlns="" id="{1B612CD9-5C5A-428E-842A-990980595B03}"/>
                </a:ext>
              </a:extLst>
            </p:cNvPr>
            <p:cNvSpPr/>
            <p:nvPr/>
          </p:nvSpPr>
          <p:spPr>
            <a:xfrm>
              <a:off x="8891519" y="3030335"/>
              <a:ext cx="134753" cy="134753"/>
            </a:xfrm>
            <a:prstGeom prst="ellipse">
              <a:avLst/>
            </a:prstGeom>
            <a:solidFill>
              <a:srgbClr val="1E50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a:extLst>
                <a:ext uri="{FF2B5EF4-FFF2-40B4-BE49-F238E27FC236}">
                  <a16:creationId xmlns:a16="http://schemas.microsoft.com/office/drawing/2014/main" xmlns="" id="{4F575B66-F75A-4E15-A2F9-B282292EAADF}"/>
                </a:ext>
              </a:extLst>
            </p:cNvPr>
            <p:cNvSpPr/>
            <p:nvPr/>
          </p:nvSpPr>
          <p:spPr>
            <a:xfrm>
              <a:off x="9997448" y="2852113"/>
              <a:ext cx="134753" cy="134753"/>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a:extLst>
              <a:ext uri="{FF2B5EF4-FFF2-40B4-BE49-F238E27FC236}">
                <a16:creationId xmlns:a16="http://schemas.microsoft.com/office/drawing/2014/main" xmlns="" id="{B660C774-9BD2-4C89-B8CF-796DAACF95E9}"/>
              </a:ext>
            </a:extLst>
          </p:cNvPr>
          <p:cNvGrpSpPr/>
          <p:nvPr/>
        </p:nvGrpSpPr>
        <p:grpSpPr>
          <a:xfrm>
            <a:off x="950892" y="2051117"/>
            <a:ext cx="3990044" cy="3656250"/>
            <a:chOff x="950892" y="2051117"/>
            <a:chExt cx="3990044" cy="3656250"/>
          </a:xfrm>
        </p:grpSpPr>
        <p:grpSp>
          <p:nvGrpSpPr>
            <p:cNvPr id="6" name="组合 5">
              <a:extLst>
                <a:ext uri="{FF2B5EF4-FFF2-40B4-BE49-F238E27FC236}">
                  <a16:creationId xmlns:a16="http://schemas.microsoft.com/office/drawing/2014/main" xmlns="" id="{D2D62DE9-0ED5-4504-A477-9E92D0E39DD5}"/>
                </a:ext>
              </a:extLst>
            </p:cNvPr>
            <p:cNvGrpSpPr>
              <a:grpSpLocks/>
            </p:cNvGrpSpPr>
            <p:nvPr/>
          </p:nvGrpSpPr>
          <p:grpSpPr bwMode="auto">
            <a:xfrm>
              <a:off x="1073786" y="2051117"/>
              <a:ext cx="3867150" cy="701675"/>
              <a:chOff x="2987824" y="3245703"/>
              <a:chExt cx="3359205" cy="609821"/>
            </a:xfrm>
          </p:grpSpPr>
          <p:sp>
            <p:nvSpPr>
              <p:cNvPr id="7" name="Rectangle 13" descr="FD1DDF730CE4456e89755B07FE1653D0# #Rectangle 13">
                <a:extLst>
                  <a:ext uri="{FF2B5EF4-FFF2-40B4-BE49-F238E27FC236}">
                    <a16:creationId xmlns:a16="http://schemas.microsoft.com/office/drawing/2014/main" xmlns="" id="{D05F4AEB-C195-4CA6-91DB-9978A031FA19}"/>
                  </a:ext>
                </a:extLst>
              </p:cNvPr>
              <p:cNvSpPr>
                <a:spLocks noChangeArrowheads="1"/>
              </p:cNvSpPr>
              <p:nvPr/>
            </p:nvSpPr>
            <p:spPr bwMode="auto">
              <a:xfrm>
                <a:off x="2987826" y="3245703"/>
                <a:ext cx="1460088" cy="32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a:solidFill>
                      <a:schemeClr val="bg2">
                        <a:lumMod val="50000"/>
                      </a:schemeClr>
                    </a:solidFill>
                    <a:latin typeface="微软雅黑" panose="020B0503020204020204" pitchFamily="34" charset="-122"/>
                    <a:ea typeface="微软雅黑" panose="020B0503020204020204" pitchFamily="34" charset="-122"/>
                  </a:rPr>
                  <a:t>点击添加标题</a:t>
                </a:r>
                <a:endParaRPr lang="en-US" altLang="zh-CN">
                  <a:solidFill>
                    <a:schemeClr val="bg2">
                      <a:lumMod val="50000"/>
                    </a:schemeClr>
                  </a:solidFill>
                  <a:latin typeface="微软雅黑" panose="020B0503020204020204" pitchFamily="34" charset="-122"/>
                  <a:ea typeface="微软雅黑" panose="020B0503020204020204" pitchFamily="34" charset="-122"/>
                </a:endParaRPr>
              </a:p>
            </p:txBody>
          </p:sp>
          <p:sp>
            <p:nvSpPr>
              <p:cNvPr id="8" name="Rectangle 13" descr="FD1DDF730CE4456e89755B07FE1653D0# #Rectangle 13">
                <a:extLst>
                  <a:ext uri="{FF2B5EF4-FFF2-40B4-BE49-F238E27FC236}">
                    <a16:creationId xmlns:a16="http://schemas.microsoft.com/office/drawing/2014/main" xmlns="" id="{D017AA0A-D093-43B9-997B-107B92970948}"/>
                  </a:ext>
                </a:extLst>
              </p:cNvPr>
              <p:cNvSpPr>
                <a:spLocks noChangeArrowheads="1"/>
              </p:cNvSpPr>
              <p:nvPr/>
            </p:nvSpPr>
            <p:spPr bwMode="auto">
              <a:xfrm>
                <a:off x="2987824" y="3507854"/>
                <a:ext cx="3359205" cy="347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buFont typeface="Arial" panose="020B0604020202020204" pitchFamily="34" charset="0"/>
                  <a:buNone/>
                </a:pPr>
                <a:r>
                  <a:rPr lang="zh-CN" altLang="en-US" sz="1000">
                    <a:solidFill>
                      <a:schemeClr val="bg2">
                        <a:lumMod val="50000"/>
                      </a:schemeClr>
                    </a:solidFill>
                    <a:latin typeface="微软雅黑" panose="020B0503020204020204" pitchFamily="34" charset="-122"/>
                    <a:ea typeface="微软雅黑" panose="020B0503020204020204" pitchFamily="34" charset="-122"/>
                  </a:rPr>
                  <a:t>此处添加计划扼要说明，添加简短说明文字。此处添加明年计划的扼要说明，添加简短说明文字。</a:t>
                </a:r>
                <a:endParaRPr lang="en-US" altLang="zh-CN" sz="1000">
                  <a:solidFill>
                    <a:schemeClr val="bg2">
                      <a:lumMod val="50000"/>
                    </a:schemeClr>
                  </a:solidFill>
                  <a:latin typeface="微软雅黑" panose="020B0503020204020204" pitchFamily="34" charset="-122"/>
                  <a:ea typeface="微软雅黑" panose="020B0503020204020204" pitchFamily="34" charset="-122"/>
                </a:endParaRPr>
              </a:p>
            </p:txBody>
          </p:sp>
        </p:grpSp>
        <p:sp>
          <p:nvSpPr>
            <p:cNvPr id="24" name="椭圆 23">
              <a:extLst>
                <a:ext uri="{FF2B5EF4-FFF2-40B4-BE49-F238E27FC236}">
                  <a16:creationId xmlns:a16="http://schemas.microsoft.com/office/drawing/2014/main" xmlns="" id="{CB00BF6F-EE84-4EF5-8768-85400C4A003F}"/>
                </a:ext>
              </a:extLst>
            </p:cNvPr>
            <p:cNvSpPr/>
            <p:nvPr/>
          </p:nvSpPr>
          <p:spPr>
            <a:xfrm>
              <a:off x="950892" y="2168372"/>
              <a:ext cx="134753" cy="134753"/>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a:extLst>
                <a:ext uri="{FF2B5EF4-FFF2-40B4-BE49-F238E27FC236}">
                  <a16:creationId xmlns:a16="http://schemas.microsoft.com/office/drawing/2014/main" xmlns="" id="{670A4F41-0C76-4B18-A759-43901B3944CA}"/>
                </a:ext>
              </a:extLst>
            </p:cNvPr>
            <p:cNvSpPr/>
            <p:nvPr/>
          </p:nvSpPr>
          <p:spPr>
            <a:xfrm>
              <a:off x="950892" y="3141761"/>
              <a:ext cx="134753" cy="134753"/>
            </a:xfrm>
            <a:prstGeom prst="ellipse">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a:extLst>
                <a:ext uri="{FF2B5EF4-FFF2-40B4-BE49-F238E27FC236}">
                  <a16:creationId xmlns:a16="http://schemas.microsoft.com/office/drawing/2014/main" xmlns="" id="{9E9C8D3A-796F-4B58-A11C-17E9959CE443}"/>
                </a:ext>
              </a:extLst>
            </p:cNvPr>
            <p:cNvSpPr/>
            <p:nvPr/>
          </p:nvSpPr>
          <p:spPr>
            <a:xfrm>
              <a:off x="950892" y="4115150"/>
              <a:ext cx="134753" cy="134753"/>
            </a:xfrm>
            <a:prstGeom prst="ellipse">
              <a:avLst/>
            </a:prstGeom>
            <a:solidFill>
              <a:srgbClr val="1E50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a:extLst>
                <a:ext uri="{FF2B5EF4-FFF2-40B4-BE49-F238E27FC236}">
                  <a16:creationId xmlns:a16="http://schemas.microsoft.com/office/drawing/2014/main" xmlns="" id="{0FB9C38D-FB86-4E2C-B3FB-FFFE0FF3896E}"/>
                </a:ext>
              </a:extLst>
            </p:cNvPr>
            <p:cNvSpPr/>
            <p:nvPr/>
          </p:nvSpPr>
          <p:spPr>
            <a:xfrm>
              <a:off x="950892" y="5088538"/>
              <a:ext cx="134753" cy="134753"/>
            </a:xfrm>
            <a:prstGeom prst="ellipse">
              <a:avLst/>
            </a:prstGeom>
            <a:solidFill>
              <a:srgbClr val="2038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a:extLst>
                <a:ext uri="{FF2B5EF4-FFF2-40B4-BE49-F238E27FC236}">
                  <a16:creationId xmlns:a16="http://schemas.microsoft.com/office/drawing/2014/main" xmlns="" id="{ABC9CAFA-E649-44F8-8A2B-95D6ADF46993}"/>
                </a:ext>
              </a:extLst>
            </p:cNvPr>
            <p:cNvGrpSpPr>
              <a:grpSpLocks/>
            </p:cNvGrpSpPr>
            <p:nvPr/>
          </p:nvGrpSpPr>
          <p:grpSpPr bwMode="auto">
            <a:xfrm>
              <a:off x="1073786" y="3049961"/>
              <a:ext cx="3867150" cy="701675"/>
              <a:chOff x="2987824" y="3245703"/>
              <a:chExt cx="3359205" cy="609821"/>
            </a:xfrm>
          </p:grpSpPr>
          <p:sp>
            <p:nvSpPr>
              <p:cNvPr id="29" name="Rectangle 13" descr="FD1DDF730CE4456e89755B07FE1653D0# #Rectangle 13">
                <a:extLst>
                  <a:ext uri="{FF2B5EF4-FFF2-40B4-BE49-F238E27FC236}">
                    <a16:creationId xmlns:a16="http://schemas.microsoft.com/office/drawing/2014/main" xmlns="" id="{1A12C742-C920-4A1D-9937-2E6E2728BA79}"/>
                  </a:ext>
                </a:extLst>
              </p:cNvPr>
              <p:cNvSpPr>
                <a:spLocks noChangeArrowheads="1"/>
              </p:cNvSpPr>
              <p:nvPr/>
            </p:nvSpPr>
            <p:spPr bwMode="auto">
              <a:xfrm>
                <a:off x="2987826" y="3245703"/>
                <a:ext cx="1460088" cy="32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a:solidFill>
                      <a:schemeClr val="bg2">
                        <a:lumMod val="50000"/>
                      </a:schemeClr>
                    </a:solidFill>
                    <a:latin typeface="微软雅黑" panose="020B0503020204020204" pitchFamily="34" charset="-122"/>
                    <a:ea typeface="微软雅黑" panose="020B0503020204020204" pitchFamily="34" charset="-122"/>
                  </a:rPr>
                  <a:t>点击添加标题</a:t>
                </a:r>
                <a:endParaRPr lang="en-US" altLang="zh-CN">
                  <a:solidFill>
                    <a:schemeClr val="bg2">
                      <a:lumMod val="50000"/>
                    </a:schemeClr>
                  </a:solidFill>
                  <a:latin typeface="微软雅黑" panose="020B0503020204020204" pitchFamily="34" charset="-122"/>
                  <a:ea typeface="微软雅黑" panose="020B0503020204020204" pitchFamily="34" charset="-122"/>
                </a:endParaRPr>
              </a:p>
            </p:txBody>
          </p:sp>
          <p:sp>
            <p:nvSpPr>
              <p:cNvPr id="30" name="Rectangle 13" descr="FD1DDF730CE4456e89755B07FE1653D0# #Rectangle 13">
                <a:extLst>
                  <a:ext uri="{FF2B5EF4-FFF2-40B4-BE49-F238E27FC236}">
                    <a16:creationId xmlns:a16="http://schemas.microsoft.com/office/drawing/2014/main" xmlns="" id="{852155DD-6711-4B25-B627-48E2CBD3CF6D}"/>
                  </a:ext>
                </a:extLst>
              </p:cNvPr>
              <p:cNvSpPr>
                <a:spLocks noChangeArrowheads="1"/>
              </p:cNvSpPr>
              <p:nvPr/>
            </p:nvSpPr>
            <p:spPr bwMode="auto">
              <a:xfrm>
                <a:off x="2987824" y="3507854"/>
                <a:ext cx="3359205" cy="347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buFont typeface="Arial" panose="020B0604020202020204" pitchFamily="34" charset="0"/>
                  <a:buNone/>
                </a:pPr>
                <a:r>
                  <a:rPr lang="zh-CN" altLang="en-US" sz="1000">
                    <a:solidFill>
                      <a:schemeClr val="bg2">
                        <a:lumMod val="50000"/>
                      </a:schemeClr>
                    </a:solidFill>
                    <a:latin typeface="微软雅黑" panose="020B0503020204020204" pitchFamily="34" charset="-122"/>
                    <a:ea typeface="微软雅黑" panose="020B0503020204020204" pitchFamily="34" charset="-122"/>
                  </a:rPr>
                  <a:t>此处添加计划扼要说明，添加简短说明文字。此处添加明年计划的扼要说明，添加简短说明文字。</a:t>
                </a:r>
                <a:endParaRPr lang="en-US" altLang="zh-CN" sz="1000">
                  <a:solidFill>
                    <a:schemeClr val="bg2">
                      <a:lumMod val="50000"/>
                    </a:schemeClr>
                  </a:solidFill>
                  <a:latin typeface="微软雅黑" panose="020B0503020204020204" pitchFamily="34" charset="-122"/>
                  <a:ea typeface="微软雅黑" panose="020B0503020204020204" pitchFamily="34" charset="-122"/>
                </a:endParaRPr>
              </a:p>
            </p:txBody>
          </p:sp>
        </p:grpSp>
        <p:grpSp>
          <p:nvGrpSpPr>
            <p:cNvPr id="31" name="组合 30">
              <a:extLst>
                <a:ext uri="{FF2B5EF4-FFF2-40B4-BE49-F238E27FC236}">
                  <a16:creationId xmlns:a16="http://schemas.microsoft.com/office/drawing/2014/main" xmlns="" id="{DA0934FF-5607-42A7-A8DC-68EFD60EAEFB}"/>
                </a:ext>
              </a:extLst>
            </p:cNvPr>
            <p:cNvGrpSpPr>
              <a:grpSpLocks/>
            </p:cNvGrpSpPr>
            <p:nvPr/>
          </p:nvGrpSpPr>
          <p:grpSpPr bwMode="auto">
            <a:xfrm>
              <a:off x="1073786" y="4048805"/>
              <a:ext cx="3867150" cy="701675"/>
              <a:chOff x="2987824" y="3245703"/>
              <a:chExt cx="3359205" cy="609821"/>
            </a:xfrm>
          </p:grpSpPr>
          <p:sp>
            <p:nvSpPr>
              <p:cNvPr id="32" name="Rectangle 13" descr="FD1DDF730CE4456e89755B07FE1653D0# #Rectangle 13">
                <a:extLst>
                  <a:ext uri="{FF2B5EF4-FFF2-40B4-BE49-F238E27FC236}">
                    <a16:creationId xmlns:a16="http://schemas.microsoft.com/office/drawing/2014/main" xmlns="" id="{2B7C2EC7-FCDF-4EB4-991B-4B6EC4EFB203}"/>
                  </a:ext>
                </a:extLst>
              </p:cNvPr>
              <p:cNvSpPr>
                <a:spLocks noChangeArrowheads="1"/>
              </p:cNvSpPr>
              <p:nvPr/>
            </p:nvSpPr>
            <p:spPr bwMode="auto">
              <a:xfrm>
                <a:off x="2987826" y="3245703"/>
                <a:ext cx="1460088" cy="32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a:solidFill>
                      <a:schemeClr val="bg2">
                        <a:lumMod val="50000"/>
                      </a:schemeClr>
                    </a:solidFill>
                    <a:latin typeface="微软雅黑" panose="020B0503020204020204" pitchFamily="34" charset="-122"/>
                    <a:ea typeface="微软雅黑" panose="020B0503020204020204" pitchFamily="34" charset="-122"/>
                  </a:rPr>
                  <a:t>点击添加标题</a:t>
                </a:r>
                <a:endParaRPr lang="en-US" altLang="zh-CN">
                  <a:solidFill>
                    <a:schemeClr val="bg2">
                      <a:lumMod val="50000"/>
                    </a:schemeClr>
                  </a:solidFill>
                  <a:latin typeface="微软雅黑" panose="020B0503020204020204" pitchFamily="34" charset="-122"/>
                  <a:ea typeface="微软雅黑" panose="020B0503020204020204" pitchFamily="34" charset="-122"/>
                </a:endParaRPr>
              </a:p>
            </p:txBody>
          </p:sp>
          <p:sp>
            <p:nvSpPr>
              <p:cNvPr id="33" name="Rectangle 13" descr="FD1DDF730CE4456e89755B07FE1653D0# #Rectangle 13">
                <a:extLst>
                  <a:ext uri="{FF2B5EF4-FFF2-40B4-BE49-F238E27FC236}">
                    <a16:creationId xmlns:a16="http://schemas.microsoft.com/office/drawing/2014/main" xmlns="" id="{D2A752FB-FEBF-46B2-9F01-A07E42A52500}"/>
                  </a:ext>
                </a:extLst>
              </p:cNvPr>
              <p:cNvSpPr>
                <a:spLocks noChangeArrowheads="1"/>
              </p:cNvSpPr>
              <p:nvPr/>
            </p:nvSpPr>
            <p:spPr bwMode="auto">
              <a:xfrm>
                <a:off x="2987824" y="3507854"/>
                <a:ext cx="3359205" cy="347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buFont typeface="Arial" panose="020B0604020202020204" pitchFamily="34" charset="0"/>
                  <a:buNone/>
                </a:pPr>
                <a:r>
                  <a:rPr lang="zh-CN" altLang="en-US" sz="1000">
                    <a:solidFill>
                      <a:schemeClr val="bg2">
                        <a:lumMod val="50000"/>
                      </a:schemeClr>
                    </a:solidFill>
                    <a:latin typeface="微软雅黑" panose="020B0503020204020204" pitchFamily="34" charset="-122"/>
                    <a:ea typeface="微软雅黑" panose="020B0503020204020204" pitchFamily="34" charset="-122"/>
                  </a:rPr>
                  <a:t>此处添加计划扼要说明，添加简短说明文字。此处添加明年计划的扼要说明，添加简短说明文字。</a:t>
                </a:r>
                <a:endParaRPr lang="en-US" altLang="zh-CN" sz="1000">
                  <a:solidFill>
                    <a:schemeClr val="bg2">
                      <a:lumMod val="50000"/>
                    </a:schemeClr>
                  </a:solidFill>
                  <a:latin typeface="微软雅黑" panose="020B0503020204020204" pitchFamily="34" charset="-122"/>
                  <a:ea typeface="微软雅黑" panose="020B0503020204020204" pitchFamily="34" charset="-122"/>
                </a:endParaRPr>
              </a:p>
            </p:txBody>
          </p:sp>
        </p:grpSp>
        <p:grpSp>
          <p:nvGrpSpPr>
            <p:cNvPr id="34" name="组合 33">
              <a:extLst>
                <a:ext uri="{FF2B5EF4-FFF2-40B4-BE49-F238E27FC236}">
                  <a16:creationId xmlns:a16="http://schemas.microsoft.com/office/drawing/2014/main" xmlns="" id="{86BA8EB1-0490-451B-BBDA-8D0E84E2B91D}"/>
                </a:ext>
              </a:extLst>
            </p:cNvPr>
            <p:cNvGrpSpPr>
              <a:grpSpLocks/>
            </p:cNvGrpSpPr>
            <p:nvPr/>
          </p:nvGrpSpPr>
          <p:grpSpPr bwMode="auto">
            <a:xfrm>
              <a:off x="1073786" y="5005692"/>
              <a:ext cx="3867150" cy="701675"/>
              <a:chOff x="2987824" y="3245703"/>
              <a:chExt cx="3359205" cy="609821"/>
            </a:xfrm>
          </p:grpSpPr>
          <p:sp>
            <p:nvSpPr>
              <p:cNvPr id="35" name="Rectangle 13" descr="FD1DDF730CE4456e89755B07FE1653D0# #Rectangle 13">
                <a:extLst>
                  <a:ext uri="{FF2B5EF4-FFF2-40B4-BE49-F238E27FC236}">
                    <a16:creationId xmlns:a16="http://schemas.microsoft.com/office/drawing/2014/main" xmlns="" id="{D6A842C5-3BAF-408A-AA89-8F525BE99E16}"/>
                  </a:ext>
                </a:extLst>
              </p:cNvPr>
              <p:cNvSpPr>
                <a:spLocks noChangeArrowheads="1"/>
              </p:cNvSpPr>
              <p:nvPr/>
            </p:nvSpPr>
            <p:spPr bwMode="auto">
              <a:xfrm>
                <a:off x="2987826" y="3245703"/>
                <a:ext cx="1460088" cy="32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a:solidFill>
                      <a:schemeClr val="bg2">
                        <a:lumMod val="50000"/>
                      </a:schemeClr>
                    </a:solidFill>
                    <a:latin typeface="微软雅黑" panose="020B0503020204020204" pitchFamily="34" charset="-122"/>
                    <a:ea typeface="微软雅黑" panose="020B0503020204020204" pitchFamily="34" charset="-122"/>
                  </a:rPr>
                  <a:t>点击添加标题</a:t>
                </a:r>
                <a:endParaRPr lang="en-US" altLang="zh-CN">
                  <a:solidFill>
                    <a:schemeClr val="bg2">
                      <a:lumMod val="50000"/>
                    </a:schemeClr>
                  </a:solidFill>
                  <a:latin typeface="微软雅黑" panose="020B0503020204020204" pitchFamily="34" charset="-122"/>
                  <a:ea typeface="微软雅黑" panose="020B0503020204020204" pitchFamily="34" charset="-122"/>
                </a:endParaRPr>
              </a:p>
            </p:txBody>
          </p:sp>
          <p:sp>
            <p:nvSpPr>
              <p:cNvPr id="36" name="Rectangle 13" descr="FD1DDF730CE4456e89755B07FE1653D0# #Rectangle 13">
                <a:extLst>
                  <a:ext uri="{FF2B5EF4-FFF2-40B4-BE49-F238E27FC236}">
                    <a16:creationId xmlns:a16="http://schemas.microsoft.com/office/drawing/2014/main" xmlns="" id="{0D17D072-D5BD-464A-B078-FDA0C4FF21A8}"/>
                  </a:ext>
                </a:extLst>
              </p:cNvPr>
              <p:cNvSpPr>
                <a:spLocks noChangeArrowheads="1"/>
              </p:cNvSpPr>
              <p:nvPr/>
            </p:nvSpPr>
            <p:spPr bwMode="auto">
              <a:xfrm>
                <a:off x="2987824" y="3507854"/>
                <a:ext cx="3359205" cy="347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buFont typeface="Arial" panose="020B0604020202020204" pitchFamily="34" charset="0"/>
                  <a:buNone/>
                </a:pPr>
                <a:r>
                  <a:rPr lang="zh-CN" altLang="en-US" sz="1000">
                    <a:solidFill>
                      <a:schemeClr val="bg2">
                        <a:lumMod val="50000"/>
                      </a:schemeClr>
                    </a:solidFill>
                    <a:latin typeface="微软雅黑" panose="020B0503020204020204" pitchFamily="34" charset="-122"/>
                    <a:ea typeface="微软雅黑" panose="020B0503020204020204" pitchFamily="34" charset="-122"/>
                  </a:rPr>
                  <a:t>此处添加计划扼要说明，添加简短说明文字。此处添加明年计划的扼要说明，添加简短说明文字。</a:t>
                </a:r>
                <a:endParaRPr lang="en-US" altLang="zh-CN" sz="1000">
                  <a:solidFill>
                    <a:schemeClr val="bg2">
                      <a:lumMod val="50000"/>
                    </a:schemeClr>
                  </a:solidFill>
                  <a:latin typeface="微软雅黑" panose="020B0503020204020204" pitchFamily="34" charset="-122"/>
                  <a:ea typeface="微软雅黑" panose="020B0503020204020204" pitchFamily="34" charset="-122"/>
                </a:endParaRPr>
              </a:p>
            </p:txBody>
          </p:sp>
        </p:grpSp>
      </p:grpSp>
      <p:sp>
        <p:nvSpPr>
          <p:cNvPr id="37" name="矩形 36">
            <a:extLst>
              <a:ext uri="{FF2B5EF4-FFF2-40B4-BE49-F238E27FC236}">
                <a16:creationId xmlns:a16="http://schemas.microsoft.com/office/drawing/2014/main" xmlns="" id="{42DF2712-7AB3-4501-875D-BF0CE661621E}"/>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39" name="任意多边形: 形状 38">
            <a:extLst>
              <a:ext uri="{FF2B5EF4-FFF2-40B4-BE49-F238E27FC236}">
                <a16:creationId xmlns:a16="http://schemas.microsoft.com/office/drawing/2014/main" xmlns="" id="{43F8A390-25F9-4B36-A7D3-58EFB68CFFC7}"/>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40" name="组合 39">
            <a:extLst>
              <a:ext uri="{FF2B5EF4-FFF2-40B4-BE49-F238E27FC236}">
                <a16:creationId xmlns:a16="http://schemas.microsoft.com/office/drawing/2014/main" xmlns="" id="{B3A1A080-AC19-40E7-9B59-9FA1AD992452}"/>
              </a:ext>
            </a:extLst>
          </p:cNvPr>
          <p:cNvGrpSpPr/>
          <p:nvPr/>
        </p:nvGrpSpPr>
        <p:grpSpPr>
          <a:xfrm>
            <a:off x="11065679" y="5731376"/>
            <a:ext cx="1126618" cy="1138043"/>
            <a:chOff x="11065679" y="5731376"/>
            <a:chExt cx="1126618" cy="1138043"/>
          </a:xfrm>
        </p:grpSpPr>
        <p:sp>
          <p:nvSpPr>
            <p:cNvPr id="41" name="斜纹 40">
              <a:extLst>
                <a:ext uri="{FF2B5EF4-FFF2-40B4-BE49-F238E27FC236}">
                  <a16:creationId xmlns:a16="http://schemas.microsoft.com/office/drawing/2014/main" xmlns="" id="{362C255F-5557-40BF-9528-7C493D63B9BD}"/>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斜纹 41">
              <a:extLst>
                <a:ext uri="{FF2B5EF4-FFF2-40B4-BE49-F238E27FC236}">
                  <a16:creationId xmlns:a16="http://schemas.microsoft.com/office/drawing/2014/main" xmlns="" id="{70194770-0783-42DB-9258-2C6E69D997E6}"/>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3" name="斜纹 42">
              <a:extLst>
                <a:ext uri="{FF2B5EF4-FFF2-40B4-BE49-F238E27FC236}">
                  <a16:creationId xmlns:a16="http://schemas.microsoft.com/office/drawing/2014/main" xmlns="" id="{176AB8FB-5984-49FD-AE3E-1B42F61CFACC}"/>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4" name="组合 43">
            <a:extLst>
              <a:ext uri="{FF2B5EF4-FFF2-40B4-BE49-F238E27FC236}">
                <a16:creationId xmlns:a16="http://schemas.microsoft.com/office/drawing/2014/main" xmlns="" id="{F097A4F2-E5E9-4EA4-BAA5-D62B0DEEB86C}"/>
              </a:ext>
            </a:extLst>
          </p:cNvPr>
          <p:cNvGrpSpPr/>
          <p:nvPr/>
        </p:nvGrpSpPr>
        <p:grpSpPr>
          <a:xfrm>
            <a:off x="8915739" y="123472"/>
            <a:ext cx="3111552" cy="666942"/>
            <a:chOff x="9769790" y="38915"/>
            <a:chExt cx="2190535" cy="728714"/>
          </a:xfrm>
        </p:grpSpPr>
        <p:sp>
          <p:nvSpPr>
            <p:cNvPr id="45" name="矩形: 圆角 44">
              <a:extLst>
                <a:ext uri="{FF2B5EF4-FFF2-40B4-BE49-F238E27FC236}">
                  <a16:creationId xmlns:a16="http://schemas.microsoft.com/office/drawing/2014/main" xmlns="" id="{B400BA71-B0FC-4105-BAB2-5A109CA12407}"/>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圆角 45">
              <a:extLst>
                <a:ext uri="{FF2B5EF4-FFF2-40B4-BE49-F238E27FC236}">
                  <a16:creationId xmlns:a16="http://schemas.microsoft.com/office/drawing/2014/main" xmlns="" id="{946A3D53-AB7E-4996-B74F-92F7AD92A498}"/>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圆角 46">
              <a:extLst>
                <a:ext uri="{FF2B5EF4-FFF2-40B4-BE49-F238E27FC236}">
                  <a16:creationId xmlns:a16="http://schemas.microsoft.com/office/drawing/2014/main" xmlns="" id="{1885616F-1AB8-4BE1-BFA3-AFB14959DC2D}"/>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圆角 47">
              <a:extLst>
                <a:ext uri="{FF2B5EF4-FFF2-40B4-BE49-F238E27FC236}">
                  <a16:creationId xmlns:a16="http://schemas.microsoft.com/office/drawing/2014/main" xmlns="" id="{41941D39-BD60-4414-B55C-64AB27FD6E37}"/>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圆角 48">
              <a:extLst>
                <a:ext uri="{FF2B5EF4-FFF2-40B4-BE49-F238E27FC236}">
                  <a16:creationId xmlns:a16="http://schemas.microsoft.com/office/drawing/2014/main" xmlns="" id="{5961FF0E-BD98-40D3-9EA3-0816A8308C32}"/>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圆角 49">
              <a:extLst>
                <a:ext uri="{FF2B5EF4-FFF2-40B4-BE49-F238E27FC236}">
                  <a16:creationId xmlns:a16="http://schemas.microsoft.com/office/drawing/2014/main" xmlns="" id="{DC1D6F4F-B24C-4566-8EA6-FFF652E03921}"/>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圆角 50">
              <a:extLst>
                <a:ext uri="{FF2B5EF4-FFF2-40B4-BE49-F238E27FC236}">
                  <a16:creationId xmlns:a16="http://schemas.microsoft.com/office/drawing/2014/main" xmlns="" id="{534F9480-D78B-4538-8B3B-113F4348B3DC}"/>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圆角 51">
              <a:extLst>
                <a:ext uri="{FF2B5EF4-FFF2-40B4-BE49-F238E27FC236}">
                  <a16:creationId xmlns:a16="http://schemas.microsoft.com/office/drawing/2014/main" xmlns="" id="{DD0283EC-4BD3-481A-968A-A55F4D1CCE64}"/>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圆角 52">
              <a:extLst>
                <a:ext uri="{FF2B5EF4-FFF2-40B4-BE49-F238E27FC236}">
                  <a16:creationId xmlns:a16="http://schemas.microsoft.com/office/drawing/2014/main" xmlns="" id="{4C5666F1-274B-4235-A19A-6E779E85DB3F}"/>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2705118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eelOff"/>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1+#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0-#ppt_w/2"/>
                                          </p:val>
                                        </p:tav>
                                        <p:tav tm="100000">
                                          <p:val>
                                            <p:strVal val="#ppt_x"/>
                                          </p:val>
                                        </p:tav>
                                      </p:tavLst>
                                    </p:anim>
                                    <p:anim calcmode="lin" valueType="num">
                                      <p:cBhvr additive="base">
                                        <p:cTn id="12" dur="500" fill="hold"/>
                                        <p:tgtEl>
                                          <p:spTgt spid="3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wipe(up)">
                                      <p:cBhvr>
                                        <p:cTn id="16" dur="500"/>
                                        <p:tgtEl>
                                          <p:spTgt spid="44"/>
                                        </p:tgtEl>
                                      </p:cBhvr>
                                    </p:animEffect>
                                  </p:childTnLst>
                                </p:cTn>
                              </p:par>
                              <p:par>
                                <p:cTn id="17" presetID="22" presetClass="entr" presetSubtype="4" fill="hold" nodeType="with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wipe(down)">
                                      <p:cBhvr>
                                        <p:cTn id="19" dur="500"/>
                                        <p:tgtEl>
                                          <p:spTgt spid="40"/>
                                        </p:tgtEl>
                                      </p:cBhvr>
                                    </p:animEffec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par>
                          <p:cTn id="24" fill="hold">
                            <p:stCondLst>
                              <p:cond delay="1500"/>
                            </p:stCondLst>
                            <p:childTnLst>
                              <p:par>
                                <p:cTn id="25" presetID="22" presetClass="entr" presetSubtype="1" fill="hold"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wipe(up)">
                                      <p:cBhvr>
                                        <p:cTn id="27" dur="2100"/>
                                        <p:tgtEl>
                                          <p:spTgt spid="38"/>
                                        </p:tgtEl>
                                      </p:cBhvr>
                                    </p:animEffect>
                                  </p:childTnLst>
                                </p:cTn>
                              </p:par>
                              <p:par>
                                <p:cTn id="28" presetID="22" presetClass="entr" presetSubtype="8" fill="hold"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left)">
                                      <p:cBhvr>
                                        <p:cTn id="30" dur="2100"/>
                                        <p:tgtEl>
                                          <p:spTgt spid="18"/>
                                        </p:tgtEl>
                                      </p:cBhvr>
                                    </p:animEffect>
                                  </p:childTnLst>
                                </p:cTn>
                              </p:par>
                            </p:childTnLst>
                          </p:cTn>
                        </p:par>
                        <p:par>
                          <p:cTn id="31" fill="hold">
                            <p:stCondLst>
                              <p:cond delay="3600"/>
                            </p:stCondLst>
                            <p:childTnLst>
                              <p:par>
                                <p:cTn id="32" presetID="10" presetClass="entr" presetSubtype="0" fill="hold"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500"/>
                                        <p:tgtEl>
                                          <p:spTgt spid="2"/>
                                        </p:tgtEl>
                                      </p:cBhvr>
                                    </p:animEffect>
                                  </p:childTnLst>
                                </p:cTn>
                              </p:par>
                            </p:childTnLst>
                          </p:cTn>
                        </p:par>
                        <p:par>
                          <p:cTn id="35" fill="hold">
                            <p:stCondLst>
                              <p:cond delay="4100"/>
                            </p:stCondLst>
                            <p:childTnLst>
                              <p:par>
                                <p:cTn id="36" presetID="10" presetClass="entr" presetSubtype="0" fill="hold" nodeType="afterEffect">
                                  <p:stCondLst>
                                    <p:cond delay="0"/>
                                  </p:stCondLst>
                                  <p:childTnLst>
                                    <p:set>
                                      <p:cBhvr>
                                        <p:cTn id="37" dur="1" fill="hold">
                                          <p:stCondLst>
                                            <p:cond delay="0"/>
                                          </p:stCondLst>
                                        </p:cTn>
                                        <p:tgtEl>
                                          <p:spTgt spid="63"/>
                                        </p:tgtEl>
                                        <p:attrNameLst>
                                          <p:attrName>style.visibility</p:attrName>
                                        </p:attrNameLst>
                                      </p:cBhvr>
                                      <p:to>
                                        <p:strVal val="visible"/>
                                      </p:to>
                                    </p:set>
                                    <p:animEffect transition="in" filter="fade">
                                      <p:cBhvr>
                                        <p:cTn id="38" dur="500"/>
                                        <p:tgtEl>
                                          <p:spTgt spid="63"/>
                                        </p:tgtEl>
                                      </p:cBhvr>
                                    </p:animEffect>
                                  </p:childTnLst>
                                </p:cTn>
                              </p:par>
                            </p:childTnLst>
                          </p:cTn>
                        </p:par>
                        <p:par>
                          <p:cTn id="39" fill="hold">
                            <p:stCondLst>
                              <p:cond delay="4600"/>
                            </p:stCondLst>
                            <p:childTnLst>
                              <p:par>
                                <p:cTn id="40" presetID="10" presetClass="entr" presetSubtype="0" fill="hold" nodeType="afterEffect">
                                  <p:stCondLst>
                                    <p:cond delay="0"/>
                                  </p:stCondLst>
                                  <p:childTnLst>
                                    <p:set>
                                      <p:cBhvr>
                                        <p:cTn id="41" dur="1" fill="hold">
                                          <p:stCondLst>
                                            <p:cond delay="0"/>
                                          </p:stCondLst>
                                        </p:cTn>
                                        <p:tgtEl>
                                          <p:spTgt spid="73"/>
                                        </p:tgtEl>
                                        <p:attrNameLst>
                                          <p:attrName>style.visibility</p:attrName>
                                        </p:attrNameLst>
                                      </p:cBhvr>
                                      <p:to>
                                        <p:strVal val="visible"/>
                                      </p:to>
                                    </p:set>
                                    <p:animEffect transition="in" filter="fade">
                                      <p:cBhvr>
                                        <p:cTn id="42"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grpSp>
        <p:nvGrpSpPr>
          <p:cNvPr id="44" name="组合 43">
            <a:extLst>
              <a:ext uri="{FF2B5EF4-FFF2-40B4-BE49-F238E27FC236}">
                <a16:creationId xmlns:a16="http://schemas.microsoft.com/office/drawing/2014/main" xmlns="" id="{CA862177-48F2-45FF-A07B-ECBA85809F17}"/>
              </a:ext>
            </a:extLst>
          </p:cNvPr>
          <p:cNvGrpSpPr/>
          <p:nvPr/>
        </p:nvGrpSpPr>
        <p:grpSpPr>
          <a:xfrm>
            <a:off x="616484" y="5393004"/>
            <a:ext cx="9510586" cy="933451"/>
            <a:chOff x="616484" y="5393004"/>
            <a:chExt cx="9510586" cy="933451"/>
          </a:xfrm>
        </p:grpSpPr>
        <p:sp>
          <p:nvSpPr>
            <p:cNvPr id="25" name="标题 4">
              <a:extLst>
                <a:ext uri="{FF2B5EF4-FFF2-40B4-BE49-F238E27FC236}">
                  <a16:creationId xmlns:a16="http://schemas.microsoft.com/office/drawing/2014/main" xmlns="" id="{F5A75619-F299-4826-A144-DFF01C4F08CE}"/>
                </a:ext>
              </a:extLst>
            </p:cNvPr>
            <p:cNvSpPr txBox="1">
              <a:spLocks noChangeArrowheads="1"/>
            </p:cNvSpPr>
            <p:nvPr/>
          </p:nvSpPr>
          <p:spPr bwMode="auto">
            <a:xfrm>
              <a:off x="616484" y="5393004"/>
              <a:ext cx="302418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a:solidFill>
                    <a:schemeClr val="bg2">
                      <a:lumMod val="50000"/>
                    </a:schemeClr>
                  </a:solidFill>
                  <a:latin typeface="微软雅黑" panose="020B0503020204020204" pitchFamily="34" charset="-122"/>
                  <a:ea typeface="微软雅黑" panose="020B0503020204020204" pitchFamily="34" charset="-122"/>
                </a:rPr>
                <a:t>添加标题内容</a:t>
              </a:r>
            </a:p>
          </p:txBody>
        </p:sp>
        <p:sp>
          <p:nvSpPr>
            <p:cNvPr id="26" name="矩形 25">
              <a:extLst>
                <a:ext uri="{FF2B5EF4-FFF2-40B4-BE49-F238E27FC236}">
                  <a16:creationId xmlns:a16="http://schemas.microsoft.com/office/drawing/2014/main" xmlns="" id="{A6BA0D7C-C035-4459-96D9-835DB660E240}"/>
                </a:ext>
              </a:extLst>
            </p:cNvPr>
            <p:cNvSpPr>
              <a:spLocks noChangeArrowheads="1"/>
            </p:cNvSpPr>
            <p:nvPr/>
          </p:nvSpPr>
          <p:spPr bwMode="auto">
            <a:xfrm>
              <a:off x="1414870" y="5794642"/>
              <a:ext cx="8712200"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8" tIns="34289" rIns="68578" bIns="34289">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1000">
                  <a:solidFill>
                    <a:srgbClr val="A6A6A6"/>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a:solidFill>
                    <a:srgbClr val="A6A6A6"/>
                  </a:solidFill>
                  <a:latin typeface="微软雅黑" panose="020B0503020204020204" pitchFamily="34" charset="-122"/>
                  <a:ea typeface="微软雅黑" panose="020B0503020204020204" pitchFamily="34" charset="-122"/>
                  <a:sym typeface="Gill Sans" charset="0"/>
                </a:rPr>
                <a:t>200</a:t>
              </a:r>
              <a:r>
                <a:rPr lang="zh-CN" altLang="en-US" sz="1000">
                  <a:solidFill>
                    <a:srgbClr val="A6A6A6"/>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a:solidFill>
                    <a:srgbClr val="A6A6A6"/>
                  </a:solidFill>
                  <a:latin typeface="微软雅黑" panose="020B0503020204020204" pitchFamily="34" charset="-122"/>
                  <a:ea typeface="微软雅黑" panose="020B0503020204020204" pitchFamily="34" charset="-122"/>
                  <a:sym typeface="Gill Sans" charset="0"/>
                </a:rPr>
                <a:t>5</a:t>
              </a:r>
              <a:r>
                <a:rPr lang="zh-CN" altLang="en-US" sz="1000">
                  <a:solidFill>
                    <a:srgbClr val="A6A6A6"/>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a:solidFill>
                    <a:srgbClr val="A6A6A6"/>
                  </a:solidFill>
                  <a:latin typeface="微软雅黑" panose="020B0503020204020204" pitchFamily="34" charset="-122"/>
                  <a:ea typeface="微软雅黑" panose="020B0503020204020204" pitchFamily="34" charset="-122"/>
                  <a:sym typeface="Gill Sans" charset="0"/>
                </a:rPr>
                <a:t> </a:t>
              </a:r>
              <a:r>
                <a:rPr lang="zh-CN" altLang="en-US" sz="1000">
                  <a:solidFill>
                    <a:srgbClr val="A6A6A6"/>
                  </a:solidFill>
                  <a:latin typeface="微软雅黑" panose="020B0503020204020204" pitchFamily="34" charset="-122"/>
                  <a:ea typeface="微软雅黑" panose="020B0503020204020204" pitchFamily="34" charset="-122"/>
                  <a:sym typeface="Gill Sans" charset="0"/>
                </a:rPr>
                <a:t>。</a:t>
              </a:r>
              <a:endParaRPr lang="en-US" altLang="zh-CN" sz="1000">
                <a:solidFill>
                  <a:srgbClr val="A6A6A6"/>
                </a:solidFill>
                <a:latin typeface="微软雅黑" panose="020B0503020204020204" pitchFamily="34" charset="-122"/>
                <a:ea typeface="微软雅黑" panose="020B0503020204020204" pitchFamily="34" charset="-122"/>
                <a:sym typeface="Lato Light" charset="0"/>
              </a:endParaRPr>
            </a:p>
          </p:txBody>
        </p:sp>
      </p:grpSp>
      <p:grpSp>
        <p:nvGrpSpPr>
          <p:cNvPr id="4" name="组合 3">
            <a:extLst>
              <a:ext uri="{FF2B5EF4-FFF2-40B4-BE49-F238E27FC236}">
                <a16:creationId xmlns:a16="http://schemas.microsoft.com/office/drawing/2014/main" xmlns="" id="{623FBA44-02D7-4FD6-A63F-1F3A1FA51886}"/>
              </a:ext>
            </a:extLst>
          </p:cNvPr>
          <p:cNvGrpSpPr/>
          <p:nvPr/>
        </p:nvGrpSpPr>
        <p:grpSpPr>
          <a:xfrm>
            <a:off x="1073418" y="2182537"/>
            <a:ext cx="4873933" cy="831849"/>
            <a:chOff x="1073418" y="2182537"/>
            <a:chExt cx="4873933" cy="831849"/>
          </a:xfrm>
        </p:grpSpPr>
        <p:sp>
          <p:nvSpPr>
            <p:cNvPr id="8" name="圆角矩形 6">
              <a:extLst>
                <a:ext uri="{FF2B5EF4-FFF2-40B4-BE49-F238E27FC236}">
                  <a16:creationId xmlns:a16="http://schemas.microsoft.com/office/drawing/2014/main" xmlns="" id="{925137E4-8015-41E4-A2B0-EA72FE0EC326}"/>
                </a:ext>
              </a:extLst>
            </p:cNvPr>
            <p:cNvSpPr/>
            <p:nvPr/>
          </p:nvSpPr>
          <p:spPr>
            <a:xfrm>
              <a:off x="1073418" y="2192062"/>
              <a:ext cx="4873933" cy="822324"/>
            </a:xfrm>
            <a:prstGeom prst="roundRect">
              <a:avLst>
                <a:gd name="adj" fmla="val 50000"/>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3600" noProof="1">
                <a:solidFill>
                  <a:schemeClr val="bg1"/>
                </a:solidFill>
                <a:latin typeface="微软雅黑" panose="020B0503020204020204" pitchFamily="34" charset="-122"/>
                <a:ea typeface="微软雅黑" panose="020B0503020204020204" pitchFamily="34" charset="-122"/>
              </a:endParaRPr>
            </a:p>
          </p:txBody>
        </p:sp>
        <p:sp>
          <p:nvSpPr>
            <p:cNvPr id="12" name="矩形 11">
              <a:extLst>
                <a:ext uri="{FF2B5EF4-FFF2-40B4-BE49-F238E27FC236}">
                  <a16:creationId xmlns:a16="http://schemas.microsoft.com/office/drawing/2014/main" xmlns="" id="{DCC7EFC6-462E-42FF-8F45-FE7A53BC80CA}"/>
                </a:ext>
              </a:extLst>
            </p:cNvPr>
            <p:cNvSpPr>
              <a:spLocks noChangeArrowheads="1"/>
            </p:cNvSpPr>
            <p:nvPr/>
          </p:nvSpPr>
          <p:spPr bwMode="auto">
            <a:xfrm>
              <a:off x="2450424" y="2182537"/>
              <a:ext cx="15684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a:solidFill>
                    <a:schemeClr val="bg1"/>
                  </a:solidFill>
                  <a:latin typeface="微软雅黑" panose="020B0503020204020204" pitchFamily="34" charset="-122"/>
                  <a:ea typeface="微软雅黑" panose="020B0503020204020204" pitchFamily="34" charset="-122"/>
                </a:rPr>
                <a:t>添加标题内容</a:t>
              </a:r>
              <a:endParaRPr lang="en-US" altLang="zh-CN">
                <a:solidFill>
                  <a:schemeClr val="bg1"/>
                </a:solidFill>
                <a:latin typeface="微软雅黑" panose="020B0503020204020204" pitchFamily="34" charset="-122"/>
                <a:ea typeface="微软雅黑" panose="020B0503020204020204" pitchFamily="34" charset="-122"/>
              </a:endParaRPr>
            </a:p>
          </p:txBody>
        </p:sp>
        <p:sp>
          <p:nvSpPr>
            <p:cNvPr id="13" name="矩形 12">
              <a:extLst>
                <a:ext uri="{FF2B5EF4-FFF2-40B4-BE49-F238E27FC236}">
                  <a16:creationId xmlns:a16="http://schemas.microsoft.com/office/drawing/2014/main" xmlns="" id="{D27D130E-0C25-4648-974B-11B5E8C9358E}"/>
                </a:ext>
              </a:extLst>
            </p:cNvPr>
            <p:cNvSpPr/>
            <p:nvPr/>
          </p:nvSpPr>
          <p:spPr>
            <a:xfrm>
              <a:off x="2450424" y="2523849"/>
              <a:ext cx="3024187" cy="481013"/>
            </a:xfrm>
            <a:prstGeom prst="rect">
              <a:avLst/>
            </a:prstGeom>
          </p:spPr>
          <p:txBody>
            <a:bodyPr>
              <a:spAutoFit/>
            </a:bodyPr>
            <a:lstStyle/>
            <a:p>
              <a:pPr eaLnBrk="1" fontAlgn="auto" hangingPunct="1">
                <a:lnSpc>
                  <a:spcPct val="120000"/>
                </a:lnSpc>
                <a:defRPr/>
              </a:pPr>
              <a:r>
                <a:rPr lang="zh-CN" altLang="en-US" sz="1050" noProof="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在此录入上述图表的综合说明，在此录入上述图表的综合描述说明。</a:t>
              </a:r>
            </a:p>
          </p:txBody>
        </p:sp>
        <p:sp>
          <p:nvSpPr>
            <p:cNvPr id="2" name="矩形 1">
              <a:extLst>
                <a:ext uri="{FF2B5EF4-FFF2-40B4-BE49-F238E27FC236}">
                  <a16:creationId xmlns:a16="http://schemas.microsoft.com/office/drawing/2014/main" xmlns="" id="{26CAD67C-643C-45F3-9196-95CBD4FDB5BF}"/>
                </a:ext>
              </a:extLst>
            </p:cNvPr>
            <p:cNvSpPr/>
            <p:nvPr/>
          </p:nvSpPr>
          <p:spPr>
            <a:xfrm>
              <a:off x="1414870" y="2235421"/>
              <a:ext cx="524503" cy="769441"/>
            </a:xfrm>
            <a:prstGeom prst="rect">
              <a:avLst/>
            </a:prstGeom>
          </p:spPr>
          <p:txBody>
            <a:bodyPr wrap="none">
              <a:spAutoFit/>
            </a:bodyPr>
            <a:lstStyle/>
            <a:p>
              <a:r>
                <a:rPr lang="en-US" altLang="zh-CN" sz="44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S</a:t>
              </a:r>
              <a:endParaRPr lang="zh-CN" altLang="en-US" sz="4400" b="1">
                <a:solidFill>
                  <a:schemeClr val="bg1"/>
                </a:solidFill>
                <a:effectLst>
                  <a:outerShdw blurRad="38100" dist="38100" dir="2700000" algn="tl">
                    <a:srgbClr val="000000">
                      <a:alpha val="43137"/>
                    </a:srgbClr>
                  </a:outerShdw>
                </a:effectLst>
              </a:endParaRPr>
            </a:p>
          </p:txBody>
        </p:sp>
      </p:grpSp>
      <p:grpSp>
        <p:nvGrpSpPr>
          <p:cNvPr id="5" name="组合 4">
            <a:extLst>
              <a:ext uri="{FF2B5EF4-FFF2-40B4-BE49-F238E27FC236}">
                <a16:creationId xmlns:a16="http://schemas.microsoft.com/office/drawing/2014/main" xmlns="" id="{F270ABF5-B0E7-47C3-8E17-C401ABB82B24}"/>
              </a:ext>
            </a:extLst>
          </p:cNvPr>
          <p:cNvGrpSpPr/>
          <p:nvPr/>
        </p:nvGrpSpPr>
        <p:grpSpPr>
          <a:xfrm>
            <a:off x="6539674" y="2182537"/>
            <a:ext cx="4873933" cy="831849"/>
            <a:chOff x="6539674" y="2182537"/>
            <a:chExt cx="4873933" cy="831849"/>
          </a:xfrm>
        </p:grpSpPr>
        <p:sp>
          <p:nvSpPr>
            <p:cNvPr id="28" name="圆角矩形 6">
              <a:extLst>
                <a:ext uri="{FF2B5EF4-FFF2-40B4-BE49-F238E27FC236}">
                  <a16:creationId xmlns:a16="http://schemas.microsoft.com/office/drawing/2014/main" xmlns="" id="{ACAFCDA8-7D50-4168-A1C8-66CD5398F4F3}"/>
                </a:ext>
              </a:extLst>
            </p:cNvPr>
            <p:cNvSpPr/>
            <p:nvPr/>
          </p:nvSpPr>
          <p:spPr>
            <a:xfrm>
              <a:off x="6539674" y="2192062"/>
              <a:ext cx="4873933" cy="822324"/>
            </a:xfrm>
            <a:prstGeom prst="roundRect">
              <a:avLst>
                <a:gd name="adj" fmla="val 50000"/>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3600" noProof="1">
                <a:solidFill>
                  <a:schemeClr val="bg1"/>
                </a:solidFill>
                <a:latin typeface="微软雅黑" panose="020B0503020204020204" pitchFamily="34" charset="-122"/>
                <a:ea typeface="微软雅黑" panose="020B0503020204020204" pitchFamily="34" charset="-122"/>
              </a:endParaRPr>
            </a:p>
          </p:txBody>
        </p:sp>
        <p:sp>
          <p:nvSpPr>
            <p:cNvPr id="29" name="矩形 28">
              <a:extLst>
                <a:ext uri="{FF2B5EF4-FFF2-40B4-BE49-F238E27FC236}">
                  <a16:creationId xmlns:a16="http://schemas.microsoft.com/office/drawing/2014/main" xmlns="" id="{6C716783-B7EF-41BB-AC80-38E92226E411}"/>
                </a:ext>
              </a:extLst>
            </p:cNvPr>
            <p:cNvSpPr>
              <a:spLocks noChangeArrowheads="1"/>
            </p:cNvSpPr>
            <p:nvPr/>
          </p:nvSpPr>
          <p:spPr bwMode="auto">
            <a:xfrm>
              <a:off x="7916680" y="2182537"/>
              <a:ext cx="15684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a:solidFill>
                    <a:schemeClr val="bg1"/>
                  </a:solidFill>
                  <a:latin typeface="微软雅黑" panose="020B0503020204020204" pitchFamily="34" charset="-122"/>
                  <a:ea typeface="微软雅黑" panose="020B0503020204020204" pitchFamily="34" charset="-122"/>
                </a:rPr>
                <a:t>添加标题内容</a:t>
              </a:r>
              <a:endParaRPr lang="en-US" altLang="zh-CN">
                <a:solidFill>
                  <a:schemeClr val="bg1"/>
                </a:solidFill>
                <a:latin typeface="微软雅黑" panose="020B0503020204020204" pitchFamily="34" charset="-122"/>
                <a:ea typeface="微软雅黑" panose="020B0503020204020204" pitchFamily="34" charset="-122"/>
              </a:endParaRPr>
            </a:p>
          </p:txBody>
        </p:sp>
        <p:sp>
          <p:nvSpPr>
            <p:cNvPr id="30" name="矩形 29">
              <a:extLst>
                <a:ext uri="{FF2B5EF4-FFF2-40B4-BE49-F238E27FC236}">
                  <a16:creationId xmlns:a16="http://schemas.microsoft.com/office/drawing/2014/main" xmlns="" id="{7D6170AC-FA97-4609-8DFA-0FD163A83428}"/>
                </a:ext>
              </a:extLst>
            </p:cNvPr>
            <p:cNvSpPr/>
            <p:nvPr/>
          </p:nvSpPr>
          <p:spPr>
            <a:xfrm>
              <a:off x="7916680" y="2523849"/>
              <a:ext cx="3024187" cy="481013"/>
            </a:xfrm>
            <a:prstGeom prst="rect">
              <a:avLst/>
            </a:prstGeom>
          </p:spPr>
          <p:txBody>
            <a:bodyPr>
              <a:spAutoFit/>
            </a:bodyPr>
            <a:lstStyle/>
            <a:p>
              <a:pPr eaLnBrk="1" fontAlgn="auto" hangingPunct="1">
                <a:lnSpc>
                  <a:spcPct val="120000"/>
                </a:lnSpc>
                <a:defRPr/>
              </a:pPr>
              <a:r>
                <a:rPr lang="zh-CN" altLang="en-US" sz="1050" noProof="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在此录入上述图表的综合说明，在此录入上述图表的综合描述说明。</a:t>
              </a:r>
            </a:p>
          </p:txBody>
        </p:sp>
        <p:sp>
          <p:nvSpPr>
            <p:cNvPr id="31" name="矩形 30">
              <a:extLst>
                <a:ext uri="{FF2B5EF4-FFF2-40B4-BE49-F238E27FC236}">
                  <a16:creationId xmlns:a16="http://schemas.microsoft.com/office/drawing/2014/main" xmlns="" id="{88A3B790-6E24-4280-AD10-CC3952D63213}"/>
                </a:ext>
              </a:extLst>
            </p:cNvPr>
            <p:cNvSpPr/>
            <p:nvPr/>
          </p:nvSpPr>
          <p:spPr>
            <a:xfrm>
              <a:off x="6881126" y="2235421"/>
              <a:ext cx="792205" cy="769441"/>
            </a:xfrm>
            <a:prstGeom prst="rect">
              <a:avLst/>
            </a:prstGeom>
          </p:spPr>
          <p:txBody>
            <a:bodyPr wrap="none">
              <a:spAutoFit/>
            </a:bodyPr>
            <a:lstStyle/>
            <a:p>
              <a:r>
                <a:rPr lang="en-US" altLang="zh-CN" sz="44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W</a:t>
              </a:r>
              <a:endParaRPr lang="zh-CN" altLang="en-US" sz="4400" b="1">
                <a:solidFill>
                  <a:schemeClr val="bg1"/>
                </a:solidFill>
                <a:effectLst>
                  <a:outerShdw blurRad="38100" dist="38100" dir="2700000" algn="tl">
                    <a:srgbClr val="000000">
                      <a:alpha val="43137"/>
                    </a:srgbClr>
                  </a:outerShdw>
                </a:effectLst>
              </a:endParaRPr>
            </a:p>
          </p:txBody>
        </p:sp>
      </p:grpSp>
      <p:grpSp>
        <p:nvGrpSpPr>
          <p:cNvPr id="43" name="组合 42">
            <a:extLst>
              <a:ext uri="{FF2B5EF4-FFF2-40B4-BE49-F238E27FC236}">
                <a16:creationId xmlns:a16="http://schemas.microsoft.com/office/drawing/2014/main" xmlns="" id="{CBC22571-E24D-481C-9DBD-5ABFF402CE94}"/>
              </a:ext>
            </a:extLst>
          </p:cNvPr>
          <p:cNvGrpSpPr/>
          <p:nvPr/>
        </p:nvGrpSpPr>
        <p:grpSpPr>
          <a:xfrm>
            <a:off x="1073418" y="3878760"/>
            <a:ext cx="4873933" cy="831849"/>
            <a:chOff x="1073418" y="3878760"/>
            <a:chExt cx="4873933" cy="831849"/>
          </a:xfrm>
        </p:grpSpPr>
        <p:sp>
          <p:nvSpPr>
            <p:cNvPr id="33" name="圆角矩形 6">
              <a:extLst>
                <a:ext uri="{FF2B5EF4-FFF2-40B4-BE49-F238E27FC236}">
                  <a16:creationId xmlns:a16="http://schemas.microsoft.com/office/drawing/2014/main" xmlns="" id="{60B08DAA-13E8-4D2C-965B-4E454B0D39C2}"/>
                </a:ext>
              </a:extLst>
            </p:cNvPr>
            <p:cNvSpPr/>
            <p:nvPr/>
          </p:nvSpPr>
          <p:spPr>
            <a:xfrm>
              <a:off x="1073418" y="3888285"/>
              <a:ext cx="4873933" cy="822324"/>
            </a:xfrm>
            <a:prstGeom prst="roundRect">
              <a:avLst>
                <a:gd name="adj" fmla="val 50000"/>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3600" noProof="1">
                <a:solidFill>
                  <a:schemeClr val="bg1"/>
                </a:solidFill>
                <a:latin typeface="微软雅黑" panose="020B0503020204020204" pitchFamily="34" charset="-122"/>
                <a:ea typeface="微软雅黑" panose="020B0503020204020204" pitchFamily="34" charset="-122"/>
              </a:endParaRPr>
            </a:p>
          </p:txBody>
        </p:sp>
        <p:sp>
          <p:nvSpPr>
            <p:cNvPr id="34" name="矩形 33">
              <a:extLst>
                <a:ext uri="{FF2B5EF4-FFF2-40B4-BE49-F238E27FC236}">
                  <a16:creationId xmlns:a16="http://schemas.microsoft.com/office/drawing/2014/main" xmlns="" id="{183FDDCD-571D-4543-A65C-0392ED022E81}"/>
                </a:ext>
              </a:extLst>
            </p:cNvPr>
            <p:cNvSpPr>
              <a:spLocks noChangeArrowheads="1"/>
            </p:cNvSpPr>
            <p:nvPr/>
          </p:nvSpPr>
          <p:spPr bwMode="auto">
            <a:xfrm>
              <a:off x="2450424" y="3878760"/>
              <a:ext cx="15684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a:solidFill>
                    <a:schemeClr val="bg1"/>
                  </a:solidFill>
                  <a:latin typeface="微软雅黑" panose="020B0503020204020204" pitchFamily="34" charset="-122"/>
                  <a:ea typeface="微软雅黑" panose="020B0503020204020204" pitchFamily="34" charset="-122"/>
                </a:rPr>
                <a:t>添加标题内容</a:t>
              </a:r>
              <a:endParaRPr lang="en-US" altLang="zh-CN">
                <a:solidFill>
                  <a:schemeClr val="bg1"/>
                </a:solidFill>
                <a:latin typeface="微软雅黑" panose="020B0503020204020204" pitchFamily="34" charset="-122"/>
                <a:ea typeface="微软雅黑" panose="020B0503020204020204" pitchFamily="34" charset="-122"/>
              </a:endParaRPr>
            </a:p>
          </p:txBody>
        </p:sp>
        <p:sp>
          <p:nvSpPr>
            <p:cNvPr id="35" name="矩形 34">
              <a:extLst>
                <a:ext uri="{FF2B5EF4-FFF2-40B4-BE49-F238E27FC236}">
                  <a16:creationId xmlns:a16="http://schemas.microsoft.com/office/drawing/2014/main" xmlns="" id="{858719E4-6927-42E5-B982-986848549ED7}"/>
                </a:ext>
              </a:extLst>
            </p:cNvPr>
            <p:cNvSpPr/>
            <p:nvPr/>
          </p:nvSpPr>
          <p:spPr>
            <a:xfrm>
              <a:off x="2450424" y="4220072"/>
              <a:ext cx="3024187" cy="481013"/>
            </a:xfrm>
            <a:prstGeom prst="rect">
              <a:avLst/>
            </a:prstGeom>
          </p:spPr>
          <p:txBody>
            <a:bodyPr>
              <a:spAutoFit/>
            </a:bodyPr>
            <a:lstStyle/>
            <a:p>
              <a:pPr eaLnBrk="1" fontAlgn="auto" hangingPunct="1">
                <a:lnSpc>
                  <a:spcPct val="120000"/>
                </a:lnSpc>
                <a:defRPr/>
              </a:pPr>
              <a:r>
                <a:rPr lang="zh-CN" altLang="en-US" sz="1050" noProof="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在此录入上述图表的综合说明，在此录入上述图表的综合描述说明。</a:t>
              </a:r>
            </a:p>
          </p:txBody>
        </p:sp>
        <p:sp>
          <p:nvSpPr>
            <p:cNvPr id="36" name="矩形 35">
              <a:extLst>
                <a:ext uri="{FF2B5EF4-FFF2-40B4-BE49-F238E27FC236}">
                  <a16:creationId xmlns:a16="http://schemas.microsoft.com/office/drawing/2014/main" xmlns="" id="{D7E68D58-4209-4059-93DD-C8EB2C691FFC}"/>
                </a:ext>
              </a:extLst>
            </p:cNvPr>
            <p:cNvSpPr/>
            <p:nvPr/>
          </p:nvSpPr>
          <p:spPr>
            <a:xfrm>
              <a:off x="1414870" y="3931644"/>
              <a:ext cx="646331" cy="769441"/>
            </a:xfrm>
            <a:prstGeom prst="rect">
              <a:avLst/>
            </a:prstGeom>
          </p:spPr>
          <p:txBody>
            <a:bodyPr wrap="none">
              <a:spAutoFit/>
            </a:bodyPr>
            <a:lstStyle/>
            <a:p>
              <a:r>
                <a:rPr lang="en-US" altLang="zh-CN" sz="44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O</a:t>
              </a:r>
              <a:endParaRPr lang="zh-CN" altLang="en-US" sz="4400" b="1">
                <a:solidFill>
                  <a:schemeClr val="bg1"/>
                </a:solidFill>
                <a:effectLst>
                  <a:outerShdw blurRad="38100" dist="38100" dir="2700000" algn="tl">
                    <a:srgbClr val="000000">
                      <a:alpha val="43137"/>
                    </a:srgbClr>
                  </a:outerShdw>
                </a:effectLst>
              </a:endParaRPr>
            </a:p>
          </p:txBody>
        </p:sp>
      </p:grpSp>
      <p:grpSp>
        <p:nvGrpSpPr>
          <p:cNvPr id="42" name="组合 41">
            <a:extLst>
              <a:ext uri="{FF2B5EF4-FFF2-40B4-BE49-F238E27FC236}">
                <a16:creationId xmlns:a16="http://schemas.microsoft.com/office/drawing/2014/main" xmlns="" id="{0A5BB401-AC38-4DCA-A2AF-8B0008720181}"/>
              </a:ext>
            </a:extLst>
          </p:cNvPr>
          <p:cNvGrpSpPr/>
          <p:nvPr/>
        </p:nvGrpSpPr>
        <p:grpSpPr>
          <a:xfrm>
            <a:off x="6539674" y="3878760"/>
            <a:ext cx="4873933" cy="831849"/>
            <a:chOff x="6539674" y="3878760"/>
            <a:chExt cx="4873933" cy="831849"/>
          </a:xfrm>
        </p:grpSpPr>
        <p:sp>
          <p:nvSpPr>
            <p:cNvPr id="38" name="圆角矩形 6">
              <a:extLst>
                <a:ext uri="{FF2B5EF4-FFF2-40B4-BE49-F238E27FC236}">
                  <a16:creationId xmlns:a16="http://schemas.microsoft.com/office/drawing/2014/main" xmlns="" id="{DF0796B0-D3D7-4DF5-9BD0-5751E537E2EA}"/>
                </a:ext>
              </a:extLst>
            </p:cNvPr>
            <p:cNvSpPr/>
            <p:nvPr/>
          </p:nvSpPr>
          <p:spPr>
            <a:xfrm>
              <a:off x="6539674" y="3888285"/>
              <a:ext cx="4873933" cy="822324"/>
            </a:xfrm>
            <a:prstGeom prst="roundRect">
              <a:avLst>
                <a:gd name="adj" fmla="val 50000"/>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3600" noProof="1">
                <a:solidFill>
                  <a:schemeClr val="bg1"/>
                </a:solidFill>
                <a:latin typeface="微软雅黑" panose="020B0503020204020204" pitchFamily="34" charset="-122"/>
                <a:ea typeface="微软雅黑" panose="020B0503020204020204" pitchFamily="34" charset="-122"/>
              </a:endParaRPr>
            </a:p>
          </p:txBody>
        </p:sp>
        <p:sp>
          <p:nvSpPr>
            <p:cNvPr id="39" name="矩形 38">
              <a:extLst>
                <a:ext uri="{FF2B5EF4-FFF2-40B4-BE49-F238E27FC236}">
                  <a16:creationId xmlns:a16="http://schemas.microsoft.com/office/drawing/2014/main" xmlns="" id="{68544861-EB66-484A-A1B4-154EA0EF0082}"/>
                </a:ext>
              </a:extLst>
            </p:cNvPr>
            <p:cNvSpPr>
              <a:spLocks noChangeArrowheads="1"/>
            </p:cNvSpPr>
            <p:nvPr/>
          </p:nvSpPr>
          <p:spPr bwMode="auto">
            <a:xfrm>
              <a:off x="7916680" y="3878760"/>
              <a:ext cx="15684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a:solidFill>
                    <a:schemeClr val="bg1"/>
                  </a:solidFill>
                  <a:latin typeface="微软雅黑" panose="020B0503020204020204" pitchFamily="34" charset="-122"/>
                  <a:ea typeface="微软雅黑" panose="020B0503020204020204" pitchFamily="34" charset="-122"/>
                </a:rPr>
                <a:t>添加标题内容</a:t>
              </a:r>
              <a:endParaRPr lang="en-US" altLang="zh-CN">
                <a:solidFill>
                  <a:schemeClr val="bg1"/>
                </a:solidFill>
                <a:latin typeface="微软雅黑" panose="020B0503020204020204" pitchFamily="34" charset="-122"/>
                <a:ea typeface="微软雅黑" panose="020B0503020204020204" pitchFamily="34" charset="-122"/>
              </a:endParaRPr>
            </a:p>
          </p:txBody>
        </p:sp>
        <p:sp>
          <p:nvSpPr>
            <p:cNvPr id="40" name="矩形 39">
              <a:extLst>
                <a:ext uri="{FF2B5EF4-FFF2-40B4-BE49-F238E27FC236}">
                  <a16:creationId xmlns:a16="http://schemas.microsoft.com/office/drawing/2014/main" xmlns="" id="{5DF8D821-7239-4DD9-B5DC-C106D48E6436}"/>
                </a:ext>
              </a:extLst>
            </p:cNvPr>
            <p:cNvSpPr/>
            <p:nvPr/>
          </p:nvSpPr>
          <p:spPr>
            <a:xfrm>
              <a:off x="7916680" y="4220072"/>
              <a:ext cx="3024187" cy="481013"/>
            </a:xfrm>
            <a:prstGeom prst="rect">
              <a:avLst/>
            </a:prstGeom>
          </p:spPr>
          <p:txBody>
            <a:bodyPr>
              <a:spAutoFit/>
            </a:bodyPr>
            <a:lstStyle/>
            <a:p>
              <a:pPr eaLnBrk="1" fontAlgn="auto" hangingPunct="1">
                <a:lnSpc>
                  <a:spcPct val="120000"/>
                </a:lnSpc>
                <a:defRPr/>
              </a:pPr>
              <a:r>
                <a:rPr lang="zh-CN" altLang="en-US" sz="1050" noProof="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在此录入上述图表的综合说明，在此录入上述图表的综合描述说明。</a:t>
              </a:r>
            </a:p>
          </p:txBody>
        </p:sp>
        <p:sp>
          <p:nvSpPr>
            <p:cNvPr id="41" name="矩形 40">
              <a:extLst>
                <a:ext uri="{FF2B5EF4-FFF2-40B4-BE49-F238E27FC236}">
                  <a16:creationId xmlns:a16="http://schemas.microsoft.com/office/drawing/2014/main" xmlns="" id="{B567BDC1-B59F-4D24-8639-050EF1CEF875}"/>
                </a:ext>
              </a:extLst>
            </p:cNvPr>
            <p:cNvSpPr/>
            <p:nvPr/>
          </p:nvSpPr>
          <p:spPr>
            <a:xfrm>
              <a:off x="6881126" y="3931644"/>
              <a:ext cx="537327" cy="769441"/>
            </a:xfrm>
            <a:prstGeom prst="rect">
              <a:avLst/>
            </a:prstGeom>
          </p:spPr>
          <p:txBody>
            <a:bodyPr wrap="none">
              <a:spAutoFit/>
            </a:bodyPr>
            <a:lstStyle/>
            <a:p>
              <a:r>
                <a:rPr lang="en-US" altLang="zh-CN" sz="44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T</a:t>
              </a:r>
              <a:endParaRPr lang="zh-CN" altLang="en-US" sz="4400" b="1">
                <a:solidFill>
                  <a:schemeClr val="bg1"/>
                </a:solidFill>
                <a:effectLst>
                  <a:outerShdw blurRad="38100" dist="38100" dir="2700000" algn="tl">
                    <a:srgbClr val="000000">
                      <a:alpha val="43137"/>
                    </a:srgbClr>
                  </a:outerShdw>
                </a:effectLst>
              </a:endParaRPr>
            </a:p>
          </p:txBody>
        </p:sp>
      </p:grpSp>
      <p:sp>
        <p:nvSpPr>
          <p:cNvPr id="32" name="矩形 31">
            <a:extLst>
              <a:ext uri="{FF2B5EF4-FFF2-40B4-BE49-F238E27FC236}">
                <a16:creationId xmlns:a16="http://schemas.microsoft.com/office/drawing/2014/main" xmlns="" id="{B0091A7E-590C-4AC1-BC9C-6C4C62CE2E0F}"/>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37" name="任意多边形: 形状 36">
            <a:extLst>
              <a:ext uri="{FF2B5EF4-FFF2-40B4-BE49-F238E27FC236}">
                <a16:creationId xmlns:a16="http://schemas.microsoft.com/office/drawing/2014/main" xmlns="" id="{097737C2-F92A-4D83-BC51-3BEEE015F521}"/>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45" name="组合 44">
            <a:extLst>
              <a:ext uri="{FF2B5EF4-FFF2-40B4-BE49-F238E27FC236}">
                <a16:creationId xmlns:a16="http://schemas.microsoft.com/office/drawing/2014/main" xmlns="" id="{CB3D80C7-CFC8-480A-B3A4-7DC12BDC0670}"/>
              </a:ext>
            </a:extLst>
          </p:cNvPr>
          <p:cNvGrpSpPr/>
          <p:nvPr/>
        </p:nvGrpSpPr>
        <p:grpSpPr>
          <a:xfrm>
            <a:off x="11065679" y="5731376"/>
            <a:ext cx="1126618" cy="1138043"/>
            <a:chOff x="11065679" y="5731376"/>
            <a:chExt cx="1126618" cy="1138043"/>
          </a:xfrm>
        </p:grpSpPr>
        <p:sp>
          <p:nvSpPr>
            <p:cNvPr id="46" name="斜纹 45">
              <a:extLst>
                <a:ext uri="{FF2B5EF4-FFF2-40B4-BE49-F238E27FC236}">
                  <a16:creationId xmlns:a16="http://schemas.microsoft.com/office/drawing/2014/main" xmlns="" id="{09E4A71D-4974-4B3B-A09F-401BA975A995}"/>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7" name="斜纹 46">
              <a:extLst>
                <a:ext uri="{FF2B5EF4-FFF2-40B4-BE49-F238E27FC236}">
                  <a16:creationId xmlns:a16="http://schemas.microsoft.com/office/drawing/2014/main" xmlns="" id="{6D68A1AD-5EA7-4F1D-90EC-F50F08BCBF8B}"/>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8" name="斜纹 47">
              <a:extLst>
                <a:ext uri="{FF2B5EF4-FFF2-40B4-BE49-F238E27FC236}">
                  <a16:creationId xmlns:a16="http://schemas.microsoft.com/office/drawing/2014/main" xmlns="" id="{7EF839AD-8121-4EA0-BE14-FCC7784470BA}"/>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9" name="组合 48">
            <a:extLst>
              <a:ext uri="{FF2B5EF4-FFF2-40B4-BE49-F238E27FC236}">
                <a16:creationId xmlns:a16="http://schemas.microsoft.com/office/drawing/2014/main" xmlns="" id="{0819B034-8F6D-46EE-A5C5-E7B35306B8EF}"/>
              </a:ext>
            </a:extLst>
          </p:cNvPr>
          <p:cNvGrpSpPr/>
          <p:nvPr/>
        </p:nvGrpSpPr>
        <p:grpSpPr>
          <a:xfrm>
            <a:off x="8915739" y="123472"/>
            <a:ext cx="3111552" cy="666942"/>
            <a:chOff x="9769790" y="38915"/>
            <a:chExt cx="2190535" cy="728714"/>
          </a:xfrm>
        </p:grpSpPr>
        <p:sp>
          <p:nvSpPr>
            <p:cNvPr id="50" name="矩形: 圆角 49">
              <a:extLst>
                <a:ext uri="{FF2B5EF4-FFF2-40B4-BE49-F238E27FC236}">
                  <a16:creationId xmlns:a16="http://schemas.microsoft.com/office/drawing/2014/main" xmlns="" id="{56E77420-E9CE-4E6E-AD7B-E4E74FAEB5B9}"/>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圆角 50">
              <a:extLst>
                <a:ext uri="{FF2B5EF4-FFF2-40B4-BE49-F238E27FC236}">
                  <a16:creationId xmlns:a16="http://schemas.microsoft.com/office/drawing/2014/main" xmlns="" id="{F4297A16-16B4-46ED-A7BB-69108036968B}"/>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圆角 51">
              <a:extLst>
                <a:ext uri="{FF2B5EF4-FFF2-40B4-BE49-F238E27FC236}">
                  <a16:creationId xmlns:a16="http://schemas.microsoft.com/office/drawing/2014/main" xmlns="" id="{93F2A510-BE23-4249-A308-119445A18674}"/>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圆角 52">
              <a:extLst>
                <a:ext uri="{FF2B5EF4-FFF2-40B4-BE49-F238E27FC236}">
                  <a16:creationId xmlns:a16="http://schemas.microsoft.com/office/drawing/2014/main" xmlns="" id="{D2CFCC56-7655-4D20-B6C2-E2491E836ADA}"/>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圆角 53">
              <a:extLst>
                <a:ext uri="{FF2B5EF4-FFF2-40B4-BE49-F238E27FC236}">
                  <a16:creationId xmlns:a16="http://schemas.microsoft.com/office/drawing/2014/main" xmlns="" id="{940386D4-2172-4685-9437-B7BD0D7C3326}"/>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圆角 54">
              <a:extLst>
                <a:ext uri="{FF2B5EF4-FFF2-40B4-BE49-F238E27FC236}">
                  <a16:creationId xmlns:a16="http://schemas.microsoft.com/office/drawing/2014/main" xmlns="" id="{97F79844-DA60-4D43-BEB8-4B6077C2B523}"/>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圆角 55">
              <a:extLst>
                <a:ext uri="{FF2B5EF4-FFF2-40B4-BE49-F238E27FC236}">
                  <a16:creationId xmlns:a16="http://schemas.microsoft.com/office/drawing/2014/main" xmlns="" id="{7DC4C6CA-43BA-4846-88A0-AF89DD6952E0}"/>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圆角 56">
              <a:extLst>
                <a:ext uri="{FF2B5EF4-FFF2-40B4-BE49-F238E27FC236}">
                  <a16:creationId xmlns:a16="http://schemas.microsoft.com/office/drawing/2014/main" xmlns="" id="{EEFB6CC8-6E32-475A-8E08-C018F6A5982B}"/>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圆角 57">
              <a:extLst>
                <a:ext uri="{FF2B5EF4-FFF2-40B4-BE49-F238E27FC236}">
                  <a16:creationId xmlns:a16="http://schemas.microsoft.com/office/drawing/2014/main" xmlns="" id="{E61EAA8E-0734-419D-AA9D-B3CADD5F7500}"/>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9178710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6000">
        <p15:prstTrans prst="peelOff"/>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1+#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500" fill="hold"/>
                                        <p:tgtEl>
                                          <p:spTgt spid="37"/>
                                        </p:tgtEl>
                                        <p:attrNameLst>
                                          <p:attrName>ppt_x</p:attrName>
                                        </p:attrNameLst>
                                      </p:cBhvr>
                                      <p:tavLst>
                                        <p:tav tm="0">
                                          <p:val>
                                            <p:strVal val="0-#ppt_w/2"/>
                                          </p:val>
                                        </p:tav>
                                        <p:tav tm="100000">
                                          <p:val>
                                            <p:strVal val="#ppt_x"/>
                                          </p:val>
                                        </p:tav>
                                      </p:tavLst>
                                    </p:anim>
                                    <p:anim calcmode="lin" valueType="num">
                                      <p:cBhvr additive="base">
                                        <p:cTn id="12" dur="500" fill="hold"/>
                                        <p:tgtEl>
                                          <p:spTgt spid="3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wipe(up)">
                                      <p:cBhvr>
                                        <p:cTn id="16" dur="500"/>
                                        <p:tgtEl>
                                          <p:spTgt spid="49"/>
                                        </p:tgtEl>
                                      </p:cBhvr>
                                    </p:animEffect>
                                  </p:childTnLst>
                                </p:cTn>
                              </p:par>
                              <p:par>
                                <p:cTn id="17" presetID="22" presetClass="entr" presetSubtype="4" fill="hold" nodeType="with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wipe(down)">
                                      <p:cBhvr>
                                        <p:cTn id="19" dur="500"/>
                                        <p:tgtEl>
                                          <p:spTgt spid="45"/>
                                        </p:tgtEl>
                                      </p:cBhvr>
                                    </p:animEffect>
                                  </p:childTnLst>
                                </p:cTn>
                              </p:par>
                            </p:childTnLst>
                          </p:cTn>
                        </p:par>
                        <p:par>
                          <p:cTn id="20" fill="hold">
                            <p:stCondLst>
                              <p:cond delay="1000"/>
                            </p:stCondLst>
                            <p:childTnLst>
                              <p:par>
                                <p:cTn id="21" presetID="42" presetClass="entr" presetSubtype="0" fill="hold" nodeType="after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fade">
                                      <p:cBhvr>
                                        <p:cTn id="23" dur="1000"/>
                                        <p:tgtEl>
                                          <p:spTgt spid="44"/>
                                        </p:tgtEl>
                                      </p:cBhvr>
                                    </p:animEffect>
                                    <p:anim calcmode="lin" valueType="num">
                                      <p:cBhvr>
                                        <p:cTn id="24" dur="1000" fill="hold"/>
                                        <p:tgtEl>
                                          <p:spTgt spid="44"/>
                                        </p:tgtEl>
                                        <p:attrNameLst>
                                          <p:attrName>ppt_x</p:attrName>
                                        </p:attrNameLst>
                                      </p:cBhvr>
                                      <p:tavLst>
                                        <p:tav tm="0">
                                          <p:val>
                                            <p:strVal val="#ppt_x"/>
                                          </p:val>
                                        </p:tav>
                                        <p:tav tm="100000">
                                          <p:val>
                                            <p:strVal val="#ppt_x"/>
                                          </p:val>
                                        </p:tav>
                                      </p:tavLst>
                                    </p:anim>
                                    <p:anim calcmode="lin" valueType="num">
                                      <p:cBhvr>
                                        <p:cTn id="25" dur="1000" fill="hold"/>
                                        <p:tgtEl>
                                          <p:spTgt spid="44"/>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1000"/>
                                        <p:tgtEl>
                                          <p:spTgt spid="4"/>
                                        </p:tgtEl>
                                      </p:cBhvr>
                                    </p:animEffect>
                                    <p:anim calcmode="lin" valueType="num">
                                      <p:cBhvr>
                                        <p:cTn id="30" dur="1000" fill="hold"/>
                                        <p:tgtEl>
                                          <p:spTgt spid="4"/>
                                        </p:tgtEl>
                                        <p:attrNameLst>
                                          <p:attrName>ppt_x</p:attrName>
                                        </p:attrNameLst>
                                      </p:cBhvr>
                                      <p:tavLst>
                                        <p:tav tm="0">
                                          <p:val>
                                            <p:strVal val="#ppt_x"/>
                                          </p:val>
                                        </p:tav>
                                        <p:tav tm="100000">
                                          <p:val>
                                            <p:strVal val="#ppt_x"/>
                                          </p:val>
                                        </p:tav>
                                      </p:tavLst>
                                    </p:anim>
                                    <p:anim calcmode="lin" valueType="num">
                                      <p:cBhvr>
                                        <p:cTn id="31" dur="1000" fill="hold"/>
                                        <p:tgtEl>
                                          <p:spTgt spid="4"/>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42" presetClass="entr" presetSubtype="0"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1000" fill="hold"/>
                                        <p:tgtEl>
                                          <p:spTgt spid="5"/>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42" presetClass="entr" presetSubtype="0" fill="hold" nodeType="after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fade">
                                      <p:cBhvr>
                                        <p:cTn id="41" dur="1000"/>
                                        <p:tgtEl>
                                          <p:spTgt spid="43"/>
                                        </p:tgtEl>
                                      </p:cBhvr>
                                    </p:animEffect>
                                    <p:anim calcmode="lin" valueType="num">
                                      <p:cBhvr>
                                        <p:cTn id="42" dur="1000" fill="hold"/>
                                        <p:tgtEl>
                                          <p:spTgt spid="43"/>
                                        </p:tgtEl>
                                        <p:attrNameLst>
                                          <p:attrName>ppt_x</p:attrName>
                                        </p:attrNameLst>
                                      </p:cBhvr>
                                      <p:tavLst>
                                        <p:tav tm="0">
                                          <p:val>
                                            <p:strVal val="#ppt_x"/>
                                          </p:val>
                                        </p:tav>
                                        <p:tav tm="100000">
                                          <p:val>
                                            <p:strVal val="#ppt_x"/>
                                          </p:val>
                                        </p:tav>
                                      </p:tavLst>
                                    </p:anim>
                                    <p:anim calcmode="lin" valueType="num">
                                      <p:cBhvr>
                                        <p:cTn id="43" dur="1000" fill="hold"/>
                                        <p:tgtEl>
                                          <p:spTgt spid="43"/>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42" presetClass="entr" presetSubtype="0" fill="hold" nodeType="after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fade">
                                      <p:cBhvr>
                                        <p:cTn id="47" dur="1000"/>
                                        <p:tgtEl>
                                          <p:spTgt spid="42"/>
                                        </p:tgtEl>
                                      </p:cBhvr>
                                    </p:animEffect>
                                    <p:anim calcmode="lin" valueType="num">
                                      <p:cBhvr>
                                        <p:cTn id="48" dur="1000" fill="hold"/>
                                        <p:tgtEl>
                                          <p:spTgt spid="42"/>
                                        </p:tgtEl>
                                        <p:attrNameLst>
                                          <p:attrName>ppt_x</p:attrName>
                                        </p:attrNameLst>
                                      </p:cBhvr>
                                      <p:tavLst>
                                        <p:tav tm="0">
                                          <p:val>
                                            <p:strVal val="#ppt_x"/>
                                          </p:val>
                                        </p:tav>
                                        <p:tav tm="100000">
                                          <p:val>
                                            <p:strVal val="#ppt_x"/>
                                          </p:val>
                                        </p:tav>
                                      </p:tavLst>
                                    </p:anim>
                                    <p:anim calcmode="lin" valueType="num">
                                      <p:cBhvr>
                                        <p:cTn id="49"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sp>
        <p:nvSpPr>
          <p:cNvPr id="48" name="矩形 47">
            <a:extLst>
              <a:ext uri="{FF2B5EF4-FFF2-40B4-BE49-F238E27FC236}">
                <a16:creationId xmlns:a16="http://schemas.microsoft.com/office/drawing/2014/main" xmlns="" id="{4EFD570E-7B62-4933-A7C9-6432D3F2AC59}"/>
              </a:ext>
            </a:extLst>
          </p:cNvPr>
          <p:cNvSpPr/>
          <p:nvPr/>
        </p:nvSpPr>
        <p:spPr>
          <a:xfrm>
            <a:off x="1237034" y="836696"/>
            <a:ext cx="2313454" cy="2646878"/>
          </a:xfrm>
          <a:prstGeom prst="rect">
            <a:avLst/>
          </a:prstGeom>
        </p:spPr>
        <p:txBody>
          <a:bodyPr wrap="none">
            <a:spAutoFit/>
          </a:bodyPr>
          <a:lstStyle/>
          <a:p>
            <a:r>
              <a:rPr lang="en-US" altLang="zh-CN" sz="16600">
                <a:solidFill>
                  <a:schemeClr val="bg2">
                    <a:lumMod val="75000"/>
                  </a:schemeClr>
                </a:solidFill>
                <a:latin typeface="黑体" panose="02010609060101010101" pitchFamily="49" charset="-122"/>
                <a:ea typeface="黑体" panose="02010609060101010101" pitchFamily="49" charset="-122"/>
              </a:rPr>
              <a:t>0</a:t>
            </a:r>
            <a:r>
              <a:rPr lang="en-US" altLang="zh-CN" sz="16600">
                <a:solidFill>
                  <a:srgbClr val="00B0F0"/>
                </a:solidFill>
                <a:latin typeface="黑体" panose="02010609060101010101" pitchFamily="49" charset="-122"/>
                <a:ea typeface="黑体" panose="02010609060101010101" pitchFamily="49" charset="-122"/>
              </a:rPr>
              <a:t>5</a:t>
            </a:r>
            <a:endParaRPr lang="zh-CN" altLang="en-US" sz="16600">
              <a:solidFill>
                <a:srgbClr val="00B0F0"/>
              </a:solidFill>
              <a:latin typeface="黑体" panose="02010609060101010101" pitchFamily="49" charset="-122"/>
              <a:ea typeface="黑体" panose="02010609060101010101" pitchFamily="49" charset="-122"/>
            </a:endParaRPr>
          </a:p>
        </p:txBody>
      </p:sp>
      <p:sp>
        <p:nvSpPr>
          <p:cNvPr id="29" name="箭头: 下 28">
            <a:extLst>
              <a:ext uri="{FF2B5EF4-FFF2-40B4-BE49-F238E27FC236}">
                <a16:creationId xmlns:a16="http://schemas.microsoft.com/office/drawing/2014/main" xmlns="" id="{F48FC52D-DE92-4F7A-AAC5-BE466B4A645C}"/>
              </a:ext>
            </a:extLst>
          </p:cNvPr>
          <p:cNvSpPr/>
          <p:nvPr/>
        </p:nvSpPr>
        <p:spPr>
          <a:xfrm rot="16200000">
            <a:off x="3058987" y="944837"/>
            <a:ext cx="1525470" cy="7643449"/>
          </a:xfrm>
          <a:prstGeom prst="downArrow">
            <a:avLst>
              <a:gd name="adj1" fmla="val 100000"/>
              <a:gd name="adj2" fmla="val 50000"/>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59">
            <a:extLst>
              <a:ext uri="{FF2B5EF4-FFF2-40B4-BE49-F238E27FC236}">
                <a16:creationId xmlns:a16="http://schemas.microsoft.com/office/drawing/2014/main" xmlns="" id="{B4474640-2B80-4A3D-BDF8-75224C38BCE0}"/>
              </a:ext>
            </a:extLst>
          </p:cNvPr>
          <p:cNvSpPr>
            <a:spLocks noChangeArrowheads="1"/>
          </p:cNvSpPr>
          <p:nvPr/>
        </p:nvSpPr>
        <p:spPr bwMode="auto">
          <a:xfrm flipH="1">
            <a:off x="-3" y="1765264"/>
            <a:ext cx="1219200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zh-CN" altLang="en-US" sz="7200" b="1">
                <a:solidFill>
                  <a:schemeClr val="bg2">
                    <a:lumMod val="75000"/>
                  </a:schemeClr>
                </a:solidFill>
                <a:latin typeface="微软雅黑" panose="020B0503020204020204" pitchFamily="34" charset="-122"/>
                <a:ea typeface="微软雅黑" panose="020B0503020204020204" pitchFamily="34" charset="-122"/>
                <a:sym typeface="方正兰亭黑_GBK" pitchFamily="2" charset="-122"/>
              </a:rPr>
              <a:t>调查总结</a:t>
            </a:r>
            <a:endParaRPr lang="en-US" altLang="zh-CN" sz="7200" b="1">
              <a:solidFill>
                <a:schemeClr val="bg2">
                  <a:lumMod val="7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15" name="矩形 14">
            <a:extLst>
              <a:ext uri="{FF2B5EF4-FFF2-40B4-BE49-F238E27FC236}">
                <a16:creationId xmlns:a16="http://schemas.microsoft.com/office/drawing/2014/main" xmlns="" id="{5D91B90B-82D4-4189-B171-D8E102FEF16F}"/>
              </a:ext>
            </a:extLst>
          </p:cNvPr>
          <p:cNvSpPr>
            <a:spLocks noChangeArrowheads="1"/>
          </p:cNvSpPr>
          <p:nvPr/>
        </p:nvSpPr>
        <p:spPr bwMode="auto">
          <a:xfrm flipH="1">
            <a:off x="-3" y="4221026"/>
            <a:ext cx="1219200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ctr">
              <a:buFont typeface="Wingdings" panose="05000000000000000000" pitchFamily="2" charset="2"/>
              <a:buChar char="p"/>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部门培训 </a:t>
            </a:r>
            <a:endParaRPr lang="en-US" altLang="zh-CN" sz="160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gn="ctr">
              <a:buFont typeface="Wingdings" panose="05000000000000000000" pitchFamily="2" charset="2"/>
              <a:buChar char="p"/>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商务报告 </a:t>
            </a:r>
            <a:endParaRPr lang="en-US" altLang="zh-CN" sz="160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gn="ctr">
              <a:buFont typeface="Wingdings" panose="05000000000000000000" pitchFamily="2" charset="2"/>
              <a:buChar char="p"/>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项目展示</a:t>
            </a:r>
            <a:endParaRPr lang="en-US" altLang="zh-CN" sz="160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gn="ctr">
              <a:buFont typeface="Wingdings" panose="05000000000000000000" pitchFamily="2" charset="2"/>
              <a:buChar char="p"/>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商务展示</a:t>
            </a:r>
            <a:r>
              <a:rPr lang="en-US" altLang="zh-CN" sz="1600">
                <a:solidFill>
                  <a:schemeClr val="tx1">
                    <a:lumMod val="50000"/>
                    <a:lumOff val="50000"/>
                  </a:schemeClr>
                </a:solidFill>
                <a:latin typeface="微软雅黑" panose="020B0503020204020204" pitchFamily="34" charset="-122"/>
                <a:ea typeface="微软雅黑" panose="020B0503020204020204" pitchFamily="34" charset="-122"/>
              </a:rPr>
              <a:t> </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Rectangle 4">
            <a:extLst>
              <a:ext uri="{FF2B5EF4-FFF2-40B4-BE49-F238E27FC236}">
                <a16:creationId xmlns:a16="http://schemas.microsoft.com/office/drawing/2014/main" xmlns="" id="{2B1726C6-1FEA-4DEF-A6E0-7102D146B4B5}"/>
              </a:ext>
            </a:extLst>
          </p:cNvPr>
          <p:cNvSpPr txBox="1">
            <a:spLocks noChangeArrowheads="1"/>
          </p:cNvSpPr>
          <p:nvPr/>
        </p:nvSpPr>
        <p:spPr bwMode="auto">
          <a:xfrm>
            <a:off x="0" y="6076184"/>
            <a:ext cx="12192000"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rPr>
              <a:t>Introduction Of Atmospheric</a:t>
            </a:r>
          </a:p>
          <a:p>
            <a:pPr algn="ct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rPr>
              <a:t>Business Plan Startup Plan PPT Template, </a:t>
            </a:r>
          </a:p>
          <a:p>
            <a:pPr algn="ct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rPr>
              <a:t>Complete Framework</a:t>
            </a:r>
            <a:endParaRPr lang="zh-CN" altLang="zh-CN" sz="10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8" name="Group 5">
            <a:extLst>
              <a:ext uri="{FF2B5EF4-FFF2-40B4-BE49-F238E27FC236}">
                <a16:creationId xmlns:a16="http://schemas.microsoft.com/office/drawing/2014/main" xmlns="" id="{57D66575-21D1-41DA-BE8F-2439E2F07797}"/>
              </a:ext>
            </a:extLst>
          </p:cNvPr>
          <p:cNvGrpSpPr/>
          <p:nvPr/>
        </p:nvGrpSpPr>
        <p:grpSpPr>
          <a:xfrm>
            <a:off x="587029" y="4622287"/>
            <a:ext cx="379414" cy="354993"/>
            <a:chOff x="6964363" y="2108200"/>
            <a:chExt cx="690562" cy="646113"/>
          </a:xfrm>
          <a:solidFill>
            <a:schemeClr val="bg1">
              <a:lumMod val="65000"/>
            </a:schemeClr>
          </a:solidFill>
        </p:grpSpPr>
        <p:sp>
          <p:nvSpPr>
            <p:cNvPr id="19" name="Freeform 91">
              <a:extLst>
                <a:ext uri="{FF2B5EF4-FFF2-40B4-BE49-F238E27FC236}">
                  <a16:creationId xmlns:a16="http://schemas.microsoft.com/office/drawing/2014/main" xmlns="" id="{404CC0D3-C73D-49A9-AFBF-65379ABE5059}"/>
                </a:ext>
              </a:extLst>
            </p:cNvPr>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22" name="Freeform 92">
              <a:extLst>
                <a:ext uri="{FF2B5EF4-FFF2-40B4-BE49-F238E27FC236}">
                  <a16:creationId xmlns:a16="http://schemas.microsoft.com/office/drawing/2014/main" xmlns="" id="{25585570-8AD9-4930-ACB7-6992221B2E88}"/>
                </a:ext>
              </a:extLst>
            </p:cNvPr>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grpSp>
      <p:grpSp>
        <p:nvGrpSpPr>
          <p:cNvPr id="27" name="Group 10">
            <a:extLst>
              <a:ext uri="{FF2B5EF4-FFF2-40B4-BE49-F238E27FC236}">
                <a16:creationId xmlns:a16="http://schemas.microsoft.com/office/drawing/2014/main" xmlns="" id="{DDD07CC3-9F00-46B3-B810-514AB9304C3F}"/>
              </a:ext>
            </a:extLst>
          </p:cNvPr>
          <p:cNvGrpSpPr/>
          <p:nvPr/>
        </p:nvGrpSpPr>
        <p:grpSpPr>
          <a:xfrm>
            <a:off x="1593933" y="4613102"/>
            <a:ext cx="342158" cy="341371"/>
            <a:chOff x="4594225" y="2119313"/>
            <a:chExt cx="690563" cy="688975"/>
          </a:xfrm>
          <a:solidFill>
            <a:schemeClr val="bg1">
              <a:lumMod val="65000"/>
            </a:schemeClr>
          </a:solidFill>
        </p:grpSpPr>
        <p:sp>
          <p:nvSpPr>
            <p:cNvPr id="28" name="Freeform 74">
              <a:extLst>
                <a:ext uri="{FF2B5EF4-FFF2-40B4-BE49-F238E27FC236}">
                  <a16:creationId xmlns:a16="http://schemas.microsoft.com/office/drawing/2014/main" xmlns="" id="{8D255BD6-D007-4250-93C5-DBD3FA7682D4}"/>
                </a:ext>
              </a:extLst>
            </p:cNvPr>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30" name="Freeform 75">
              <a:extLst>
                <a:ext uri="{FF2B5EF4-FFF2-40B4-BE49-F238E27FC236}">
                  <a16:creationId xmlns:a16="http://schemas.microsoft.com/office/drawing/2014/main" xmlns="" id="{E4CB5886-744A-48FC-8B90-AE8999F3EEF0}"/>
                </a:ext>
              </a:extLst>
            </p:cNvPr>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31" name="Freeform 76">
              <a:extLst>
                <a:ext uri="{FF2B5EF4-FFF2-40B4-BE49-F238E27FC236}">
                  <a16:creationId xmlns:a16="http://schemas.microsoft.com/office/drawing/2014/main" xmlns="" id="{8613E139-BF77-4BE2-8234-D0A7B44A5441}"/>
                </a:ext>
              </a:extLst>
            </p:cNvPr>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grpSp>
      <p:grpSp>
        <p:nvGrpSpPr>
          <p:cNvPr id="32" name="Group 25">
            <a:extLst>
              <a:ext uri="{FF2B5EF4-FFF2-40B4-BE49-F238E27FC236}">
                <a16:creationId xmlns:a16="http://schemas.microsoft.com/office/drawing/2014/main" xmlns="" id="{AA9BE512-E7D6-4765-9DB3-036F6991F97B}"/>
              </a:ext>
            </a:extLst>
          </p:cNvPr>
          <p:cNvGrpSpPr/>
          <p:nvPr/>
        </p:nvGrpSpPr>
        <p:grpSpPr>
          <a:xfrm>
            <a:off x="3526032" y="4618676"/>
            <a:ext cx="345331" cy="345331"/>
            <a:chOff x="2005013" y="1077913"/>
            <a:chExt cx="688975" cy="688975"/>
          </a:xfrm>
          <a:solidFill>
            <a:schemeClr val="bg1">
              <a:lumMod val="65000"/>
            </a:schemeClr>
          </a:solidFill>
        </p:grpSpPr>
        <p:sp>
          <p:nvSpPr>
            <p:cNvPr id="33" name="Freeform 5">
              <a:extLst>
                <a:ext uri="{FF2B5EF4-FFF2-40B4-BE49-F238E27FC236}">
                  <a16:creationId xmlns:a16="http://schemas.microsoft.com/office/drawing/2014/main" xmlns="" id="{9DF891B9-5700-4E6E-B01F-5A32A2BD87E7}"/>
                </a:ext>
              </a:extLst>
            </p:cNvPr>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34" name="Freeform 6">
              <a:extLst>
                <a:ext uri="{FF2B5EF4-FFF2-40B4-BE49-F238E27FC236}">
                  <a16:creationId xmlns:a16="http://schemas.microsoft.com/office/drawing/2014/main" xmlns="" id="{EA4D4AAB-C3D5-4A1C-88FE-73AC59073BDA}"/>
                </a:ext>
              </a:extLst>
            </p:cNvPr>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grpSp>
      <p:sp>
        <p:nvSpPr>
          <p:cNvPr id="35" name="Freeform 286">
            <a:extLst>
              <a:ext uri="{FF2B5EF4-FFF2-40B4-BE49-F238E27FC236}">
                <a16:creationId xmlns:a16="http://schemas.microsoft.com/office/drawing/2014/main" xmlns="" id="{F4EEC6E8-08B3-4151-A7FB-8C77049CC5BD}"/>
              </a:ext>
            </a:extLst>
          </p:cNvPr>
          <p:cNvSpPr>
            <a:spLocks noEditPoints="1" noChangeArrowheads="1"/>
          </p:cNvSpPr>
          <p:nvPr/>
        </p:nvSpPr>
        <p:spPr bwMode="auto">
          <a:xfrm>
            <a:off x="2563581" y="4610915"/>
            <a:ext cx="334962" cy="336550"/>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d-ID" altLang="zh-CN"/>
          </a:p>
        </p:txBody>
      </p:sp>
      <p:grpSp>
        <p:nvGrpSpPr>
          <p:cNvPr id="36" name="Group 32">
            <a:extLst>
              <a:ext uri="{FF2B5EF4-FFF2-40B4-BE49-F238E27FC236}">
                <a16:creationId xmlns:a16="http://schemas.microsoft.com/office/drawing/2014/main" xmlns="" id="{5053662B-1513-4C14-9E27-07881EDC01C4}"/>
              </a:ext>
            </a:extLst>
          </p:cNvPr>
          <p:cNvGrpSpPr/>
          <p:nvPr/>
        </p:nvGrpSpPr>
        <p:grpSpPr>
          <a:xfrm>
            <a:off x="4498852" y="4622588"/>
            <a:ext cx="399003" cy="324706"/>
            <a:chOff x="5245100" y="5103813"/>
            <a:chExt cx="690563" cy="561975"/>
          </a:xfrm>
          <a:solidFill>
            <a:schemeClr val="bg1">
              <a:lumMod val="65000"/>
            </a:schemeClr>
          </a:solidFill>
        </p:grpSpPr>
        <p:sp>
          <p:nvSpPr>
            <p:cNvPr id="37" name="Freeform 290">
              <a:extLst>
                <a:ext uri="{FF2B5EF4-FFF2-40B4-BE49-F238E27FC236}">
                  <a16:creationId xmlns:a16="http://schemas.microsoft.com/office/drawing/2014/main" xmlns="" id="{24A07A67-879F-4CE8-80F7-CA336313A120}"/>
                </a:ext>
              </a:extLst>
            </p:cNvPr>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38" name="Freeform 291">
              <a:extLst>
                <a:ext uri="{FF2B5EF4-FFF2-40B4-BE49-F238E27FC236}">
                  <a16:creationId xmlns:a16="http://schemas.microsoft.com/office/drawing/2014/main" xmlns="" id="{93CECCFB-6F8F-4215-80E5-BF9B9383306D}"/>
                </a:ext>
              </a:extLst>
            </p:cNvPr>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grpSp>
      <p:sp>
        <p:nvSpPr>
          <p:cNvPr id="5" name="矩形: 圆角 4">
            <a:extLst>
              <a:ext uri="{FF2B5EF4-FFF2-40B4-BE49-F238E27FC236}">
                <a16:creationId xmlns:a16="http://schemas.microsoft.com/office/drawing/2014/main" xmlns="" id="{C381703D-B60C-4D48-A541-7601042F0F19}"/>
              </a:ext>
            </a:extLst>
          </p:cNvPr>
          <p:cNvSpPr/>
          <p:nvPr/>
        </p:nvSpPr>
        <p:spPr>
          <a:xfrm rot="19282642">
            <a:off x="8075047" y="67147"/>
            <a:ext cx="2950073" cy="530061"/>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圆角 42">
            <a:extLst>
              <a:ext uri="{FF2B5EF4-FFF2-40B4-BE49-F238E27FC236}">
                <a16:creationId xmlns:a16="http://schemas.microsoft.com/office/drawing/2014/main" xmlns="" id="{BCD956EF-8798-4625-B75D-A4B069E908B5}"/>
              </a:ext>
            </a:extLst>
          </p:cNvPr>
          <p:cNvSpPr/>
          <p:nvPr/>
        </p:nvSpPr>
        <p:spPr>
          <a:xfrm rot="19282642">
            <a:off x="8350890" y="2229387"/>
            <a:ext cx="3267182" cy="218843"/>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圆角 43">
            <a:extLst>
              <a:ext uri="{FF2B5EF4-FFF2-40B4-BE49-F238E27FC236}">
                <a16:creationId xmlns:a16="http://schemas.microsoft.com/office/drawing/2014/main" xmlns="" id="{D2FA1DDB-5DD6-4A23-ACE5-DFC65B85761D}"/>
              </a:ext>
            </a:extLst>
          </p:cNvPr>
          <p:cNvSpPr/>
          <p:nvPr/>
        </p:nvSpPr>
        <p:spPr>
          <a:xfrm rot="19282642">
            <a:off x="10892914" y="133067"/>
            <a:ext cx="1674432" cy="433528"/>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圆角 44">
            <a:extLst>
              <a:ext uri="{FF2B5EF4-FFF2-40B4-BE49-F238E27FC236}">
                <a16:creationId xmlns:a16="http://schemas.microsoft.com/office/drawing/2014/main" xmlns="" id="{F4C227A7-758F-4C34-A969-BEB2AC65C226}"/>
              </a:ext>
            </a:extLst>
          </p:cNvPr>
          <p:cNvSpPr/>
          <p:nvPr/>
        </p:nvSpPr>
        <p:spPr>
          <a:xfrm rot="19282642">
            <a:off x="10238367" y="1870632"/>
            <a:ext cx="2910712" cy="766223"/>
          </a:xfrm>
          <a:prstGeom prst="roundRect">
            <a:avLst>
              <a:gd name="adj" fmla="val 50000"/>
            </a:avLst>
          </a:prstGeom>
          <a:gradFill>
            <a:gsLst>
              <a:gs pos="63000">
                <a:srgbClr val="0089D3"/>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圆角 45">
            <a:extLst>
              <a:ext uri="{FF2B5EF4-FFF2-40B4-BE49-F238E27FC236}">
                <a16:creationId xmlns:a16="http://schemas.microsoft.com/office/drawing/2014/main" xmlns="" id="{76123956-4D0B-4B20-B849-835EF94DC13E}"/>
              </a:ext>
            </a:extLst>
          </p:cNvPr>
          <p:cNvSpPr/>
          <p:nvPr/>
        </p:nvSpPr>
        <p:spPr>
          <a:xfrm rot="19282642">
            <a:off x="10944360" y="3932412"/>
            <a:ext cx="1087904" cy="354055"/>
          </a:xfrm>
          <a:prstGeom prst="roundRect">
            <a:avLst>
              <a:gd name="adj" fmla="val 50000"/>
            </a:avLst>
          </a:prstGeom>
          <a:gradFill>
            <a:gsLst>
              <a:gs pos="5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圆角 46">
            <a:extLst>
              <a:ext uri="{FF2B5EF4-FFF2-40B4-BE49-F238E27FC236}">
                <a16:creationId xmlns:a16="http://schemas.microsoft.com/office/drawing/2014/main" xmlns="" id="{50FBDC36-B2D9-4211-8860-63A1116656A9}"/>
              </a:ext>
            </a:extLst>
          </p:cNvPr>
          <p:cNvSpPr/>
          <p:nvPr/>
        </p:nvSpPr>
        <p:spPr>
          <a:xfrm rot="19282642">
            <a:off x="9159509" y="1103165"/>
            <a:ext cx="1335213" cy="285699"/>
          </a:xfrm>
          <a:prstGeom prst="roundRect">
            <a:avLst>
              <a:gd name="adj" fmla="val 50000"/>
            </a:avLst>
          </a:prstGeom>
          <a:gradFill>
            <a:gsLst>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9" name="图片 38">
            <a:extLst>
              <a:ext uri="{FF2B5EF4-FFF2-40B4-BE49-F238E27FC236}">
                <a16:creationId xmlns:a16="http://schemas.microsoft.com/office/drawing/2014/main" xmlns="" id="{D5DAA6B3-FC16-4788-8DAF-5CFD80D0014C}"/>
              </a:ext>
            </a:extLst>
          </p:cNvPr>
          <p:cNvPicPr>
            <a:picLocks noChangeAspect="1"/>
          </p:cNvPicPr>
          <p:nvPr/>
        </p:nvPicPr>
        <p:blipFill>
          <a:blip r:embed="rId3"/>
          <a:stretch>
            <a:fillRect/>
          </a:stretch>
        </p:blipFill>
        <p:spPr>
          <a:xfrm>
            <a:off x="5402191" y="4091459"/>
            <a:ext cx="512108" cy="1231499"/>
          </a:xfrm>
          <a:prstGeom prst="rect">
            <a:avLst/>
          </a:prstGeom>
        </p:spPr>
      </p:pic>
      <p:grpSp>
        <p:nvGrpSpPr>
          <p:cNvPr id="40" name="组合 39">
            <a:extLst>
              <a:ext uri="{FF2B5EF4-FFF2-40B4-BE49-F238E27FC236}">
                <a16:creationId xmlns:a16="http://schemas.microsoft.com/office/drawing/2014/main" xmlns="" id="{BCD4FD15-9BD8-4E18-9968-EED48468D37E}"/>
              </a:ext>
            </a:extLst>
          </p:cNvPr>
          <p:cNvGrpSpPr/>
          <p:nvPr/>
        </p:nvGrpSpPr>
        <p:grpSpPr>
          <a:xfrm rot="18900000">
            <a:off x="6657351" y="4420379"/>
            <a:ext cx="689907" cy="696903"/>
            <a:chOff x="11065679" y="5731376"/>
            <a:chExt cx="1126618" cy="1138043"/>
          </a:xfrm>
        </p:grpSpPr>
        <p:sp>
          <p:nvSpPr>
            <p:cNvPr id="41" name="斜纹 40">
              <a:extLst>
                <a:ext uri="{FF2B5EF4-FFF2-40B4-BE49-F238E27FC236}">
                  <a16:creationId xmlns:a16="http://schemas.microsoft.com/office/drawing/2014/main" xmlns="" id="{F56138EA-F8DF-44D3-B969-1B792806FE97}"/>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斜纹 41">
              <a:extLst>
                <a:ext uri="{FF2B5EF4-FFF2-40B4-BE49-F238E27FC236}">
                  <a16:creationId xmlns:a16="http://schemas.microsoft.com/office/drawing/2014/main" xmlns="" id="{17D9FB4D-AE0B-4BBC-B40F-D9DDACA04021}"/>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9" name="斜纹 48">
              <a:extLst>
                <a:ext uri="{FF2B5EF4-FFF2-40B4-BE49-F238E27FC236}">
                  <a16:creationId xmlns:a16="http://schemas.microsoft.com/office/drawing/2014/main" xmlns="" id="{EFBB6B14-36BD-4EA9-8FEA-FC408D795F84}"/>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25275344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6000">
        <p15:prstTrans prst="drape"/>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anim calcmode="lin" valueType="num">
                                      <p:cBhvr>
                                        <p:cTn id="8" dur="1000" fill="hold"/>
                                        <p:tgtEl>
                                          <p:spTgt spid="48"/>
                                        </p:tgtEl>
                                        <p:attrNameLst>
                                          <p:attrName>ppt_x</p:attrName>
                                        </p:attrNameLst>
                                      </p:cBhvr>
                                      <p:tavLst>
                                        <p:tav tm="0">
                                          <p:val>
                                            <p:strVal val="#ppt_x"/>
                                          </p:val>
                                        </p:tav>
                                        <p:tav tm="100000">
                                          <p:val>
                                            <p:strVal val="#ppt_x"/>
                                          </p:val>
                                        </p:tav>
                                      </p:tavLst>
                                    </p:anim>
                                    <p:anim calcmode="lin" valueType="num">
                                      <p:cBhvr>
                                        <p:cTn id="9" dur="1000" fill="hold"/>
                                        <p:tgtEl>
                                          <p:spTgt spid="4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grpId="0" nodeType="afterEffect">
                                  <p:stCondLst>
                                    <p:cond delay="20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30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1000"/>
                                        <p:tgtEl>
                                          <p:spTgt spid="47"/>
                                        </p:tgtEl>
                                      </p:cBhvr>
                                    </p:animEffect>
                                    <p:anim calcmode="lin" valueType="num">
                                      <p:cBhvr>
                                        <p:cTn id="24" dur="1000" fill="hold"/>
                                        <p:tgtEl>
                                          <p:spTgt spid="47"/>
                                        </p:tgtEl>
                                        <p:attrNameLst>
                                          <p:attrName>ppt_x</p:attrName>
                                        </p:attrNameLst>
                                      </p:cBhvr>
                                      <p:tavLst>
                                        <p:tav tm="0">
                                          <p:val>
                                            <p:strVal val="#ppt_x"/>
                                          </p:val>
                                        </p:tav>
                                        <p:tav tm="100000">
                                          <p:val>
                                            <p:strVal val="#ppt_x"/>
                                          </p:val>
                                        </p:tav>
                                      </p:tavLst>
                                    </p:anim>
                                    <p:anim calcmode="lin" valueType="num">
                                      <p:cBhvr>
                                        <p:cTn id="25" dur="1000" fill="hold"/>
                                        <p:tgtEl>
                                          <p:spTgt spid="47"/>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30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1000"/>
                                        <p:tgtEl>
                                          <p:spTgt spid="43"/>
                                        </p:tgtEl>
                                      </p:cBhvr>
                                    </p:animEffect>
                                    <p:anim calcmode="lin" valueType="num">
                                      <p:cBhvr>
                                        <p:cTn id="29" dur="1000" fill="hold"/>
                                        <p:tgtEl>
                                          <p:spTgt spid="43"/>
                                        </p:tgtEl>
                                        <p:attrNameLst>
                                          <p:attrName>ppt_x</p:attrName>
                                        </p:attrNameLst>
                                      </p:cBhvr>
                                      <p:tavLst>
                                        <p:tav tm="0">
                                          <p:val>
                                            <p:strVal val="#ppt_x"/>
                                          </p:val>
                                        </p:tav>
                                        <p:tav tm="100000">
                                          <p:val>
                                            <p:strVal val="#ppt_x"/>
                                          </p:val>
                                        </p:tav>
                                      </p:tavLst>
                                    </p:anim>
                                    <p:anim calcmode="lin" valueType="num">
                                      <p:cBhvr>
                                        <p:cTn id="30" dur="1000" fill="hold"/>
                                        <p:tgtEl>
                                          <p:spTgt spid="43"/>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400"/>
                                  </p:stCondLst>
                                  <p:childTnLst>
                                    <p:set>
                                      <p:cBhvr>
                                        <p:cTn id="32" dur="1" fill="hold">
                                          <p:stCondLst>
                                            <p:cond delay="0"/>
                                          </p:stCondLst>
                                        </p:cTn>
                                        <p:tgtEl>
                                          <p:spTgt spid="44"/>
                                        </p:tgtEl>
                                        <p:attrNameLst>
                                          <p:attrName>style.visibility</p:attrName>
                                        </p:attrNameLst>
                                      </p:cBhvr>
                                      <p:to>
                                        <p:strVal val="visible"/>
                                      </p:to>
                                    </p:set>
                                    <p:animEffect transition="in" filter="fade">
                                      <p:cBhvr>
                                        <p:cTn id="33" dur="1000"/>
                                        <p:tgtEl>
                                          <p:spTgt spid="44"/>
                                        </p:tgtEl>
                                      </p:cBhvr>
                                    </p:animEffect>
                                    <p:anim calcmode="lin" valueType="num">
                                      <p:cBhvr>
                                        <p:cTn id="34" dur="1000" fill="hold"/>
                                        <p:tgtEl>
                                          <p:spTgt spid="44"/>
                                        </p:tgtEl>
                                        <p:attrNameLst>
                                          <p:attrName>ppt_x</p:attrName>
                                        </p:attrNameLst>
                                      </p:cBhvr>
                                      <p:tavLst>
                                        <p:tav tm="0">
                                          <p:val>
                                            <p:strVal val="#ppt_x"/>
                                          </p:val>
                                        </p:tav>
                                        <p:tav tm="100000">
                                          <p:val>
                                            <p:strVal val="#ppt_x"/>
                                          </p:val>
                                        </p:tav>
                                      </p:tavLst>
                                    </p:anim>
                                    <p:anim calcmode="lin" valueType="num">
                                      <p:cBhvr>
                                        <p:cTn id="35" dur="1000" fill="hold"/>
                                        <p:tgtEl>
                                          <p:spTgt spid="44"/>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400"/>
                                  </p:stCondLst>
                                  <p:childTnLst>
                                    <p:set>
                                      <p:cBhvr>
                                        <p:cTn id="37" dur="1" fill="hold">
                                          <p:stCondLst>
                                            <p:cond delay="0"/>
                                          </p:stCondLst>
                                        </p:cTn>
                                        <p:tgtEl>
                                          <p:spTgt spid="45"/>
                                        </p:tgtEl>
                                        <p:attrNameLst>
                                          <p:attrName>style.visibility</p:attrName>
                                        </p:attrNameLst>
                                      </p:cBhvr>
                                      <p:to>
                                        <p:strVal val="visible"/>
                                      </p:to>
                                    </p:set>
                                    <p:animEffect transition="in" filter="fade">
                                      <p:cBhvr>
                                        <p:cTn id="38" dur="1000"/>
                                        <p:tgtEl>
                                          <p:spTgt spid="45"/>
                                        </p:tgtEl>
                                      </p:cBhvr>
                                    </p:animEffect>
                                    <p:anim calcmode="lin" valueType="num">
                                      <p:cBhvr>
                                        <p:cTn id="39" dur="1000" fill="hold"/>
                                        <p:tgtEl>
                                          <p:spTgt spid="45"/>
                                        </p:tgtEl>
                                        <p:attrNameLst>
                                          <p:attrName>ppt_x</p:attrName>
                                        </p:attrNameLst>
                                      </p:cBhvr>
                                      <p:tavLst>
                                        <p:tav tm="0">
                                          <p:val>
                                            <p:strVal val="#ppt_x"/>
                                          </p:val>
                                        </p:tav>
                                        <p:tav tm="100000">
                                          <p:val>
                                            <p:strVal val="#ppt_x"/>
                                          </p:val>
                                        </p:tav>
                                      </p:tavLst>
                                    </p:anim>
                                    <p:anim calcmode="lin" valueType="num">
                                      <p:cBhvr>
                                        <p:cTn id="40" dur="1000" fill="hold"/>
                                        <p:tgtEl>
                                          <p:spTgt spid="45"/>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30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1000"/>
                                        <p:tgtEl>
                                          <p:spTgt spid="46"/>
                                        </p:tgtEl>
                                      </p:cBhvr>
                                    </p:animEffect>
                                    <p:anim calcmode="lin" valueType="num">
                                      <p:cBhvr>
                                        <p:cTn id="44" dur="1000" fill="hold"/>
                                        <p:tgtEl>
                                          <p:spTgt spid="46"/>
                                        </p:tgtEl>
                                        <p:attrNameLst>
                                          <p:attrName>ppt_x</p:attrName>
                                        </p:attrNameLst>
                                      </p:cBhvr>
                                      <p:tavLst>
                                        <p:tav tm="0">
                                          <p:val>
                                            <p:strVal val="#ppt_x"/>
                                          </p:val>
                                        </p:tav>
                                        <p:tav tm="100000">
                                          <p:val>
                                            <p:strVal val="#ppt_x"/>
                                          </p:val>
                                        </p:tav>
                                      </p:tavLst>
                                    </p:anim>
                                    <p:anim calcmode="lin" valueType="num">
                                      <p:cBhvr>
                                        <p:cTn id="45" dur="1000" fill="hold"/>
                                        <p:tgtEl>
                                          <p:spTgt spid="46"/>
                                        </p:tgtEl>
                                        <p:attrNameLst>
                                          <p:attrName>ppt_y</p:attrName>
                                        </p:attrNameLst>
                                      </p:cBhvr>
                                      <p:tavLst>
                                        <p:tav tm="0">
                                          <p:val>
                                            <p:strVal val="#ppt_y-.1"/>
                                          </p:val>
                                        </p:tav>
                                        <p:tav tm="100000">
                                          <p:val>
                                            <p:strVal val="#ppt_y"/>
                                          </p:val>
                                        </p:tav>
                                      </p:tavLst>
                                    </p:anim>
                                  </p:childTnLst>
                                </p:cTn>
                              </p:par>
                            </p:childTnLst>
                          </p:cTn>
                        </p:par>
                        <p:par>
                          <p:cTn id="46" fill="hold">
                            <p:stCondLst>
                              <p:cond delay="2400"/>
                            </p:stCondLst>
                            <p:childTnLst>
                              <p:par>
                                <p:cTn id="47" presetID="22" presetClass="entr" presetSubtype="8" fill="hold" grpId="0"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par>
                                <p:cTn id="50" presetID="2" presetClass="entr" presetSubtype="8" fill="hold" nodeType="with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750" fill="hold"/>
                                        <p:tgtEl>
                                          <p:spTgt spid="18"/>
                                        </p:tgtEl>
                                        <p:attrNameLst>
                                          <p:attrName>ppt_x</p:attrName>
                                        </p:attrNameLst>
                                      </p:cBhvr>
                                      <p:tavLst>
                                        <p:tav tm="0">
                                          <p:val>
                                            <p:strVal val="0-#ppt_w/2"/>
                                          </p:val>
                                        </p:tav>
                                        <p:tav tm="100000">
                                          <p:val>
                                            <p:strVal val="#ppt_x"/>
                                          </p:val>
                                        </p:tav>
                                      </p:tavLst>
                                    </p:anim>
                                    <p:anim calcmode="lin" valueType="num">
                                      <p:cBhvr additive="base">
                                        <p:cTn id="53" dur="750" fill="hold"/>
                                        <p:tgtEl>
                                          <p:spTgt spid="18"/>
                                        </p:tgtEl>
                                        <p:attrNameLst>
                                          <p:attrName>ppt_y</p:attrName>
                                        </p:attrNameLst>
                                      </p:cBhvr>
                                      <p:tavLst>
                                        <p:tav tm="0">
                                          <p:val>
                                            <p:strVal val="#ppt_y"/>
                                          </p:val>
                                        </p:tav>
                                        <p:tav tm="100000">
                                          <p:val>
                                            <p:strVal val="#ppt_y"/>
                                          </p:val>
                                        </p:tav>
                                      </p:tavLst>
                                    </p:anim>
                                  </p:childTnLst>
                                </p:cTn>
                              </p:par>
                              <p:par>
                                <p:cTn id="54" presetID="2" presetClass="entr" presetSubtype="8" fill="hold" nodeType="withEffect">
                                  <p:stCondLst>
                                    <p:cond delay="0"/>
                                  </p:stCondLst>
                                  <p:childTnLst>
                                    <p:set>
                                      <p:cBhvr>
                                        <p:cTn id="55" dur="1" fill="hold">
                                          <p:stCondLst>
                                            <p:cond delay="0"/>
                                          </p:stCondLst>
                                        </p:cTn>
                                        <p:tgtEl>
                                          <p:spTgt spid="27"/>
                                        </p:tgtEl>
                                        <p:attrNameLst>
                                          <p:attrName>style.visibility</p:attrName>
                                        </p:attrNameLst>
                                      </p:cBhvr>
                                      <p:to>
                                        <p:strVal val="visible"/>
                                      </p:to>
                                    </p:set>
                                    <p:anim calcmode="lin" valueType="num">
                                      <p:cBhvr additive="base">
                                        <p:cTn id="56" dur="750" fill="hold"/>
                                        <p:tgtEl>
                                          <p:spTgt spid="27"/>
                                        </p:tgtEl>
                                        <p:attrNameLst>
                                          <p:attrName>ppt_x</p:attrName>
                                        </p:attrNameLst>
                                      </p:cBhvr>
                                      <p:tavLst>
                                        <p:tav tm="0">
                                          <p:val>
                                            <p:strVal val="0-#ppt_w/2"/>
                                          </p:val>
                                        </p:tav>
                                        <p:tav tm="100000">
                                          <p:val>
                                            <p:strVal val="#ppt_x"/>
                                          </p:val>
                                        </p:tav>
                                      </p:tavLst>
                                    </p:anim>
                                    <p:anim calcmode="lin" valueType="num">
                                      <p:cBhvr additive="base">
                                        <p:cTn id="57" dur="750" fill="hold"/>
                                        <p:tgtEl>
                                          <p:spTgt spid="27"/>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anim calcmode="lin" valueType="num">
                                      <p:cBhvr additive="base">
                                        <p:cTn id="60" dur="750" fill="hold"/>
                                        <p:tgtEl>
                                          <p:spTgt spid="35"/>
                                        </p:tgtEl>
                                        <p:attrNameLst>
                                          <p:attrName>ppt_x</p:attrName>
                                        </p:attrNameLst>
                                      </p:cBhvr>
                                      <p:tavLst>
                                        <p:tav tm="0">
                                          <p:val>
                                            <p:strVal val="0-#ppt_w/2"/>
                                          </p:val>
                                        </p:tav>
                                        <p:tav tm="100000">
                                          <p:val>
                                            <p:strVal val="#ppt_x"/>
                                          </p:val>
                                        </p:tav>
                                      </p:tavLst>
                                    </p:anim>
                                    <p:anim calcmode="lin" valueType="num">
                                      <p:cBhvr additive="base">
                                        <p:cTn id="61" dur="750" fill="hold"/>
                                        <p:tgtEl>
                                          <p:spTgt spid="35"/>
                                        </p:tgtEl>
                                        <p:attrNameLst>
                                          <p:attrName>ppt_y</p:attrName>
                                        </p:attrNameLst>
                                      </p:cBhvr>
                                      <p:tavLst>
                                        <p:tav tm="0">
                                          <p:val>
                                            <p:strVal val="#ppt_y"/>
                                          </p:val>
                                        </p:tav>
                                        <p:tav tm="100000">
                                          <p:val>
                                            <p:strVal val="#ppt_y"/>
                                          </p:val>
                                        </p:tav>
                                      </p:tavLst>
                                    </p:anim>
                                  </p:childTnLst>
                                </p:cTn>
                              </p:par>
                              <p:par>
                                <p:cTn id="62" presetID="2" presetClass="entr" presetSubtype="8" fill="hold" nodeType="withEffect">
                                  <p:stCondLst>
                                    <p:cond delay="0"/>
                                  </p:stCondLst>
                                  <p:childTnLst>
                                    <p:set>
                                      <p:cBhvr>
                                        <p:cTn id="63" dur="1" fill="hold">
                                          <p:stCondLst>
                                            <p:cond delay="0"/>
                                          </p:stCondLst>
                                        </p:cTn>
                                        <p:tgtEl>
                                          <p:spTgt spid="32"/>
                                        </p:tgtEl>
                                        <p:attrNameLst>
                                          <p:attrName>style.visibility</p:attrName>
                                        </p:attrNameLst>
                                      </p:cBhvr>
                                      <p:to>
                                        <p:strVal val="visible"/>
                                      </p:to>
                                    </p:set>
                                    <p:anim calcmode="lin" valueType="num">
                                      <p:cBhvr additive="base">
                                        <p:cTn id="64" dur="750" fill="hold"/>
                                        <p:tgtEl>
                                          <p:spTgt spid="32"/>
                                        </p:tgtEl>
                                        <p:attrNameLst>
                                          <p:attrName>ppt_x</p:attrName>
                                        </p:attrNameLst>
                                      </p:cBhvr>
                                      <p:tavLst>
                                        <p:tav tm="0">
                                          <p:val>
                                            <p:strVal val="0-#ppt_w/2"/>
                                          </p:val>
                                        </p:tav>
                                        <p:tav tm="100000">
                                          <p:val>
                                            <p:strVal val="#ppt_x"/>
                                          </p:val>
                                        </p:tav>
                                      </p:tavLst>
                                    </p:anim>
                                    <p:anim calcmode="lin" valueType="num">
                                      <p:cBhvr additive="base">
                                        <p:cTn id="65" dur="750" fill="hold"/>
                                        <p:tgtEl>
                                          <p:spTgt spid="32"/>
                                        </p:tgtEl>
                                        <p:attrNameLst>
                                          <p:attrName>ppt_y</p:attrName>
                                        </p:attrNameLst>
                                      </p:cBhvr>
                                      <p:tavLst>
                                        <p:tav tm="0">
                                          <p:val>
                                            <p:strVal val="#ppt_y"/>
                                          </p:val>
                                        </p:tav>
                                        <p:tav tm="100000">
                                          <p:val>
                                            <p:strVal val="#ppt_y"/>
                                          </p:val>
                                        </p:tav>
                                      </p:tavLst>
                                    </p:anim>
                                  </p:childTnLst>
                                </p:cTn>
                              </p:par>
                              <p:par>
                                <p:cTn id="66" presetID="2" presetClass="entr" presetSubtype="8" fill="hold" nodeType="withEffect">
                                  <p:stCondLst>
                                    <p:cond delay="0"/>
                                  </p:stCondLst>
                                  <p:childTnLst>
                                    <p:set>
                                      <p:cBhvr>
                                        <p:cTn id="67" dur="1" fill="hold">
                                          <p:stCondLst>
                                            <p:cond delay="0"/>
                                          </p:stCondLst>
                                        </p:cTn>
                                        <p:tgtEl>
                                          <p:spTgt spid="36"/>
                                        </p:tgtEl>
                                        <p:attrNameLst>
                                          <p:attrName>style.visibility</p:attrName>
                                        </p:attrNameLst>
                                      </p:cBhvr>
                                      <p:to>
                                        <p:strVal val="visible"/>
                                      </p:to>
                                    </p:set>
                                    <p:anim calcmode="lin" valueType="num">
                                      <p:cBhvr additive="base">
                                        <p:cTn id="68" dur="750" fill="hold"/>
                                        <p:tgtEl>
                                          <p:spTgt spid="36"/>
                                        </p:tgtEl>
                                        <p:attrNameLst>
                                          <p:attrName>ppt_x</p:attrName>
                                        </p:attrNameLst>
                                      </p:cBhvr>
                                      <p:tavLst>
                                        <p:tav tm="0">
                                          <p:val>
                                            <p:strVal val="0-#ppt_w/2"/>
                                          </p:val>
                                        </p:tav>
                                        <p:tav tm="100000">
                                          <p:val>
                                            <p:strVal val="#ppt_x"/>
                                          </p:val>
                                        </p:tav>
                                      </p:tavLst>
                                    </p:anim>
                                    <p:anim calcmode="lin" valueType="num">
                                      <p:cBhvr additive="base">
                                        <p:cTn id="69" dur="750" fill="hold"/>
                                        <p:tgtEl>
                                          <p:spTgt spid="36"/>
                                        </p:tgtEl>
                                        <p:attrNameLst>
                                          <p:attrName>ppt_y</p:attrName>
                                        </p:attrNameLst>
                                      </p:cBhvr>
                                      <p:tavLst>
                                        <p:tav tm="0">
                                          <p:val>
                                            <p:strVal val="#ppt_y"/>
                                          </p:val>
                                        </p:tav>
                                        <p:tav tm="100000">
                                          <p:val>
                                            <p:strVal val="#ppt_y"/>
                                          </p:val>
                                        </p:tav>
                                      </p:tavLst>
                                    </p:anim>
                                  </p:childTnLst>
                                </p:cTn>
                              </p:par>
                            </p:childTnLst>
                          </p:cTn>
                        </p:par>
                        <p:par>
                          <p:cTn id="70" fill="hold">
                            <p:stCondLst>
                              <p:cond delay="3150"/>
                            </p:stCondLst>
                            <p:childTnLst>
                              <p:par>
                                <p:cTn id="71" presetID="22" presetClass="entr" presetSubtype="1" fill="hold" grpId="0" nodeType="after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wipe(up)">
                                      <p:cBhvr>
                                        <p:cTn id="73" dur="1000"/>
                                        <p:tgtEl>
                                          <p:spTgt spid="15"/>
                                        </p:tgtEl>
                                      </p:cBhvr>
                                    </p:animEffect>
                                  </p:childTnLst>
                                </p:cTn>
                              </p:par>
                              <p:par>
                                <p:cTn id="74" presetID="22" presetClass="entr" presetSubtype="1" fill="hold" nodeType="withEffect">
                                  <p:stCondLst>
                                    <p:cond delay="450"/>
                                  </p:stCondLst>
                                  <p:childTnLst>
                                    <p:set>
                                      <p:cBhvr>
                                        <p:cTn id="75" dur="1" fill="hold">
                                          <p:stCondLst>
                                            <p:cond delay="0"/>
                                          </p:stCondLst>
                                        </p:cTn>
                                        <p:tgtEl>
                                          <p:spTgt spid="39"/>
                                        </p:tgtEl>
                                        <p:attrNameLst>
                                          <p:attrName>style.visibility</p:attrName>
                                        </p:attrNameLst>
                                      </p:cBhvr>
                                      <p:to>
                                        <p:strVal val="visible"/>
                                      </p:to>
                                    </p:set>
                                    <p:animEffect transition="in" filter="wipe(up)">
                                      <p:cBhvr>
                                        <p:cTn id="76" dur="1050"/>
                                        <p:tgtEl>
                                          <p:spTgt spid="39"/>
                                        </p:tgtEl>
                                      </p:cBhvr>
                                    </p:animEffect>
                                  </p:childTnLst>
                                </p:cTn>
                              </p:par>
                            </p:childTnLst>
                          </p:cTn>
                        </p:par>
                        <p:par>
                          <p:cTn id="77" fill="hold">
                            <p:stCondLst>
                              <p:cond delay="4650"/>
                            </p:stCondLst>
                            <p:childTnLst>
                              <p:par>
                                <p:cTn id="78" presetID="22" presetClass="entr" presetSubtype="1" fill="hold" grpId="0" nodeType="afterEffect">
                                  <p:stCondLst>
                                    <p:cond delay="0"/>
                                  </p:stCondLst>
                                  <p:childTnLst>
                                    <p:set>
                                      <p:cBhvr>
                                        <p:cTn id="79" dur="1" fill="hold">
                                          <p:stCondLst>
                                            <p:cond delay="0"/>
                                          </p:stCondLst>
                                        </p:cTn>
                                        <p:tgtEl>
                                          <p:spTgt spid="16"/>
                                        </p:tgtEl>
                                        <p:attrNameLst>
                                          <p:attrName>style.visibility</p:attrName>
                                        </p:attrNameLst>
                                      </p:cBhvr>
                                      <p:to>
                                        <p:strVal val="visible"/>
                                      </p:to>
                                    </p:set>
                                    <p:animEffect transition="in" filter="wipe(up)">
                                      <p:cBhvr>
                                        <p:cTn id="80" dur="500"/>
                                        <p:tgtEl>
                                          <p:spTgt spid="16"/>
                                        </p:tgtEl>
                                      </p:cBhvr>
                                    </p:animEffect>
                                  </p:childTnLst>
                                </p:cTn>
                              </p:par>
                              <p:par>
                                <p:cTn id="81" presetID="22" presetClass="entr" presetSubtype="4" fill="hold" nodeType="withEffect">
                                  <p:stCondLst>
                                    <p:cond delay="0"/>
                                  </p:stCondLst>
                                  <p:childTnLst>
                                    <p:set>
                                      <p:cBhvr>
                                        <p:cTn id="82" dur="1" fill="hold">
                                          <p:stCondLst>
                                            <p:cond delay="0"/>
                                          </p:stCondLst>
                                        </p:cTn>
                                        <p:tgtEl>
                                          <p:spTgt spid="40"/>
                                        </p:tgtEl>
                                        <p:attrNameLst>
                                          <p:attrName>style.visibility</p:attrName>
                                        </p:attrNameLst>
                                      </p:cBhvr>
                                      <p:to>
                                        <p:strVal val="visible"/>
                                      </p:to>
                                    </p:set>
                                    <p:animEffect transition="in" filter="wipe(down)">
                                      <p:cBhvr>
                                        <p:cTn id="8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29" grpId="0" animBg="1"/>
      <p:bldP spid="14" grpId="0"/>
      <p:bldP spid="15" grpId="0"/>
      <p:bldP spid="16" grpId="0"/>
      <p:bldP spid="35" grpId="0" animBg="1"/>
      <p:bldP spid="5" grpId="0" animBg="1"/>
      <p:bldP spid="43" grpId="0" animBg="1"/>
      <p:bldP spid="44" grpId="0" animBg="1"/>
      <p:bldP spid="45" grpId="0" animBg="1"/>
      <p:bldP spid="46" grpId="0" animBg="1"/>
      <p:bldP spid="4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grpSp>
        <p:nvGrpSpPr>
          <p:cNvPr id="68" name="组合 67">
            <a:extLst>
              <a:ext uri="{FF2B5EF4-FFF2-40B4-BE49-F238E27FC236}">
                <a16:creationId xmlns:a16="http://schemas.microsoft.com/office/drawing/2014/main" xmlns="" id="{F6C4B34C-9EE7-43B6-BDFF-16F72E3AF588}"/>
              </a:ext>
            </a:extLst>
          </p:cNvPr>
          <p:cNvGrpSpPr/>
          <p:nvPr/>
        </p:nvGrpSpPr>
        <p:grpSpPr>
          <a:xfrm>
            <a:off x="0" y="1357956"/>
            <a:ext cx="6304795" cy="1336822"/>
            <a:chOff x="0" y="1357956"/>
            <a:chExt cx="6304795" cy="1336822"/>
          </a:xfrm>
        </p:grpSpPr>
        <p:sp>
          <p:nvSpPr>
            <p:cNvPr id="5" name="矩形: 圆顶角 4">
              <a:extLst>
                <a:ext uri="{FF2B5EF4-FFF2-40B4-BE49-F238E27FC236}">
                  <a16:creationId xmlns:a16="http://schemas.microsoft.com/office/drawing/2014/main" xmlns="" id="{7941D932-E5CA-4DC3-B91F-638EBEB087CB}"/>
                </a:ext>
              </a:extLst>
            </p:cNvPr>
            <p:cNvSpPr/>
            <p:nvPr/>
          </p:nvSpPr>
          <p:spPr>
            <a:xfrm rot="5400000">
              <a:off x="2483987" y="-1126031"/>
              <a:ext cx="1336822" cy="6304795"/>
            </a:xfrm>
            <a:prstGeom prst="round2SameRect">
              <a:avLst>
                <a:gd name="adj1" fmla="val 50000"/>
                <a:gd name="adj2" fmla="val 0"/>
              </a:avLst>
            </a:prstGeom>
            <a:gradFill>
              <a:gsLst>
                <a:gs pos="100000">
                  <a:srgbClr val="B7B4B4"/>
                </a:gs>
                <a:gs pos="0">
                  <a:srgbClr val="C9C9C9"/>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7">
              <a:extLst>
                <a:ext uri="{FF2B5EF4-FFF2-40B4-BE49-F238E27FC236}">
                  <a16:creationId xmlns:a16="http://schemas.microsoft.com/office/drawing/2014/main" xmlns="" id="{3DF80050-3BBE-44EE-B686-AD3873057354}"/>
                </a:ext>
              </a:extLst>
            </p:cNvPr>
            <p:cNvSpPr txBox="1">
              <a:spLocks noChangeArrowheads="1"/>
            </p:cNvSpPr>
            <p:nvPr/>
          </p:nvSpPr>
          <p:spPr bwMode="auto">
            <a:xfrm>
              <a:off x="460924" y="1618938"/>
              <a:ext cx="15700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rgbClr val="00B0F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添加标题内容</a:t>
              </a:r>
            </a:p>
          </p:txBody>
        </p:sp>
        <p:sp>
          <p:nvSpPr>
            <p:cNvPr id="12" name="文本框 8">
              <a:extLst>
                <a:ext uri="{FF2B5EF4-FFF2-40B4-BE49-F238E27FC236}">
                  <a16:creationId xmlns:a16="http://schemas.microsoft.com/office/drawing/2014/main" xmlns="" id="{197AD333-9A0A-4428-8CC9-BCB5CE2DB2BC}"/>
                </a:ext>
              </a:extLst>
            </p:cNvPr>
            <p:cNvSpPr txBox="1">
              <a:spLocks noChangeArrowheads="1"/>
            </p:cNvSpPr>
            <p:nvPr/>
          </p:nvSpPr>
          <p:spPr bwMode="auto">
            <a:xfrm>
              <a:off x="460924" y="1987238"/>
              <a:ext cx="456565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100">
                  <a:solidFill>
                    <a:schemeClr val="bg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a:solidFill>
                  <a:schemeClr val="bg1"/>
                </a:solidFill>
                <a:latin typeface="微软雅黑" panose="020B0503020204020204" pitchFamily="34" charset="-122"/>
                <a:ea typeface="微软雅黑" panose="020B0503020204020204" pitchFamily="34" charset="-122"/>
                <a:sym typeface="Gill Sans" charset="0"/>
              </a:endParaRPr>
            </a:p>
          </p:txBody>
        </p:sp>
        <p:sp>
          <p:nvSpPr>
            <p:cNvPr id="6" name="文本框 5">
              <a:extLst>
                <a:ext uri="{FF2B5EF4-FFF2-40B4-BE49-F238E27FC236}">
                  <a16:creationId xmlns:a16="http://schemas.microsoft.com/office/drawing/2014/main" xmlns="" id="{249AC9F5-5EFB-4E0B-BA72-F85109AB0A9D}"/>
                </a:ext>
              </a:extLst>
            </p:cNvPr>
            <p:cNvSpPr txBox="1"/>
            <p:nvPr/>
          </p:nvSpPr>
          <p:spPr>
            <a:xfrm>
              <a:off x="5370572" y="1479406"/>
              <a:ext cx="590226" cy="1015663"/>
            </a:xfrm>
            <a:prstGeom prst="rect">
              <a:avLst/>
            </a:prstGeom>
            <a:noFill/>
          </p:spPr>
          <p:txBody>
            <a:bodyPr wrap="none" rtlCol="0">
              <a:spAutoFit/>
            </a:bodyPr>
            <a:lstStyle/>
            <a:p>
              <a:r>
                <a:rPr lang="en-US" altLang="zh-CN" sz="6000">
                  <a:solidFill>
                    <a:schemeClr val="bg1"/>
                  </a:solidFill>
                  <a:effectLst>
                    <a:outerShdw blurRad="38100" dist="38100" dir="2700000" algn="tl">
                      <a:srgbClr val="000000">
                        <a:alpha val="43137"/>
                      </a:srgbClr>
                    </a:outerShdw>
                  </a:effectLst>
                </a:rPr>
                <a:t>1</a:t>
              </a:r>
              <a:endParaRPr lang="zh-CN" altLang="en-US" sz="6000">
                <a:solidFill>
                  <a:schemeClr val="bg1"/>
                </a:solidFill>
                <a:effectLst>
                  <a:outerShdw blurRad="38100" dist="38100" dir="2700000" algn="tl">
                    <a:srgbClr val="000000">
                      <a:alpha val="43137"/>
                    </a:srgbClr>
                  </a:outerShdw>
                </a:effectLst>
              </a:endParaRPr>
            </a:p>
          </p:txBody>
        </p:sp>
      </p:grpSp>
      <p:grpSp>
        <p:nvGrpSpPr>
          <p:cNvPr id="69" name="组合 68">
            <a:extLst>
              <a:ext uri="{FF2B5EF4-FFF2-40B4-BE49-F238E27FC236}">
                <a16:creationId xmlns:a16="http://schemas.microsoft.com/office/drawing/2014/main" xmlns="" id="{EE5E3F12-2D0B-4614-BDF0-BE388BE87F5F}"/>
              </a:ext>
            </a:extLst>
          </p:cNvPr>
          <p:cNvGrpSpPr/>
          <p:nvPr/>
        </p:nvGrpSpPr>
        <p:grpSpPr>
          <a:xfrm>
            <a:off x="5887205" y="2345165"/>
            <a:ext cx="6304795" cy="1336822"/>
            <a:chOff x="5887205" y="2345165"/>
            <a:chExt cx="6304795" cy="1336822"/>
          </a:xfrm>
        </p:grpSpPr>
        <p:sp>
          <p:nvSpPr>
            <p:cNvPr id="30" name="矩形: 圆顶角 29">
              <a:extLst>
                <a:ext uri="{FF2B5EF4-FFF2-40B4-BE49-F238E27FC236}">
                  <a16:creationId xmlns:a16="http://schemas.microsoft.com/office/drawing/2014/main" xmlns="" id="{A466DED1-A5C5-49D8-BCDE-01F5B522AB2A}"/>
                </a:ext>
              </a:extLst>
            </p:cNvPr>
            <p:cNvSpPr/>
            <p:nvPr/>
          </p:nvSpPr>
          <p:spPr>
            <a:xfrm rot="16200000">
              <a:off x="8371192" y="-138822"/>
              <a:ext cx="1336822" cy="6304795"/>
            </a:xfrm>
            <a:prstGeom prst="round2SameRect">
              <a:avLst>
                <a:gd name="adj1" fmla="val 50000"/>
                <a:gd name="adj2" fmla="val 0"/>
              </a:avLst>
            </a:prstGeom>
            <a:gradFill>
              <a:gsLst>
                <a:gs pos="100000">
                  <a:srgbClr val="B7B4B4"/>
                </a:gs>
                <a:gs pos="0">
                  <a:srgbClr val="C9C9C9"/>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7">
              <a:extLst>
                <a:ext uri="{FF2B5EF4-FFF2-40B4-BE49-F238E27FC236}">
                  <a16:creationId xmlns:a16="http://schemas.microsoft.com/office/drawing/2014/main" xmlns="" id="{48E4F0C5-C9F6-4B82-8C7A-DFF9B9365573}"/>
                </a:ext>
              </a:extLst>
            </p:cNvPr>
            <p:cNvSpPr txBox="1">
              <a:spLocks noChangeArrowheads="1"/>
            </p:cNvSpPr>
            <p:nvPr/>
          </p:nvSpPr>
          <p:spPr bwMode="auto">
            <a:xfrm>
              <a:off x="10398930" y="2606785"/>
              <a:ext cx="15700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rgbClr val="00B0F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添加标题内容</a:t>
              </a:r>
            </a:p>
          </p:txBody>
        </p:sp>
        <p:sp>
          <p:nvSpPr>
            <p:cNvPr id="32" name="文本框 8">
              <a:extLst>
                <a:ext uri="{FF2B5EF4-FFF2-40B4-BE49-F238E27FC236}">
                  <a16:creationId xmlns:a16="http://schemas.microsoft.com/office/drawing/2014/main" xmlns="" id="{99B48E9B-A747-49DD-A14D-B34F4A1FBE11}"/>
                </a:ext>
              </a:extLst>
            </p:cNvPr>
            <p:cNvSpPr txBox="1">
              <a:spLocks noChangeArrowheads="1"/>
            </p:cNvSpPr>
            <p:nvPr/>
          </p:nvSpPr>
          <p:spPr bwMode="auto">
            <a:xfrm>
              <a:off x="7428078" y="3013576"/>
              <a:ext cx="456565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1100">
                  <a:solidFill>
                    <a:schemeClr val="bg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a:t>
              </a:r>
              <a:endParaRPr lang="en-US" altLang="zh-CN" sz="1100">
                <a:solidFill>
                  <a:schemeClr val="bg1"/>
                </a:solidFill>
                <a:latin typeface="微软雅黑" panose="020B0503020204020204" pitchFamily="34" charset="-122"/>
                <a:ea typeface="微软雅黑" panose="020B0503020204020204" pitchFamily="34" charset="-122"/>
                <a:sym typeface="Gill Sans" charset="0"/>
              </a:endParaRPr>
            </a:p>
          </p:txBody>
        </p:sp>
        <p:sp>
          <p:nvSpPr>
            <p:cNvPr id="33" name="文本框 32">
              <a:extLst>
                <a:ext uri="{FF2B5EF4-FFF2-40B4-BE49-F238E27FC236}">
                  <a16:creationId xmlns:a16="http://schemas.microsoft.com/office/drawing/2014/main" xmlns="" id="{19D8125B-FFA5-4207-8472-E245C3112D57}"/>
                </a:ext>
              </a:extLst>
            </p:cNvPr>
            <p:cNvSpPr txBox="1"/>
            <p:nvPr/>
          </p:nvSpPr>
          <p:spPr>
            <a:xfrm>
              <a:off x="6281515" y="2505743"/>
              <a:ext cx="590226" cy="1015663"/>
            </a:xfrm>
            <a:prstGeom prst="rect">
              <a:avLst/>
            </a:prstGeom>
            <a:noFill/>
          </p:spPr>
          <p:txBody>
            <a:bodyPr wrap="none" rtlCol="0">
              <a:spAutoFit/>
            </a:bodyPr>
            <a:lstStyle/>
            <a:p>
              <a:r>
                <a:rPr lang="en-US" altLang="zh-CN" sz="6000">
                  <a:solidFill>
                    <a:schemeClr val="bg1"/>
                  </a:solidFill>
                  <a:effectLst>
                    <a:outerShdw blurRad="38100" dist="38100" dir="2700000" algn="tl">
                      <a:srgbClr val="000000">
                        <a:alpha val="43137"/>
                      </a:srgbClr>
                    </a:outerShdw>
                  </a:effectLst>
                </a:rPr>
                <a:t>2</a:t>
              </a:r>
              <a:endParaRPr lang="zh-CN" altLang="en-US" sz="6000">
                <a:solidFill>
                  <a:schemeClr val="bg1"/>
                </a:solidFill>
                <a:effectLst>
                  <a:outerShdw blurRad="38100" dist="38100" dir="2700000" algn="tl">
                    <a:srgbClr val="000000">
                      <a:alpha val="43137"/>
                    </a:srgbClr>
                  </a:outerShdw>
                </a:effectLst>
              </a:endParaRPr>
            </a:p>
          </p:txBody>
        </p:sp>
      </p:grpSp>
      <p:grpSp>
        <p:nvGrpSpPr>
          <p:cNvPr id="70" name="组合 69">
            <a:extLst>
              <a:ext uri="{FF2B5EF4-FFF2-40B4-BE49-F238E27FC236}">
                <a16:creationId xmlns:a16="http://schemas.microsoft.com/office/drawing/2014/main" xmlns="" id="{60F0955C-9BEF-4FC2-B886-7D2D516AEE6B}"/>
              </a:ext>
            </a:extLst>
          </p:cNvPr>
          <p:cNvGrpSpPr/>
          <p:nvPr/>
        </p:nvGrpSpPr>
        <p:grpSpPr>
          <a:xfrm>
            <a:off x="0" y="3332374"/>
            <a:ext cx="6304795" cy="1336822"/>
            <a:chOff x="0" y="3332374"/>
            <a:chExt cx="6304795" cy="1336822"/>
          </a:xfrm>
        </p:grpSpPr>
        <p:sp>
          <p:nvSpPr>
            <p:cNvPr id="35" name="矩形: 圆顶角 34">
              <a:extLst>
                <a:ext uri="{FF2B5EF4-FFF2-40B4-BE49-F238E27FC236}">
                  <a16:creationId xmlns:a16="http://schemas.microsoft.com/office/drawing/2014/main" xmlns="" id="{2C7D6387-F9D7-4E5D-BBEA-D26F915A7833}"/>
                </a:ext>
              </a:extLst>
            </p:cNvPr>
            <p:cNvSpPr/>
            <p:nvPr/>
          </p:nvSpPr>
          <p:spPr>
            <a:xfrm rot="5400000">
              <a:off x="2483987" y="848387"/>
              <a:ext cx="1336822" cy="6304795"/>
            </a:xfrm>
            <a:prstGeom prst="round2SameRect">
              <a:avLst>
                <a:gd name="adj1" fmla="val 50000"/>
                <a:gd name="adj2" fmla="val 0"/>
              </a:avLst>
            </a:prstGeom>
            <a:gradFill>
              <a:gsLst>
                <a:gs pos="100000">
                  <a:srgbClr val="B7B4B4"/>
                </a:gs>
                <a:gs pos="0">
                  <a:srgbClr val="C9C9C9"/>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7">
              <a:extLst>
                <a:ext uri="{FF2B5EF4-FFF2-40B4-BE49-F238E27FC236}">
                  <a16:creationId xmlns:a16="http://schemas.microsoft.com/office/drawing/2014/main" xmlns="" id="{2D79FBF6-ACFE-4DCE-9FB8-31707CB5994B}"/>
                </a:ext>
              </a:extLst>
            </p:cNvPr>
            <p:cNvSpPr txBox="1">
              <a:spLocks noChangeArrowheads="1"/>
            </p:cNvSpPr>
            <p:nvPr/>
          </p:nvSpPr>
          <p:spPr bwMode="auto">
            <a:xfrm>
              <a:off x="460924" y="3593356"/>
              <a:ext cx="15700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rgbClr val="00B0F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添加标题内容</a:t>
              </a:r>
            </a:p>
          </p:txBody>
        </p:sp>
        <p:sp>
          <p:nvSpPr>
            <p:cNvPr id="37" name="文本框 8">
              <a:extLst>
                <a:ext uri="{FF2B5EF4-FFF2-40B4-BE49-F238E27FC236}">
                  <a16:creationId xmlns:a16="http://schemas.microsoft.com/office/drawing/2014/main" xmlns="" id="{A0E2A7DE-5FC6-4F2A-BFF0-9CC33DB851A4}"/>
                </a:ext>
              </a:extLst>
            </p:cNvPr>
            <p:cNvSpPr txBox="1">
              <a:spLocks noChangeArrowheads="1"/>
            </p:cNvSpPr>
            <p:nvPr/>
          </p:nvSpPr>
          <p:spPr bwMode="auto">
            <a:xfrm>
              <a:off x="460924" y="3961656"/>
              <a:ext cx="456565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100">
                  <a:solidFill>
                    <a:schemeClr val="bg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a:solidFill>
                  <a:schemeClr val="bg1"/>
                </a:solidFill>
                <a:latin typeface="微软雅黑" panose="020B0503020204020204" pitchFamily="34" charset="-122"/>
                <a:ea typeface="微软雅黑" panose="020B0503020204020204" pitchFamily="34" charset="-122"/>
                <a:sym typeface="Gill Sans" charset="0"/>
              </a:endParaRPr>
            </a:p>
          </p:txBody>
        </p:sp>
        <p:sp>
          <p:nvSpPr>
            <p:cNvPr id="38" name="文本框 37">
              <a:extLst>
                <a:ext uri="{FF2B5EF4-FFF2-40B4-BE49-F238E27FC236}">
                  <a16:creationId xmlns:a16="http://schemas.microsoft.com/office/drawing/2014/main" xmlns="" id="{408F06ED-3DF6-4153-AD4B-B1AEA4B7401E}"/>
                </a:ext>
              </a:extLst>
            </p:cNvPr>
            <p:cNvSpPr txBox="1"/>
            <p:nvPr/>
          </p:nvSpPr>
          <p:spPr>
            <a:xfrm>
              <a:off x="5370572" y="3453824"/>
              <a:ext cx="590226" cy="1015663"/>
            </a:xfrm>
            <a:prstGeom prst="rect">
              <a:avLst/>
            </a:prstGeom>
            <a:noFill/>
          </p:spPr>
          <p:txBody>
            <a:bodyPr wrap="none" rtlCol="0">
              <a:spAutoFit/>
            </a:bodyPr>
            <a:lstStyle/>
            <a:p>
              <a:r>
                <a:rPr lang="en-US" altLang="zh-CN" sz="6000">
                  <a:solidFill>
                    <a:schemeClr val="bg1"/>
                  </a:solidFill>
                  <a:effectLst>
                    <a:outerShdw blurRad="38100" dist="38100" dir="2700000" algn="tl">
                      <a:srgbClr val="000000">
                        <a:alpha val="43137"/>
                      </a:srgbClr>
                    </a:outerShdw>
                  </a:effectLst>
                </a:rPr>
                <a:t>3</a:t>
              </a:r>
              <a:endParaRPr lang="zh-CN" altLang="en-US" sz="6000">
                <a:solidFill>
                  <a:schemeClr val="bg1"/>
                </a:solidFill>
                <a:effectLst>
                  <a:outerShdw blurRad="38100" dist="38100" dir="2700000" algn="tl">
                    <a:srgbClr val="000000">
                      <a:alpha val="43137"/>
                    </a:srgbClr>
                  </a:outerShdw>
                </a:effectLst>
              </a:endParaRPr>
            </a:p>
          </p:txBody>
        </p:sp>
      </p:grpSp>
      <p:grpSp>
        <p:nvGrpSpPr>
          <p:cNvPr id="71" name="组合 70">
            <a:extLst>
              <a:ext uri="{FF2B5EF4-FFF2-40B4-BE49-F238E27FC236}">
                <a16:creationId xmlns:a16="http://schemas.microsoft.com/office/drawing/2014/main" xmlns="" id="{34EB0014-B7C3-44C7-AF61-33BC986320BD}"/>
              </a:ext>
            </a:extLst>
          </p:cNvPr>
          <p:cNvGrpSpPr/>
          <p:nvPr/>
        </p:nvGrpSpPr>
        <p:grpSpPr>
          <a:xfrm>
            <a:off x="5887205" y="4319583"/>
            <a:ext cx="6304795" cy="1336822"/>
            <a:chOff x="5887205" y="4319583"/>
            <a:chExt cx="6304795" cy="1336822"/>
          </a:xfrm>
        </p:grpSpPr>
        <p:sp>
          <p:nvSpPr>
            <p:cNvPr id="45" name="矩形: 圆顶角 44">
              <a:extLst>
                <a:ext uri="{FF2B5EF4-FFF2-40B4-BE49-F238E27FC236}">
                  <a16:creationId xmlns:a16="http://schemas.microsoft.com/office/drawing/2014/main" xmlns="" id="{36D3E43C-B719-4CEF-A352-41EBE30BD447}"/>
                </a:ext>
              </a:extLst>
            </p:cNvPr>
            <p:cNvSpPr/>
            <p:nvPr/>
          </p:nvSpPr>
          <p:spPr>
            <a:xfrm rot="16200000">
              <a:off x="8371192" y="1835596"/>
              <a:ext cx="1336822" cy="6304795"/>
            </a:xfrm>
            <a:prstGeom prst="round2SameRect">
              <a:avLst>
                <a:gd name="adj1" fmla="val 50000"/>
                <a:gd name="adj2" fmla="val 0"/>
              </a:avLst>
            </a:prstGeom>
            <a:gradFill>
              <a:gsLst>
                <a:gs pos="100000">
                  <a:srgbClr val="B7B4B4"/>
                </a:gs>
                <a:gs pos="0">
                  <a:srgbClr val="C9C9C9"/>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文本框 7">
              <a:extLst>
                <a:ext uri="{FF2B5EF4-FFF2-40B4-BE49-F238E27FC236}">
                  <a16:creationId xmlns:a16="http://schemas.microsoft.com/office/drawing/2014/main" xmlns="" id="{05FC9C02-B04E-47F1-A405-F510218A391D}"/>
                </a:ext>
              </a:extLst>
            </p:cNvPr>
            <p:cNvSpPr txBox="1">
              <a:spLocks noChangeArrowheads="1"/>
            </p:cNvSpPr>
            <p:nvPr/>
          </p:nvSpPr>
          <p:spPr bwMode="auto">
            <a:xfrm>
              <a:off x="10398930" y="4581203"/>
              <a:ext cx="15700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rgbClr val="00B0F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添加标题内容</a:t>
              </a:r>
            </a:p>
          </p:txBody>
        </p:sp>
        <p:sp>
          <p:nvSpPr>
            <p:cNvPr id="47" name="文本框 8">
              <a:extLst>
                <a:ext uri="{FF2B5EF4-FFF2-40B4-BE49-F238E27FC236}">
                  <a16:creationId xmlns:a16="http://schemas.microsoft.com/office/drawing/2014/main" xmlns="" id="{3DA5AE74-B957-4C24-9012-DD9F17762F7C}"/>
                </a:ext>
              </a:extLst>
            </p:cNvPr>
            <p:cNvSpPr txBox="1">
              <a:spLocks noChangeArrowheads="1"/>
            </p:cNvSpPr>
            <p:nvPr/>
          </p:nvSpPr>
          <p:spPr bwMode="auto">
            <a:xfrm>
              <a:off x="7428078" y="4987994"/>
              <a:ext cx="456565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1100">
                  <a:solidFill>
                    <a:schemeClr val="bg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a:t>
              </a:r>
              <a:endParaRPr lang="en-US" altLang="zh-CN" sz="1100">
                <a:solidFill>
                  <a:schemeClr val="bg1"/>
                </a:solidFill>
                <a:latin typeface="微软雅黑" panose="020B0503020204020204" pitchFamily="34" charset="-122"/>
                <a:ea typeface="微软雅黑" panose="020B0503020204020204" pitchFamily="34" charset="-122"/>
                <a:sym typeface="Gill Sans" charset="0"/>
              </a:endParaRPr>
            </a:p>
          </p:txBody>
        </p:sp>
        <p:sp>
          <p:nvSpPr>
            <p:cNvPr id="48" name="文本框 47">
              <a:extLst>
                <a:ext uri="{FF2B5EF4-FFF2-40B4-BE49-F238E27FC236}">
                  <a16:creationId xmlns:a16="http://schemas.microsoft.com/office/drawing/2014/main" xmlns="" id="{6657414D-C94F-40BD-AC9B-6AED43E5B28C}"/>
                </a:ext>
              </a:extLst>
            </p:cNvPr>
            <p:cNvSpPr txBox="1"/>
            <p:nvPr/>
          </p:nvSpPr>
          <p:spPr>
            <a:xfrm>
              <a:off x="6281515" y="4480161"/>
              <a:ext cx="590226" cy="1015663"/>
            </a:xfrm>
            <a:prstGeom prst="rect">
              <a:avLst/>
            </a:prstGeom>
            <a:noFill/>
          </p:spPr>
          <p:txBody>
            <a:bodyPr wrap="none" rtlCol="0">
              <a:spAutoFit/>
            </a:bodyPr>
            <a:lstStyle/>
            <a:p>
              <a:r>
                <a:rPr lang="en-US" altLang="zh-CN" sz="6000">
                  <a:solidFill>
                    <a:schemeClr val="bg1"/>
                  </a:solidFill>
                  <a:effectLst>
                    <a:outerShdw blurRad="38100" dist="38100" dir="2700000" algn="tl">
                      <a:srgbClr val="000000">
                        <a:alpha val="43137"/>
                      </a:srgbClr>
                    </a:outerShdw>
                  </a:effectLst>
                </a:rPr>
                <a:t>4</a:t>
              </a:r>
              <a:endParaRPr lang="zh-CN" altLang="en-US" sz="6000">
                <a:solidFill>
                  <a:schemeClr val="bg1"/>
                </a:solidFill>
                <a:effectLst>
                  <a:outerShdw blurRad="38100" dist="38100" dir="2700000" algn="tl">
                    <a:srgbClr val="000000">
                      <a:alpha val="43137"/>
                    </a:srgbClr>
                  </a:outerShdw>
                </a:effectLst>
              </a:endParaRPr>
            </a:p>
          </p:txBody>
        </p:sp>
      </p:grpSp>
      <p:grpSp>
        <p:nvGrpSpPr>
          <p:cNvPr id="72" name="组合 71">
            <a:extLst>
              <a:ext uri="{FF2B5EF4-FFF2-40B4-BE49-F238E27FC236}">
                <a16:creationId xmlns:a16="http://schemas.microsoft.com/office/drawing/2014/main" xmlns="" id="{E939FD25-36BA-4BB5-8055-FA88D8CB21E4}"/>
              </a:ext>
            </a:extLst>
          </p:cNvPr>
          <p:cNvGrpSpPr/>
          <p:nvPr/>
        </p:nvGrpSpPr>
        <p:grpSpPr>
          <a:xfrm>
            <a:off x="1" y="5306791"/>
            <a:ext cx="6304795" cy="1336822"/>
            <a:chOff x="1" y="5306791"/>
            <a:chExt cx="6304795" cy="1336822"/>
          </a:xfrm>
        </p:grpSpPr>
        <p:sp>
          <p:nvSpPr>
            <p:cNvPr id="63" name="矩形: 圆顶角 62">
              <a:extLst>
                <a:ext uri="{FF2B5EF4-FFF2-40B4-BE49-F238E27FC236}">
                  <a16:creationId xmlns:a16="http://schemas.microsoft.com/office/drawing/2014/main" xmlns="" id="{18CF0AE5-6B62-4FD6-8750-56DBDFB29FEC}"/>
                </a:ext>
              </a:extLst>
            </p:cNvPr>
            <p:cNvSpPr/>
            <p:nvPr/>
          </p:nvSpPr>
          <p:spPr>
            <a:xfrm rot="5400000">
              <a:off x="2483988" y="2822804"/>
              <a:ext cx="1336822" cy="6304795"/>
            </a:xfrm>
            <a:prstGeom prst="round2SameRect">
              <a:avLst>
                <a:gd name="adj1" fmla="val 50000"/>
                <a:gd name="adj2" fmla="val 0"/>
              </a:avLst>
            </a:prstGeom>
            <a:gradFill>
              <a:gsLst>
                <a:gs pos="100000">
                  <a:srgbClr val="B7B4B4"/>
                </a:gs>
                <a:gs pos="0">
                  <a:srgbClr val="C9C9C9"/>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文本框 7">
              <a:extLst>
                <a:ext uri="{FF2B5EF4-FFF2-40B4-BE49-F238E27FC236}">
                  <a16:creationId xmlns:a16="http://schemas.microsoft.com/office/drawing/2014/main" xmlns="" id="{5437EC65-AFEF-49D4-9B8F-A1A5607D45E8}"/>
                </a:ext>
              </a:extLst>
            </p:cNvPr>
            <p:cNvSpPr txBox="1">
              <a:spLocks noChangeArrowheads="1"/>
            </p:cNvSpPr>
            <p:nvPr/>
          </p:nvSpPr>
          <p:spPr bwMode="auto">
            <a:xfrm>
              <a:off x="460925" y="5567773"/>
              <a:ext cx="15700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rgbClr val="00B0F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添加标题内容</a:t>
              </a:r>
            </a:p>
          </p:txBody>
        </p:sp>
        <p:sp>
          <p:nvSpPr>
            <p:cNvPr id="65" name="文本框 8">
              <a:extLst>
                <a:ext uri="{FF2B5EF4-FFF2-40B4-BE49-F238E27FC236}">
                  <a16:creationId xmlns:a16="http://schemas.microsoft.com/office/drawing/2014/main" xmlns="" id="{CA54A603-A5FF-4D54-9A48-4CA7A6EB80AB}"/>
                </a:ext>
              </a:extLst>
            </p:cNvPr>
            <p:cNvSpPr txBox="1">
              <a:spLocks noChangeArrowheads="1"/>
            </p:cNvSpPr>
            <p:nvPr/>
          </p:nvSpPr>
          <p:spPr bwMode="auto">
            <a:xfrm>
              <a:off x="460925" y="5936073"/>
              <a:ext cx="456565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100">
                  <a:solidFill>
                    <a:schemeClr val="bg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a:solidFill>
                  <a:schemeClr val="bg1"/>
                </a:solidFill>
                <a:latin typeface="微软雅黑" panose="020B0503020204020204" pitchFamily="34" charset="-122"/>
                <a:ea typeface="微软雅黑" panose="020B0503020204020204" pitchFamily="34" charset="-122"/>
                <a:sym typeface="Gill Sans" charset="0"/>
              </a:endParaRPr>
            </a:p>
          </p:txBody>
        </p:sp>
        <p:sp>
          <p:nvSpPr>
            <p:cNvPr id="66" name="文本框 65">
              <a:extLst>
                <a:ext uri="{FF2B5EF4-FFF2-40B4-BE49-F238E27FC236}">
                  <a16:creationId xmlns:a16="http://schemas.microsoft.com/office/drawing/2014/main" xmlns="" id="{F39EE957-5318-454A-BA9A-B78B299E08AA}"/>
                </a:ext>
              </a:extLst>
            </p:cNvPr>
            <p:cNvSpPr txBox="1"/>
            <p:nvPr/>
          </p:nvSpPr>
          <p:spPr>
            <a:xfrm>
              <a:off x="5370573" y="5428241"/>
              <a:ext cx="590226" cy="1015663"/>
            </a:xfrm>
            <a:prstGeom prst="rect">
              <a:avLst/>
            </a:prstGeom>
            <a:noFill/>
          </p:spPr>
          <p:txBody>
            <a:bodyPr wrap="none" rtlCol="0">
              <a:spAutoFit/>
            </a:bodyPr>
            <a:lstStyle/>
            <a:p>
              <a:r>
                <a:rPr lang="en-US" altLang="zh-CN" sz="6000">
                  <a:solidFill>
                    <a:schemeClr val="bg1"/>
                  </a:solidFill>
                  <a:effectLst>
                    <a:outerShdw blurRad="38100" dist="38100" dir="2700000" algn="tl">
                      <a:srgbClr val="000000">
                        <a:alpha val="43137"/>
                      </a:srgbClr>
                    </a:outerShdw>
                  </a:effectLst>
                </a:rPr>
                <a:t>5</a:t>
              </a:r>
              <a:endParaRPr lang="zh-CN" altLang="en-US" sz="6000">
                <a:solidFill>
                  <a:schemeClr val="bg1"/>
                </a:solidFill>
                <a:effectLst>
                  <a:outerShdw blurRad="38100" dist="38100" dir="2700000" algn="tl">
                    <a:srgbClr val="000000">
                      <a:alpha val="43137"/>
                    </a:srgbClr>
                  </a:outerShdw>
                </a:effectLst>
              </a:endParaRPr>
            </a:p>
          </p:txBody>
        </p:sp>
      </p:grpSp>
      <p:sp>
        <p:nvSpPr>
          <p:cNvPr id="34" name="矩形 33">
            <a:extLst>
              <a:ext uri="{FF2B5EF4-FFF2-40B4-BE49-F238E27FC236}">
                <a16:creationId xmlns:a16="http://schemas.microsoft.com/office/drawing/2014/main" xmlns="" id="{592240D8-4BBB-4C18-833E-8F4EF2DA208D}"/>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39" name="任意多边形: 形状 38">
            <a:extLst>
              <a:ext uri="{FF2B5EF4-FFF2-40B4-BE49-F238E27FC236}">
                <a16:creationId xmlns:a16="http://schemas.microsoft.com/office/drawing/2014/main" xmlns="" id="{D70AA702-2F2D-4C37-8C57-864FC862CF59}"/>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40" name="组合 39">
            <a:extLst>
              <a:ext uri="{FF2B5EF4-FFF2-40B4-BE49-F238E27FC236}">
                <a16:creationId xmlns:a16="http://schemas.microsoft.com/office/drawing/2014/main" xmlns="" id="{682B20C9-EEA9-4CA4-995A-CC1B8EF10E47}"/>
              </a:ext>
            </a:extLst>
          </p:cNvPr>
          <p:cNvGrpSpPr/>
          <p:nvPr/>
        </p:nvGrpSpPr>
        <p:grpSpPr>
          <a:xfrm>
            <a:off x="11065679" y="5731376"/>
            <a:ext cx="1126618" cy="1138043"/>
            <a:chOff x="11065679" y="5731376"/>
            <a:chExt cx="1126618" cy="1138043"/>
          </a:xfrm>
        </p:grpSpPr>
        <p:sp>
          <p:nvSpPr>
            <p:cNvPr id="41" name="斜纹 40">
              <a:extLst>
                <a:ext uri="{FF2B5EF4-FFF2-40B4-BE49-F238E27FC236}">
                  <a16:creationId xmlns:a16="http://schemas.microsoft.com/office/drawing/2014/main" xmlns="" id="{B1D441A0-6C17-43A8-B344-A3F77EA46C33}"/>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斜纹 41">
              <a:extLst>
                <a:ext uri="{FF2B5EF4-FFF2-40B4-BE49-F238E27FC236}">
                  <a16:creationId xmlns:a16="http://schemas.microsoft.com/office/drawing/2014/main" xmlns="" id="{4DF5A892-A936-402A-B7CB-6DF28151CFD9}"/>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3" name="斜纹 42">
              <a:extLst>
                <a:ext uri="{FF2B5EF4-FFF2-40B4-BE49-F238E27FC236}">
                  <a16:creationId xmlns:a16="http://schemas.microsoft.com/office/drawing/2014/main" xmlns="" id="{03484BFA-9BC2-47C2-B201-A6AB458833E2}"/>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4" name="组合 43">
            <a:extLst>
              <a:ext uri="{FF2B5EF4-FFF2-40B4-BE49-F238E27FC236}">
                <a16:creationId xmlns:a16="http://schemas.microsoft.com/office/drawing/2014/main" xmlns="" id="{8E631CC8-65B6-4A1F-BF0D-0774E85951F3}"/>
              </a:ext>
            </a:extLst>
          </p:cNvPr>
          <p:cNvGrpSpPr/>
          <p:nvPr/>
        </p:nvGrpSpPr>
        <p:grpSpPr>
          <a:xfrm>
            <a:off x="8915739" y="123472"/>
            <a:ext cx="3111552" cy="666942"/>
            <a:chOff x="9769790" y="38915"/>
            <a:chExt cx="2190535" cy="728714"/>
          </a:xfrm>
        </p:grpSpPr>
        <p:sp>
          <p:nvSpPr>
            <p:cNvPr id="49" name="矩形: 圆角 48">
              <a:extLst>
                <a:ext uri="{FF2B5EF4-FFF2-40B4-BE49-F238E27FC236}">
                  <a16:creationId xmlns:a16="http://schemas.microsoft.com/office/drawing/2014/main" xmlns="" id="{224D31C1-5DB4-4BBC-A216-B69C11174B3A}"/>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圆角 49">
              <a:extLst>
                <a:ext uri="{FF2B5EF4-FFF2-40B4-BE49-F238E27FC236}">
                  <a16:creationId xmlns:a16="http://schemas.microsoft.com/office/drawing/2014/main" xmlns="" id="{7FE98249-71FD-4FA8-B57A-9839E7304C73}"/>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圆角 50">
              <a:extLst>
                <a:ext uri="{FF2B5EF4-FFF2-40B4-BE49-F238E27FC236}">
                  <a16:creationId xmlns:a16="http://schemas.microsoft.com/office/drawing/2014/main" xmlns="" id="{9EE604FA-00C9-43EA-BF18-B866309456D4}"/>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圆角 51">
              <a:extLst>
                <a:ext uri="{FF2B5EF4-FFF2-40B4-BE49-F238E27FC236}">
                  <a16:creationId xmlns:a16="http://schemas.microsoft.com/office/drawing/2014/main" xmlns="" id="{9DF4B8C6-59C3-43A1-8C1A-D38ACC408D25}"/>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圆角 52">
              <a:extLst>
                <a:ext uri="{FF2B5EF4-FFF2-40B4-BE49-F238E27FC236}">
                  <a16:creationId xmlns:a16="http://schemas.microsoft.com/office/drawing/2014/main" xmlns="" id="{ACB0B62F-BC93-436C-9DEC-7948D09246FC}"/>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圆角 53">
              <a:extLst>
                <a:ext uri="{FF2B5EF4-FFF2-40B4-BE49-F238E27FC236}">
                  <a16:creationId xmlns:a16="http://schemas.microsoft.com/office/drawing/2014/main" xmlns="" id="{E7BBB9F9-D09C-4691-BEAE-F40A0524B37D}"/>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圆角 54">
              <a:extLst>
                <a:ext uri="{FF2B5EF4-FFF2-40B4-BE49-F238E27FC236}">
                  <a16:creationId xmlns:a16="http://schemas.microsoft.com/office/drawing/2014/main" xmlns="" id="{5BD7CAA6-0C2A-409C-B28D-59BE05C4943B}"/>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圆角 55">
              <a:extLst>
                <a:ext uri="{FF2B5EF4-FFF2-40B4-BE49-F238E27FC236}">
                  <a16:creationId xmlns:a16="http://schemas.microsoft.com/office/drawing/2014/main" xmlns="" id="{4A44DC86-3B43-48B6-A326-C5856B4E07D1}"/>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圆角 56">
              <a:extLst>
                <a:ext uri="{FF2B5EF4-FFF2-40B4-BE49-F238E27FC236}">
                  <a16:creationId xmlns:a16="http://schemas.microsoft.com/office/drawing/2014/main" xmlns="" id="{D6E582BA-0CA7-4702-AC58-4D4565FAF8E8}"/>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7218486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eelOff"/>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1+#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0-#ppt_w/2"/>
                                          </p:val>
                                        </p:tav>
                                        <p:tav tm="100000">
                                          <p:val>
                                            <p:strVal val="#ppt_x"/>
                                          </p:val>
                                        </p:tav>
                                      </p:tavLst>
                                    </p:anim>
                                    <p:anim calcmode="lin" valueType="num">
                                      <p:cBhvr additive="base">
                                        <p:cTn id="12" dur="500" fill="hold"/>
                                        <p:tgtEl>
                                          <p:spTgt spid="3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wipe(up)">
                                      <p:cBhvr>
                                        <p:cTn id="16" dur="500"/>
                                        <p:tgtEl>
                                          <p:spTgt spid="44"/>
                                        </p:tgtEl>
                                      </p:cBhvr>
                                    </p:animEffect>
                                  </p:childTnLst>
                                </p:cTn>
                              </p:par>
                              <p:par>
                                <p:cTn id="17" presetID="22" presetClass="entr" presetSubtype="4" fill="hold" nodeType="with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wipe(down)">
                                      <p:cBhvr>
                                        <p:cTn id="19" dur="500"/>
                                        <p:tgtEl>
                                          <p:spTgt spid="40"/>
                                        </p:tgtEl>
                                      </p:cBhvr>
                                    </p:animEffect>
                                  </p:childTnLst>
                                </p:cTn>
                              </p:par>
                            </p:childTnLst>
                          </p:cTn>
                        </p:par>
                        <p:par>
                          <p:cTn id="20" fill="hold">
                            <p:stCondLst>
                              <p:cond delay="1000"/>
                            </p:stCondLst>
                            <p:childTnLst>
                              <p:par>
                                <p:cTn id="21" presetID="22" presetClass="entr" presetSubtype="8" fill="hold" nodeType="after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wipe(left)">
                                      <p:cBhvr>
                                        <p:cTn id="23" dur="500"/>
                                        <p:tgtEl>
                                          <p:spTgt spid="68"/>
                                        </p:tgtEl>
                                      </p:cBhvr>
                                    </p:animEffect>
                                  </p:childTnLst>
                                </p:cTn>
                              </p:par>
                            </p:childTnLst>
                          </p:cTn>
                        </p:par>
                        <p:par>
                          <p:cTn id="24" fill="hold">
                            <p:stCondLst>
                              <p:cond delay="1500"/>
                            </p:stCondLst>
                            <p:childTnLst>
                              <p:par>
                                <p:cTn id="25" presetID="22" presetClass="entr" presetSubtype="2" fill="hold" nodeType="afterEffect">
                                  <p:stCondLst>
                                    <p:cond delay="0"/>
                                  </p:stCondLst>
                                  <p:childTnLst>
                                    <p:set>
                                      <p:cBhvr>
                                        <p:cTn id="26" dur="1" fill="hold">
                                          <p:stCondLst>
                                            <p:cond delay="0"/>
                                          </p:stCondLst>
                                        </p:cTn>
                                        <p:tgtEl>
                                          <p:spTgt spid="69"/>
                                        </p:tgtEl>
                                        <p:attrNameLst>
                                          <p:attrName>style.visibility</p:attrName>
                                        </p:attrNameLst>
                                      </p:cBhvr>
                                      <p:to>
                                        <p:strVal val="visible"/>
                                      </p:to>
                                    </p:set>
                                    <p:animEffect transition="in" filter="wipe(right)">
                                      <p:cBhvr>
                                        <p:cTn id="27" dur="500"/>
                                        <p:tgtEl>
                                          <p:spTgt spid="69"/>
                                        </p:tgtEl>
                                      </p:cBhvr>
                                    </p:animEffect>
                                  </p:childTnLst>
                                </p:cTn>
                              </p:par>
                            </p:childTnLst>
                          </p:cTn>
                        </p:par>
                        <p:par>
                          <p:cTn id="28" fill="hold">
                            <p:stCondLst>
                              <p:cond delay="2000"/>
                            </p:stCondLst>
                            <p:childTnLst>
                              <p:par>
                                <p:cTn id="29" presetID="22" presetClass="entr" presetSubtype="8" fill="hold" nodeType="afterEffect">
                                  <p:stCondLst>
                                    <p:cond delay="0"/>
                                  </p:stCondLst>
                                  <p:childTnLst>
                                    <p:set>
                                      <p:cBhvr>
                                        <p:cTn id="30" dur="1" fill="hold">
                                          <p:stCondLst>
                                            <p:cond delay="0"/>
                                          </p:stCondLst>
                                        </p:cTn>
                                        <p:tgtEl>
                                          <p:spTgt spid="70"/>
                                        </p:tgtEl>
                                        <p:attrNameLst>
                                          <p:attrName>style.visibility</p:attrName>
                                        </p:attrNameLst>
                                      </p:cBhvr>
                                      <p:to>
                                        <p:strVal val="visible"/>
                                      </p:to>
                                    </p:set>
                                    <p:animEffect transition="in" filter="wipe(left)">
                                      <p:cBhvr>
                                        <p:cTn id="31" dur="500"/>
                                        <p:tgtEl>
                                          <p:spTgt spid="70"/>
                                        </p:tgtEl>
                                      </p:cBhvr>
                                    </p:animEffect>
                                  </p:childTnLst>
                                </p:cTn>
                              </p:par>
                            </p:childTnLst>
                          </p:cTn>
                        </p:par>
                        <p:par>
                          <p:cTn id="32" fill="hold">
                            <p:stCondLst>
                              <p:cond delay="2500"/>
                            </p:stCondLst>
                            <p:childTnLst>
                              <p:par>
                                <p:cTn id="33" presetID="22" presetClass="entr" presetSubtype="2" fill="hold" nodeType="afterEffect">
                                  <p:stCondLst>
                                    <p:cond delay="0"/>
                                  </p:stCondLst>
                                  <p:childTnLst>
                                    <p:set>
                                      <p:cBhvr>
                                        <p:cTn id="34" dur="1" fill="hold">
                                          <p:stCondLst>
                                            <p:cond delay="0"/>
                                          </p:stCondLst>
                                        </p:cTn>
                                        <p:tgtEl>
                                          <p:spTgt spid="71"/>
                                        </p:tgtEl>
                                        <p:attrNameLst>
                                          <p:attrName>style.visibility</p:attrName>
                                        </p:attrNameLst>
                                      </p:cBhvr>
                                      <p:to>
                                        <p:strVal val="visible"/>
                                      </p:to>
                                    </p:set>
                                    <p:animEffect transition="in" filter="wipe(right)">
                                      <p:cBhvr>
                                        <p:cTn id="35" dur="500"/>
                                        <p:tgtEl>
                                          <p:spTgt spid="71"/>
                                        </p:tgtEl>
                                      </p:cBhvr>
                                    </p:animEffect>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72"/>
                                        </p:tgtEl>
                                        <p:attrNameLst>
                                          <p:attrName>style.visibility</p:attrName>
                                        </p:attrNameLst>
                                      </p:cBhvr>
                                      <p:to>
                                        <p:strVal val="visible"/>
                                      </p:to>
                                    </p:set>
                                    <p:animEffect transition="in" filter="wipe(left)">
                                      <p:cBhvr>
                                        <p:cTn id="39"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xmlns="" id="{AD918032-A5A8-40DE-A144-F90BF36B8066}"/>
              </a:ext>
            </a:extLst>
          </p:cNvPr>
          <p:cNvGrpSpPr/>
          <p:nvPr/>
        </p:nvGrpSpPr>
        <p:grpSpPr>
          <a:xfrm>
            <a:off x="516163" y="1950794"/>
            <a:ext cx="2829047" cy="968464"/>
            <a:chOff x="676153" y="2114917"/>
            <a:chExt cx="2829047" cy="968464"/>
          </a:xfrm>
        </p:grpSpPr>
        <p:sp>
          <p:nvSpPr>
            <p:cNvPr id="6" name="文本框 7">
              <a:extLst>
                <a:ext uri="{FF2B5EF4-FFF2-40B4-BE49-F238E27FC236}">
                  <a16:creationId xmlns:a16="http://schemas.microsoft.com/office/drawing/2014/main" xmlns="" id="{E661E2B4-2B7D-48AD-B4F4-16140E6F95DA}"/>
                </a:ext>
              </a:extLst>
            </p:cNvPr>
            <p:cNvSpPr txBox="1">
              <a:spLocks noChangeArrowheads="1"/>
            </p:cNvSpPr>
            <p:nvPr/>
          </p:nvSpPr>
          <p:spPr bwMode="auto">
            <a:xfrm>
              <a:off x="676153" y="2114917"/>
              <a:ext cx="16081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a:solidFill>
                    <a:srgbClr val="027BA8"/>
                  </a:solidFill>
                  <a:latin typeface="微软雅黑" panose="020B0503020204020204" pitchFamily="34" charset="-122"/>
                  <a:ea typeface="微软雅黑" panose="020B0503020204020204" pitchFamily="34" charset="-122"/>
                </a:rPr>
                <a:t>添加标题内容</a:t>
              </a:r>
            </a:p>
          </p:txBody>
        </p:sp>
        <p:sp>
          <p:nvSpPr>
            <p:cNvPr id="7" name="文本框 8">
              <a:extLst>
                <a:ext uri="{FF2B5EF4-FFF2-40B4-BE49-F238E27FC236}">
                  <a16:creationId xmlns:a16="http://schemas.microsoft.com/office/drawing/2014/main" xmlns="" id="{A19E6C3C-48E5-406E-9AD6-2568841B637D}"/>
                </a:ext>
              </a:extLst>
            </p:cNvPr>
            <p:cNvSpPr txBox="1">
              <a:spLocks noChangeArrowheads="1"/>
            </p:cNvSpPr>
            <p:nvPr/>
          </p:nvSpPr>
          <p:spPr bwMode="auto">
            <a:xfrm>
              <a:off x="676153" y="2483217"/>
              <a:ext cx="2829047"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100">
                  <a:solidFill>
                    <a:srgbClr val="A6A6A6"/>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a:solidFill>
                  <a:srgbClr val="A6A6A6"/>
                </a:solidFill>
                <a:latin typeface="微软雅黑" panose="020B0503020204020204" pitchFamily="34" charset="-122"/>
                <a:ea typeface="微软雅黑" panose="020B0503020204020204" pitchFamily="34" charset="-122"/>
                <a:sym typeface="Gill Sans" charset="0"/>
              </a:endParaRPr>
            </a:p>
          </p:txBody>
        </p:sp>
      </p:grpSp>
      <p:pic>
        <p:nvPicPr>
          <p:cNvPr id="2" name="图片 1">
            <a:extLst>
              <a:ext uri="{FF2B5EF4-FFF2-40B4-BE49-F238E27FC236}">
                <a16:creationId xmlns:a16="http://schemas.microsoft.com/office/drawing/2014/main" xmlns="" id="{C4791D9E-9D4A-4303-B1F1-B4F849B45953}"/>
              </a:ext>
            </a:extLst>
          </p:cNvPr>
          <p:cNvPicPr>
            <a:picLocks noChangeAspect="1"/>
          </p:cNvPicPr>
          <p:nvPr/>
        </p:nvPicPr>
        <p:blipFill rotWithShape="1">
          <a:blip r:embed="rId3"/>
          <a:srcRect l="14159" r="12844"/>
          <a:stretch/>
        </p:blipFill>
        <p:spPr>
          <a:xfrm>
            <a:off x="3611093" y="1858458"/>
            <a:ext cx="4969814" cy="4169052"/>
          </a:xfrm>
          <a:prstGeom prst="round2DiagRect">
            <a:avLst>
              <a:gd name="adj1" fmla="val 50000"/>
              <a:gd name="adj2" fmla="val 0"/>
            </a:avLst>
          </a:prstGeom>
          <a:ln w="88900" cap="sq">
            <a:noFill/>
            <a:miter lim="800000"/>
          </a:ln>
          <a:effectLst>
            <a:outerShdw blurRad="254000" algn="tl" rotWithShape="0">
              <a:srgbClr val="000000">
                <a:alpha val="43000"/>
              </a:srgbClr>
            </a:outerShdw>
          </a:effectLst>
        </p:spPr>
      </p:pic>
      <p:grpSp>
        <p:nvGrpSpPr>
          <p:cNvPr id="3" name="组合 2">
            <a:extLst>
              <a:ext uri="{FF2B5EF4-FFF2-40B4-BE49-F238E27FC236}">
                <a16:creationId xmlns:a16="http://schemas.microsoft.com/office/drawing/2014/main" xmlns="" id="{4FE4090A-B648-4C3F-8CA5-9BAF6E84FE1B}"/>
              </a:ext>
            </a:extLst>
          </p:cNvPr>
          <p:cNvGrpSpPr/>
          <p:nvPr/>
        </p:nvGrpSpPr>
        <p:grpSpPr>
          <a:xfrm>
            <a:off x="516163" y="3504920"/>
            <a:ext cx="2829047" cy="968464"/>
            <a:chOff x="676153" y="3774620"/>
            <a:chExt cx="2829047" cy="968464"/>
          </a:xfrm>
        </p:grpSpPr>
        <p:sp>
          <p:nvSpPr>
            <p:cNvPr id="9" name="文本框 7">
              <a:extLst>
                <a:ext uri="{FF2B5EF4-FFF2-40B4-BE49-F238E27FC236}">
                  <a16:creationId xmlns:a16="http://schemas.microsoft.com/office/drawing/2014/main" xmlns="" id="{44A48428-8583-4BD0-981C-40293B12843B}"/>
                </a:ext>
              </a:extLst>
            </p:cNvPr>
            <p:cNvSpPr txBox="1">
              <a:spLocks noChangeArrowheads="1"/>
            </p:cNvSpPr>
            <p:nvPr/>
          </p:nvSpPr>
          <p:spPr bwMode="auto">
            <a:xfrm>
              <a:off x="676153" y="3774620"/>
              <a:ext cx="16081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a:solidFill>
                    <a:srgbClr val="027BA8"/>
                  </a:solidFill>
                  <a:latin typeface="微软雅黑" panose="020B0503020204020204" pitchFamily="34" charset="-122"/>
                  <a:ea typeface="微软雅黑" panose="020B0503020204020204" pitchFamily="34" charset="-122"/>
                </a:rPr>
                <a:t>添加标题内容</a:t>
              </a:r>
            </a:p>
          </p:txBody>
        </p:sp>
        <p:sp>
          <p:nvSpPr>
            <p:cNvPr id="10" name="文本框 8">
              <a:extLst>
                <a:ext uri="{FF2B5EF4-FFF2-40B4-BE49-F238E27FC236}">
                  <a16:creationId xmlns:a16="http://schemas.microsoft.com/office/drawing/2014/main" xmlns="" id="{74058ED9-91B5-4A0C-9EC7-B46150746210}"/>
                </a:ext>
              </a:extLst>
            </p:cNvPr>
            <p:cNvSpPr txBox="1">
              <a:spLocks noChangeArrowheads="1"/>
            </p:cNvSpPr>
            <p:nvPr/>
          </p:nvSpPr>
          <p:spPr bwMode="auto">
            <a:xfrm>
              <a:off x="676153" y="4142920"/>
              <a:ext cx="2829047"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100">
                  <a:solidFill>
                    <a:srgbClr val="A6A6A6"/>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a:solidFill>
                  <a:srgbClr val="A6A6A6"/>
                </a:solidFill>
                <a:latin typeface="微软雅黑" panose="020B0503020204020204" pitchFamily="34" charset="-122"/>
                <a:ea typeface="微软雅黑" panose="020B0503020204020204" pitchFamily="34" charset="-122"/>
                <a:sym typeface="Gill Sans" charset="0"/>
              </a:endParaRPr>
            </a:p>
          </p:txBody>
        </p:sp>
      </p:grpSp>
      <p:grpSp>
        <p:nvGrpSpPr>
          <p:cNvPr id="4" name="组合 3">
            <a:extLst>
              <a:ext uri="{FF2B5EF4-FFF2-40B4-BE49-F238E27FC236}">
                <a16:creationId xmlns:a16="http://schemas.microsoft.com/office/drawing/2014/main" xmlns="" id="{71EB1585-AE23-4488-8F48-1AE4DE0D01F3}"/>
              </a:ext>
            </a:extLst>
          </p:cNvPr>
          <p:cNvGrpSpPr/>
          <p:nvPr/>
        </p:nvGrpSpPr>
        <p:grpSpPr>
          <a:xfrm>
            <a:off x="516163" y="5059046"/>
            <a:ext cx="2829047" cy="968464"/>
            <a:chOff x="676153" y="5434323"/>
            <a:chExt cx="2829047" cy="968464"/>
          </a:xfrm>
        </p:grpSpPr>
        <p:sp>
          <p:nvSpPr>
            <p:cNvPr id="12" name="文本框 7">
              <a:extLst>
                <a:ext uri="{FF2B5EF4-FFF2-40B4-BE49-F238E27FC236}">
                  <a16:creationId xmlns:a16="http://schemas.microsoft.com/office/drawing/2014/main" xmlns="" id="{BBC7993C-6FA8-432C-AE2C-674603984204}"/>
                </a:ext>
              </a:extLst>
            </p:cNvPr>
            <p:cNvSpPr txBox="1">
              <a:spLocks noChangeArrowheads="1"/>
            </p:cNvSpPr>
            <p:nvPr/>
          </p:nvSpPr>
          <p:spPr bwMode="auto">
            <a:xfrm>
              <a:off x="676153" y="5434323"/>
              <a:ext cx="16081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a:solidFill>
                    <a:srgbClr val="027BA8"/>
                  </a:solidFill>
                  <a:latin typeface="微软雅黑" panose="020B0503020204020204" pitchFamily="34" charset="-122"/>
                  <a:ea typeface="微软雅黑" panose="020B0503020204020204" pitchFamily="34" charset="-122"/>
                </a:rPr>
                <a:t>添加标题内容</a:t>
              </a:r>
            </a:p>
          </p:txBody>
        </p:sp>
        <p:sp>
          <p:nvSpPr>
            <p:cNvPr id="13" name="文本框 8">
              <a:extLst>
                <a:ext uri="{FF2B5EF4-FFF2-40B4-BE49-F238E27FC236}">
                  <a16:creationId xmlns:a16="http://schemas.microsoft.com/office/drawing/2014/main" xmlns="" id="{811D8471-D938-40A8-90F7-19B3A65164E9}"/>
                </a:ext>
              </a:extLst>
            </p:cNvPr>
            <p:cNvSpPr txBox="1">
              <a:spLocks noChangeArrowheads="1"/>
            </p:cNvSpPr>
            <p:nvPr/>
          </p:nvSpPr>
          <p:spPr bwMode="auto">
            <a:xfrm>
              <a:off x="676153" y="5802623"/>
              <a:ext cx="2829047"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100">
                  <a:solidFill>
                    <a:srgbClr val="A6A6A6"/>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a:solidFill>
                  <a:srgbClr val="A6A6A6"/>
                </a:solidFill>
                <a:latin typeface="微软雅黑" panose="020B0503020204020204" pitchFamily="34" charset="-122"/>
                <a:ea typeface="微软雅黑" panose="020B0503020204020204" pitchFamily="34" charset="-122"/>
                <a:sym typeface="Gill Sans" charset="0"/>
              </a:endParaRPr>
            </a:p>
          </p:txBody>
        </p:sp>
      </p:grpSp>
      <p:grpSp>
        <p:nvGrpSpPr>
          <p:cNvPr id="8" name="组合 7">
            <a:extLst>
              <a:ext uri="{FF2B5EF4-FFF2-40B4-BE49-F238E27FC236}">
                <a16:creationId xmlns:a16="http://schemas.microsoft.com/office/drawing/2014/main" xmlns="" id="{275E0C99-D415-4DAB-A45D-37982523DDE2}"/>
              </a:ext>
            </a:extLst>
          </p:cNvPr>
          <p:cNvGrpSpPr/>
          <p:nvPr/>
        </p:nvGrpSpPr>
        <p:grpSpPr>
          <a:xfrm>
            <a:off x="8964020" y="1950794"/>
            <a:ext cx="2829047" cy="968464"/>
            <a:chOff x="9124010" y="2114917"/>
            <a:chExt cx="2829047" cy="968464"/>
          </a:xfrm>
        </p:grpSpPr>
        <p:sp>
          <p:nvSpPr>
            <p:cNvPr id="17" name="文本框 7">
              <a:extLst>
                <a:ext uri="{FF2B5EF4-FFF2-40B4-BE49-F238E27FC236}">
                  <a16:creationId xmlns:a16="http://schemas.microsoft.com/office/drawing/2014/main" xmlns="" id="{0FB96CD5-7655-4B5B-8157-DC49FFABFDA7}"/>
                </a:ext>
              </a:extLst>
            </p:cNvPr>
            <p:cNvSpPr txBox="1">
              <a:spLocks noChangeArrowheads="1"/>
            </p:cNvSpPr>
            <p:nvPr/>
          </p:nvSpPr>
          <p:spPr bwMode="auto">
            <a:xfrm>
              <a:off x="9124010" y="2114917"/>
              <a:ext cx="16081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a:solidFill>
                    <a:srgbClr val="027BA8"/>
                  </a:solidFill>
                  <a:latin typeface="微软雅黑" panose="020B0503020204020204" pitchFamily="34" charset="-122"/>
                  <a:ea typeface="微软雅黑" panose="020B0503020204020204" pitchFamily="34" charset="-122"/>
                </a:rPr>
                <a:t>添加标题内容</a:t>
              </a:r>
            </a:p>
          </p:txBody>
        </p:sp>
        <p:sp>
          <p:nvSpPr>
            <p:cNvPr id="18" name="文本框 8">
              <a:extLst>
                <a:ext uri="{FF2B5EF4-FFF2-40B4-BE49-F238E27FC236}">
                  <a16:creationId xmlns:a16="http://schemas.microsoft.com/office/drawing/2014/main" xmlns="" id="{A44E21DE-F319-47FA-BD16-7D70F9605F24}"/>
                </a:ext>
              </a:extLst>
            </p:cNvPr>
            <p:cNvSpPr txBox="1">
              <a:spLocks noChangeArrowheads="1"/>
            </p:cNvSpPr>
            <p:nvPr/>
          </p:nvSpPr>
          <p:spPr bwMode="auto">
            <a:xfrm>
              <a:off x="9124010" y="2483217"/>
              <a:ext cx="2829047"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100">
                  <a:solidFill>
                    <a:srgbClr val="A6A6A6"/>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a:solidFill>
                  <a:srgbClr val="A6A6A6"/>
                </a:solidFill>
                <a:latin typeface="微软雅黑" panose="020B0503020204020204" pitchFamily="34" charset="-122"/>
                <a:ea typeface="微软雅黑" panose="020B0503020204020204" pitchFamily="34" charset="-122"/>
                <a:sym typeface="Gill Sans" charset="0"/>
              </a:endParaRPr>
            </a:p>
          </p:txBody>
        </p:sp>
      </p:grpSp>
      <p:grpSp>
        <p:nvGrpSpPr>
          <p:cNvPr id="21" name="组合 20">
            <a:extLst>
              <a:ext uri="{FF2B5EF4-FFF2-40B4-BE49-F238E27FC236}">
                <a16:creationId xmlns:a16="http://schemas.microsoft.com/office/drawing/2014/main" xmlns="" id="{7CD38899-53B4-4066-9C1D-097015446FC3}"/>
              </a:ext>
            </a:extLst>
          </p:cNvPr>
          <p:cNvGrpSpPr/>
          <p:nvPr/>
        </p:nvGrpSpPr>
        <p:grpSpPr>
          <a:xfrm>
            <a:off x="8964020" y="3504920"/>
            <a:ext cx="2829047" cy="968464"/>
            <a:chOff x="676153" y="3774620"/>
            <a:chExt cx="2829047" cy="968464"/>
          </a:xfrm>
        </p:grpSpPr>
        <p:sp>
          <p:nvSpPr>
            <p:cNvPr id="22" name="文本框 7">
              <a:extLst>
                <a:ext uri="{FF2B5EF4-FFF2-40B4-BE49-F238E27FC236}">
                  <a16:creationId xmlns:a16="http://schemas.microsoft.com/office/drawing/2014/main" xmlns="" id="{E44F8C03-371B-422E-B90C-7E5BED1E622C}"/>
                </a:ext>
              </a:extLst>
            </p:cNvPr>
            <p:cNvSpPr txBox="1">
              <a:spLocks noChangeArrowheads="1"/>
            </p:cNvSpPr>
            <p:nvPr/>
          </p:nvSpPr>
          <p:spPr bwMode="auto">
            <a:xfrm>
              <a:off x="676153" y="3774620"/>
              <a:ext cx="16081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a:solidFill>
                    <a:srgbClr val="027BA8"/>
                  </a:solidFill>
                  <a:latin typeface="微软雅黑" panose="020B0503020204020204" pitchFamily="34" charset="-122"/>
                  <a:ea typeface="微软雅黑" panose="020B0503020204020204" pitchFamily="34" charset="-122"/>
                </a:rPr>
                <a:t>添加标题内容</a:t>
              </a:r>
            </a:p>
          </p:txBody>
        </p:sp>
        <p:sp>
          <p:nvSpPr>
            <p:cNvPr id="23" name="文本框 8">
              <a:extLst>
                <a:ext uri="{FF2B5EF4-FFF2-40B4-BE49-F238E27FC236}">
                  <a16:creationId xmlns:a16="http://schemas.microsoft.com/office/drawing/2014/main" xmlns="" id="{3B23357A-4EBE-4C22-B107-12FC90D05493}"/>
                </a:ext>
              </a:extLst>
            </p:cNvPr>
            <p:cNvSpPr txBox="1">
              <a:spLocks noChangeArrowheads="1"/>
            </p:cNvSpPr>
            <p:nvPr/>
          </p:nvSpPr>
          <p:spPr bwMode="auto">
            <a:xfrm>
              <a:off x="676153" y="4142920"/>
              <a:ext cx="2829047"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100">
                  <a:solidFill>
                    <a:srgbClr val="A6A6A6"/>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a:solidFill>
                  <a:srgbClr val="A6A6A6"/>
                </a:solidFill>
                <a:latin typeface="微软雅黑" panose="020B0503020204020204" pitchFamily="34" charset="-122"/>
                <a:ea typeface="微软雅黑" panose="020B0503020204020204" pitchFamily="34" charset="-122"/>
                <a:sym typeface="Gill Sans" charset="0"/>
              </a:endParaRPr>
            </a:p>
          </p:txBody>
        </p:sp>
      </p:grpSp>
      <p:grpSp>
        <p:nvGrpSpPr>
          <p:cNvPr id="24" name="组合 23">
            <a:extLst>
              <a:ext uri="{FF2B5EF4-FFF2-40B4-BE49-F238E27FC236}">
                <a16:creationId xmlns:a16="http://schemas.microsoft.com/office/drawing/2014/main" xmlns="" id="{1D45E8AD-7915-4435-90C1-5F492B54E049}"/>
              </a:ext>
            </a:extLst>
          </p:cNvPr>
          <p:cNvGrpSpPr/>
          <p:nvPr/>
        </p:nvGrpSpPr>
        <p:grpSpPr>
          <a:xfrm>
            <a:off x="8964020" y="5059046"/>
            <a:ext cx="2829047" cy="968464"/>
            <a:chOff x="676153" y="5434323"/>
            <a:chExt cx="2829047" cy="968464"/>
          </a:xfrm>
        </p:grpSpPr>
        <p:sp>
          <p:nvSpPr>
            <p:cNvPr id="25" name="文本框 7">
              <a:extLst>
                <a:ext uri="{FF2B5EF4-FFF2-40B4-BE49-F238E27FC236}">
                  <a16:creationId xmlns:a16="http://schemas.microsoft.com/office/drawing/2014/main" xmlns="" id="{07B33E72-68E2-42F8-9D70-1E3E1A7A2039}"/>
                </a:ext>
              </a:extLst>
            </p:cNvPr>
            <p:cNvSpPr txBox="1">
              <a:spLocks noChangeArrowheads="1"/>
            </p:cNvSpPr>
            <p:nvPr/>
          </p:nvSpPr>
          <p:spPr bwMode="auto">
            <a:xfrm>
              <a:off x="676153" y="5434323"/>
              <a:ext cx="16081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a:solidFill>
                    <a:srgbClr val="027BA8"/>
                  </a:solidFill>
                  <a:latin typeface="微软雅黑" panose="020B0503020204020204" pitchFamily="34" charset="-122"/>
                  <a:ea typeface="微软雅黑" panose="020B0503020204020204" pitchFamily="34" charset="-122"/>
                </a:rPr>
                <a:t>添加标题内容</a:t>
              </a:r>
            </a:p>
          </p:txBody>
        </p:sp>
        <p:sp>
          <p:nvSpPr>
            <p:cNvPr id="26" name="文本框 8">
              <a:extLst>
                <a:ext uri="{FF2B5EF4-FFF2-40B4-BE49-F238E27FC236}">
                  <a16:creationId xmlns:a16="http://schemas.microsoft.com/office/drawing/2014/main" xmlns="" id="{D4A97ACC-E497-41D0-87F0-DA3A3140A207}"/>
                </a:ext>
              </a:extLst>
            </p:cNvPr>
            <p:cNvSpPr txBox="1">
              <a:spLocks noChangeArrowheads="1"/>
            </p:cNvSpPr>
            <p:nvPr/>
          </p:nvSpPr>
          <p:spPr bwMode="auto">
            <a:xfrm>
              <a:off x="676153" y="5802623"/>
              <a:ext cx="2829047"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100">
                  <a:solidFill>
                    <a:srgbClr val="A6A6A6"/>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a:solidFill>
                  <a:srgbClr val="A6A6A6"/>
                </a:solidFill>
                <a:latin typeface="微软雅黑" panose="020B0503020204020204" pitchFamily="34" charset="-122"/>
                <a:ea typeface="微软雅黑" panose="020B0503020204020204" pitchFamily="34" charset="-122"/>
                <a:sym typeface="Gill Sans" charset="0"/>
              </a:endParaRPr>
            </a:p>
          </p:txBody>
        </p:sp>
      </p:grpSp>
      <p:sp>
        <p:nvSpPr>
          <p:cNvPr id="27" name="矩形 26">
            <a:extLst>
              <a:ext uri="{FF2B5EF4-FFF2-40B4-BE49-F238E27FC236}">
                <a16:creationId xmlns:a16="http://schemas.microsoft.com/office/drawing/2014/main" xmlns="" id="{8AAB539C-C19C-4BB9-83B2-56A613E0BD26}"/>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28" name="任意多边形: 形状 27">
            <a:extLst>
              <a:ext uri="{FF2B5EF4-FFF2-40B4-BE49-F238E27FC236}">
                <a16:creationId xmlns:a16="http://schemas.microsoft.com/office/drawing/2014/main" xmlns="" id="{0F4B3572-9072-4A6E-9474-1F7461D315BE}"/>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29" name="组合 28">
            <a:extLst>
              <a:ext uri="{FF2B5EF4-FFF2-40B4-BE49-F238E27FC236}">
                <a16:creationId xmlns:a16="http://schemas.microsoft.com/office/drawing/2014/main" xmlns="" id="{D4483A38-BC91-457D-99AE-9B62809A67FB}"/>
              </a:ext>
            </a:extLst>
          </p:cNvPr>
          <p:cNvGrpSpPr/>
          <p:nvPr/>
        </p:nvGrpSpPr>
        <p:grpSpPr>
          <a:xfrm>
            <a:off x="11065679" y="5731376"/>
            <a:ext cx="1126618" cy="1138043"/>
            <a:chOff x="11065679" y="5731376"/>
            <a:chExt cx="1126618" cy="1138043"/>
          </a:xfrm>
        </p:grpSpPr>
        <p:sp>
          <p:nvSpPr>
            <p:cNvPr id="30" name="斜纹 29">
              <a:extLst>
                <a:ext uri="{FF2B5EF4-FFF2-40B4-BE49-F238E27FC236}">
                  <a16:creationId xmlns:a16="http://schemas.microsoft.com/office/drawing/2014/main" xmlns="" id="{97BE5615-EDB3-48BE-B6CC-4ABE12779F37}"/>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1" name="斜纹 30">
              <a:extLst>
                <a:ext uri="{FF2B5EF4-FFF2-40B4-BE49-F238E27FC236}">
                  <a16:creationId xmlns:a16="http://schemas.microsoft.com/office/drawing/2014/main" xmlns="" id="{3450AEC2-D7B6-4739-BBCE-36361142FB35}"/>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2" name="斜纹 31">
              <a:extLst>
                <a:ext uri="{FF2B5EF4-FFF2-40B4-BE49-F238E27FC236}">
                  <a16:creationId xmlns:a16="http://schemas.microsoft.com/office/drawing/2014/main" xmlns="" id="{4CF9BCEE-5AC3-4F3D-8388-70A5D4935B08}"/>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33" name="组合 32">
            <a:extLst>
              <a:ext uri="{FF2B5EF4-FFF2-40B4-BE49-F238E27FC236}">
                <a16:creationId xmlns:a16="http://schemas.microsoft.com/office/drawing/2014/main" xmlns="" id="{FD232ED7-0E35-4438-BB24-0FAF3977441C}"/>
              </a:ext>
            </a:extLst>
          </p:cNvPr>
          <p:cNvGrpSpPr/>
          <p:nvPr/>
        </p:nvGrpSpPr>
        <p:grpSpPr>
          <a:xfrm>
            <a:off x="8915739" y="123472"/>
            <a:ext cx="3111552" cy="666942"/>
            <a:chOff x="9769790" y="38915"/>
            <a:chExt cx="2190535" cy="728714"/>
          </a:xfrm>
        </p:grpSpPr>
        <p:sp>
          <p:nvSpPr>
            <p:cNvPr id="34" name="矩形: 圆角 33">
              <a:extLst>
                <a:ext uri="{FF2B5EF4-FFF2-40B4-BE49-F238E27FC236}">
                  <a16:creationId xmlns:a16="http://schemas.microsoft.com/office/drawing/2014/main" xmlns="" id="{7890C3A1-3E8B-4260-8E4E-AF0D9A722118}"/>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圆角 34">
              <a:extLst>
                <a:ext uri="{FF2B5EF4-FFF2-40B4-BE49-F238E27FC236}">
                  <a16:creationId xmlns:a16="http://schemas.microsoft.com/office/drawing/2014/main" xmlns="" id="{410608B0-B8EF-4FA8-B4DA-76A894E83663}"/>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圆角 35">
              <a:extLst>
                <a:ext uri="{FF2B5EF4-FFF2-40B4-BE49-F238E27FC236}">
                  <a16:creationId xmlns:a16="http://schemas.microsoft.com/office/drawing/2014/main" xmlns="" id="{3C246030-3DE0-4481-9776-3FA6DCEF0D47}"/>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圆角 36">
              <a:extLst>
                <a:ext uri="{FF2B5EF4-FFF2-40B4-BE49-F238E27FC236}">
                  <a16:creationId xmlns:a16="http://schemas.microsoft.com/office/drawing/2014/main" xmlns="" id="{8751AF33-9041-43A3-8C88-7F9FE6413D43}"/>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圆角 37">
              <a:extLst>
                <a:ext uri="{FF2B5EF4-FFF2-40B4-BE49-F238E27FC236}">
                  <a16:creationId xmlns:a16="http://schemas.microsoft.com/office/drawing/2014/main" xmlns="" id="{E03EDA11-FA50-4C64-ACFA-5D1D74F1DCB3}"/>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圆角 38">
              <a:extLst>
                <a:ext uri="{FF2B5EF4-FFF2-40B4-BE49-F238E27FC236}">
                  <a16:creationId xmlns:a16="http://schemas.microsoft.com/office/drawing/2014/main" xmlns="" id="{B1EA0BBA-6D7C-48CE-BC14-21311AF74EE8}"/>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圆角 39">
              <a:extLst>
                <a:ext uri="{FF2B5EF4-FFF2-40B4-BE49-F238E27FC236}">
                  <a16:creationId xmlns:a16="http://schemas.microsoft.com/office/drawing/2014/main" xmlns="" id="{1AFBB235-3E71-4BCE-B7C8-831CAB5BBF2E}"/>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圆角 40">
              <a:extLst>
                <a:ext uri="{FF2B5EF4-FFF2-40B4-BE49-F238E27FC236}">
                  <a16:creationId xmlns:a16="http://schemas.microsoft.com/office/drawing/2014/main" xmlns="" id="{20DDD17A-7781-4DB3-A2C9-FE3680FB44DA}"/>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圆角 41">
              <a:extLst>
                <a:ext uri="{FF2B5EF4-FFF2-40B4-BE49-F238E27FC236}">
                  <a16:creationId xmlns:a16="http://schemas.microsoft.com/office/drawing/2014/main" xmlns="" id="{D0DEE8E1-22BD-4EBE-8222-FF76978B0879}"/>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1844953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eelOff"/>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1+#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0-#ppt_w/2"/>
                                          </p:val>
                                        </p:tav>
                                        <p:tav tm="100000">
                                          <p:val>
                                            <p:strVal val="#ppt_x"/>
                                          </p:val>
                                        </p:tav>
                                      </p:tavLst>
                                    </p:anim>
                                    <p:anim calcmode="lin" valueType="num">
                                      <p:cBhvr additive="base">
                                        <p:cTn id="12" dur="500" fill="hold"/>
                                        <p:tgtEl>
                                          <p:spTgt spid="2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wipe(up)">
                                      <p:cBhvr>
                                        <p:cTn id="16" dur="500"/>
                                        <p:tgtEl>
                                          <p:spTgt spid="33"/>
                                        </p:tgtEl>
                                      </p:cBhvr>
                                    </p:animEffect>
                                  </p:childTnLst>
                                </p:cTn>
                              </p:par>
                              <p:par>
                                <p:cTn id="17" presetID="22" presetClass="entr" presetSubtype="4" fill="hold"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ipe(down)">
                                      <p:cBhvr>
                                        <p:cTn id="19" dur="500"/>
                                        <p:tgtEl>
                                          <p:spTgt spid="29"/>
                                        </p:tgtEl>
                                      </p:cBhvr>
                                    </p:animEffect>
                                  </p:childTnLst>
                                </p:cTn>
                              </p:par>
                              <p:par>
                                <p:cTn id="20" presetID="16" presetClass="entr" presetSubtype="21" fill="hold" nodeType="withEffect">
                                  <p:stCondLst>
                                    <p:cond delay="400"/>
                                  </p:stCondLst>
                                  <p:childTnLst>
                                    <p:set>
                                      <p:cBhvr>
                                        <p:cTn id="21" dur="1" fill="hold">
                                          <p:stCondLst>
                                            <p:cond delay="0"/>
                                          </p:stCondLst>
                                        </p:cTn>
                                        <p:tgtEl>
                                          <p:spTgt spid="2"/>
                                        </p:tgtEl>
                                        <p:attrNameLst>
                                          <p:attrName>style.visibility</p:attrName>
                                        </p:attrNameLst>
                                      </p:cBhvr>
                                      <p:to>
                                        <p:strVal val="visible"/>
                                      </p:to>
                                    </p:set>
                                    <p:animEffect transition="in" filter="barn(inVertical)">
                                      <p:cBhvr>
                                        <p:cTn id="22" dur="1600"/>
                                        <p:tgtEl>
                                          <p:spTgt spid="2"/>
                                        </p:tgtEl>
                                      </p:cBhvr>
                                    </p:animEffect>
                                  </p:childTnLst>
                                </p:cTn>
                              </p:par>
                              <p:par>
                                <p:cTn id="23" presetID="42" presetClass="entr" presetSubtype="0" fill="hold" nodeType="withEffect">
                                  <p:stCondLst>
                                    <p:cond delay="50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70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1000"/>
                                        <p:tgtEl>
                                          <p:spTgt spid="3"/>
                                        </p:tgtEl>
                                      </p:cBhvr>
                                    </p:animEffect>
                                    <p:anim calcmode="lin" valueType="num">
                                      <p:cBhvr>
                                        <p:cTn id="31" dur="1000" fill="hold"/>
                                        <p:tgtEl>
                                          <p:spTgt spid="3"/>
                                        </p:tgtEl>
                                        <p:attrNameLst>
                                          <p:attrName>ppt_x</p:attrName>
                                        </p:attrNameLst>
                                      </p:cBhvr>
                                      <p:tavLst>
                                        <p:tav tm="0">
                                          <p:val>
                                            <p:strVal val="#ppt_x"/>
                                          </p:val>
                                        </p:tav>
                                        <p:tav tm="100000">
                                          <p:val>
                                            <p:strVal val="#ppt_x"/>
                                          </p:val>
                                        </p:tav>
                                      </p:tavLst>
                                    </p:anim>
                                    <p:anim calcmode="lin" valueType="num">
                                      <p:cBhvr>
                                        <p:cTn id="32" dur="1000" fill="hold"/>
                                        <p:tgtEl>
                                          <p:spTgt spid="3"/>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100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1000"/>
                                        <p:tgtEl>
                                          <p:spTgt spid="4"/>
                                        </p:tgtEl>
                                      </p:cBhvr>
                                    </p:animEffect>
                                    <p:anim calcmode="lin" valueType="num">
                                      <p:cBhvr>
                                        <p:cTn id="36" dur="1000" fill="hold"/>
                                        <p:tgtEl>
                                          <p:spTgt spid="4"/>
                                        </p:tgtEl>
                                        <p:attrNameLst>
                                          <p:attrName>ppt_x</p:attrName>
                                        </p:attrNameLst>
                                      </p:cBhvr>
                                      <p:tavLst>
                                        <p:tav tm="0">
                                          <p:val>
                                            <p:strVal val="#ppt_x"/>
                                          </p:val>
                                        </p:tav>
                                        <p:tav tm="100000">
                                          <p:val>
                                            <p:strVal val="#ppt_x"/>
                                          </p:val>
                                        </p:tav>
                                      </p:tavLst>
                                    </p:anim>
                                    <p:anim calcmode="lin" valueType="num">
                                      <p:cBhvr>
                                        <p:cTn id="37" dur="1000" fill="hold"/>
                                        <p:tgtEl>
                                          <p:spTgt spid="4"/>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120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1000"/>
                                        <p:tgtEl>
                                          <p:spTgt spid="8"/>
                                        </p:tgtEl>
                                      </p:cBhvr>
                                    </p:animEffect>
                                    <p:anim calcmode="lin" valueType="num">
                                      <p:cBhvr>
                                        <p:cTn id="41" dur="1000" fill="hold"/>
                                        <p:tgtEl>
                                          <p:spTgt spid="8"/>
                                        </p:tgtEl>
                                        <p:attrNameLst>
                                          <p:attrName>ppt_x</p:attrName>
                                        </p:attrNameLst>
                                      </p:cBhvr>
                                      <p:tavLst>
                                        <p:tav tm="0">
                                          <p:val>
                                            <p:strVal val="#ppt_x"/>
                                          </p:val>
                                        </p:tav>
                                        <p:tav tm="100000">
                                          <p:val>
                                            <p:strVal val="#ppt_x"/>
                                          </p:val>
                                        </p:tav>
                                      </p:tavLst>
                                    </p:anim>
                                    <p:anim calcmode="lin" valueType="num">
                                      <p:cBhvr>
                                        <p:cTn id="42" dur="1000" fill="hold"/>
                                        <p:tgtEl>
                                          <p:spTgt spid="8"/>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140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1000"/>
                                        <p:tgtEl>
                                          <p:spTgt spid="21"/>
                                        </p:tgtEl>
                                      </p:cBhvr>
                                    </p:animEffect>
                                    <p:anim calcmode="lin" valueType="num">
                                      <p:cBhvr>
                                        <p:cTn id="46" dur="1000" fill="hold"/>
                                        <p:tgtEl>
                                          <p:spTgt spid="21"/>
                                        </p:tgtEl>
                                        <p:attrNameLst>
                                          <p:attrName>ppt_x</p:attrName>
                                        </p:attrNameLst>
                                      </p:cBhvr>
                                      <p:tavLst>
                                        <p:tav tm="0">
                                          <p:val>
                                            <p:strVal val="#ppt_x"/>
                                          </p:val>
                                        </p:tav>
                                        <p:tav tm="100000">
                                          <p:val>
                                            <p:strVal val="#ppt_x"/>
                                          </p:val>
                                        </p:tav>
                                      </p:tavLst>
                                    </p:anim>
                                    <p:anim calcmode="lin" valueType="num">
                                      <p:cBhvr>
                                        <p:cTn id="47" dur="1000" fill="hold"/>
                                        <p:tgtEl>
                                          <p:spTgt spid="21"/>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170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1000"/>
                                        <p:tgtEl>
                                          <p:spTgt spid="24"/>
                                        </p:tgtEl>
                                      </p:cBhvr>
                                    </p:animEffect>
                                    <p:anim calcmode="lin" valueType="num">
                                      <p:cBhvr>
                                        <p:cTn id="51" dur="1000" fill="hold"/>
                                        <p:tgtEl>
                                          <p:spTgt spid="24"/>
                                        </p:tgtEl>
                                        <p:attrNameLst>
                                          <p:attrName>ppt_x</p:attrName>
                                        </p:attrNameLst>
                                      </p:cBhvr>
                                      <p:tavLst>
                                        <p:tav tm="0">
                                          <p:val>
                                            <p:strVal val="#ppt_x"/>
                                          </p:val>
                                        </p:tav>
                                        <p:tav tm="100000">
                                          <p:val>
                                            <p:strVal val="#ppt_x"/>
                                          </p:val>
                                        </p:tav>
                                      </p:tavLst>
                                    </p:anim>
                                    <p:anim calcmode="lin" valueType="num">
                                      <p:cBhvr>
                                        <p:cTn id="52"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grpSp>
        <p:nvGrpSpPr>
          <p:cNvPr id="14" name="组合 13">
            <a:extLst>
              <a:ext uri="{FF2B5EF4-FFF2-40B4-BE49-F238E27FC236}">
                <a16:creationId xmlns:a16="http://schemas.microsoft.com/office/drawing/2014/main" xmlns="" id="{A6BFBCFF-840C-4DCC-90EE-EE63828E6BDD}"/>
              </a:ext>
            </a:extLst>
          </p:cNvPr>
          <p:cNvGrpSpPr/>
          <p:nvPr/>
        </p:nvGrpSpPr>
        <p:grpSpPr>
          <a:xfrm>
            <a:off x="1749028" y="2142881"/>
            <a:ext cx="8693944" cy="900601"/>
            <a:chOff x="1749028" y="2049096"/>
            <a:chExt cx="8693944" cy="900601"/>
          </a:xfrm>
        </p:grpSpPr>
        <p:sp>
          <p:nvSpPr>
            <p:cNvPr id="6" name="文本框 1">
              <a:extLst>
                <a:ext uri="{FF2B5EF4-FFF2-40B4-BE49-F238E27FC236}">
                  <a16:creationId xmlns:a16="http://schemas.microsoft.com/office/drawing/2014/main" xmlns="" id="{6CE8B5D8-8A2B-4E62-950C-4B0BD61B1880}"/>
                </a:ext>
              </a:extLst>
            </p:cNvPr>
            <p:cNvSpPr txBox="1">
              <a:spLocks noChangeArrowheads="1"/>
            </p:cNvSpPr>
            <p:nvPr/>
          </p:nvSpPr>
          <p:spPr bwMode="auto">
            <a:xfrm>
              <a:off x="5333115" y="2049096"/>
              <a:ext cx="1525771"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a:solidFill>
                    <a:schemeClr val="bg2">
                      <a:lumMod val="50000"/>
                    </a:schemeClr>
                  </a:solidFill>
                  <a:latin typeface="微软雅黑" panose="020B0503020204020204" pitchFamily="34" charset="-122"/>
                  <a:ea typeface="微软雅黑" panose="020B0503020204020204" pitchFamily="34" charset="-122"/>
                </a:rPr>
                <a:t>添加标题内容</a:t>
              </a:r>
            </a:p>
          </p:txBody>
        </p:sp>
        <p:sp>
          <p:nvSpPr>
            <p:cNvPr id="7" name="矩形 6">
              <a:extLst>
                <a:ext uri="{FF2B5EF4-FFF2-40B4-BE49-F238E27FC236}">
                  <a16:creationId xmlns:a16="http://schemas.microsoft.com/office/drawing/2014/main" xmlns="" id="{E86C14E0-DD3D-4991-9B30-36B106B433C2}"/>
                </a:ext>
              </a:extLst>
            </p:cNvPr>
            <p:cNvSpPr>
              <a:spLocks noChangeArrowheads="1"/>
            </p:cNvSpPr>
            <p:nvPr/>
          </p:nvSpPr>
          <p:spPr bwMode="auto">
            <a:xfrm>
              <a:off x="1749028" y="2445971"/>
              <a:ext cx="8693944" cy="5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8" tIns="34289" rIns="68578" bIns="34289">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zh-CN" altLang="en-US" sz="1000">
                  <a:solidFill>
                    <a:schemeClr val="bg2">
                      <a:lumMod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a:solidFill>
                    <a:schemeClr val="bg2">
                      <a:lumMod val="50000"/>
                    </a:schemeClr>
                  </a:solidFill>
                  <a:latin typeface="微软雅黑" panose="020B0503020204020204" pitchFamily="34" charset="-122"/>
                  <a:ea typeface="微软雅黑" panose="020B0503020204020204" pitchFamily="34" charset="-122"/>
                  <a:sym typeface="Gill Sans" charset="0"/>
                </a:rPr>
                <a:t>200</a:t>
              </a:r>
              <a:r>
                <a:rPr lang="zh-CN" altLang="en-US" sz="1000">
                  <a:solidFill>
                    <a:schemeClr val="bg2">
                      <a:lumMod val="50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a:solidFill>
                    <a:schemeClr val="bg2">
                      <a:lumMod val="50000"/>
                    </a:schemeClr>
                  </a:solidFill>
                  <a:latin typeface="微软雅黑" panose="020B0503020204020204" pitchFamily="34" charset="-122"/>
                  <a:ea typeface="微软雅黑" panose="020B0503020204020204" pitchFamily="34" charset="-122"/>
                  <a:sym typeface="Gill Sans" charset="0"/>
                </a:rPr>
                <a:t>5</a:t>
              </a:r>
              <a:r>
                <a:rPr lang="zh-CN" altLang="en-US" sz="1000">
                  <a:solidFill>
                    <a:schemeClr val="bg2">
                      <a:lumMod val="50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a:solidFill>
                    <a:schemeClr val="bg2">
                      <a:lumMod val="50000"/>
                    </a:schemeClr>
                  </a:solidFill>
                  <a:latin typeface="微软雅黑" panose="020B0503020204020204" pitchFamily="34" charset="-122"/>
                  <a:ea typeface="微软雅黑" panose="020B0503020204020204" pitchFamily="34" charset="-122"/>
                  <a:sym typeface="Gill Sans" charset="0"/>
                </a:rPr>
                <a:t> </a:t>
              </a:r>
              <a:r>
                <a:rPr lang="zh-CN" altLang="en-US" sz="1000">
                  <a:solidFill>
                    <a:schemeClr val="bg2">
                      <a:lumMod val="50000"/>
                    </a:schemeClr>
                  </a:solidFill>
                  <a:latin typeface="微软雅黑" panose="020B0503020204020204" pitchFamily="34" charset="-122"/>
                  <a:ea typeface="微软雅黑" panose="020B0503020204020204" pitchFamily="34" charset="-122"/>
                  <a:sym typeface="Gill Sans" charset="0"/>
                </a:rPr>
                <a:t>，建议与标题相关并符合整体语言风格，语言描述尽量简洁生动。此处添加详细文本整体语风格</a:t>
              </a:r>
              <a:r>
                <a:rPr lang="en-US" altLang="zh-CN" sz="1000">
                  <a:solidFill>
                    <a:schemeClr val="bg2">
                      <a:lumMod val="50000"/>
                    </a:schemeClr>
                  </a:solidFill>
                  <a:latin typeface="微软雅黑" panose="020B0503020204020204" pitchFamily="34" charset="-122"/>
                  <a:ea typeface="微软雅黑" panose="020B0503020204020204" pitchFamily="34" charset="-122"/>
                  <a:sym typeface="Gill Sans" charset="0"/>
                </a:rPr>
                <a:t>.</a:t>
              </a:r>
              <a:r>
                <a:rPr lang="zh-CN" altLang="en-US" sz="1000">
                  <a:solidFill>
                    <a:schemeClr val="bg2">
                      <a:lumMod val="50000"/>
                    </a:schemeClr>
                  </a:solidFill>
                  <a:latin typeface="微软雅黑" panose="020B0503020204020204" pitchFamily="34" charset="-122"/>
                  <a:ea typeface="微软雅黑" panose="020B0503020204020204" pitchFamily="34" charset="-122"/>
                  <a:sym typeface="Gill Sans" charset="0"/>
                </a:rPr>
                <a:t>。</a:t>
              </a:r>
              <a:endParaRPr lang="en-US" altLang="zh-CN" sz="1000">
                <a:solidFill>
                  <a:schemeClr val="bg2">
                    <a:lumMod val="50000"/>
                  </a:schemeClr>
                </a:solidFill>
                <a:latin typeface="微软雅黑" panose="020B0503020204020204" pitchFamily="34" charset="-122"/>
                <a:ea typeface="微软雅黑" panose="020B0503020204020204" pitchFamily="34" charset="-122"/>
                <a:sym typeface="Lato Light" charset="0"/>
              </a:endParaRPr>
            </a:p>
          </p:txBody>
        </p:sp>
      </p:grpSp>
      <p:grpSp>
        <p:nvGrpSpPr>
          <p:cNvPr id="17" name="组合 16">
            <a:extLst>
              <a:ext uri="{FF2B5EF4-FFF2-40B4-BE49-F238E27FC236}">
                <a16:creationId xmlns:a16="http://schemas.microsoft.com/office/drawing/2014/main" xmlns="" id="{7A8A79FF-3055-44C2-AAE4-EB239357E8BE}"/>
              </a:ext>
            </a:extLst>
          </p:cNvPr>
          <p:cNvGrpSpPr/>
          <p:nvPr/>
        </p:nvGrpSpPr>
        <p:grpSpPr>
          <a:xfrm>
            <a:off x="1749028" y="4513977"/>
            <a:ext cx="8693944" cy="900602"/>
            <a:chOff x="1749028" y="4420192"/>
            <a:chExt cx="8693944" cy="900602"/>
          </a:xfrm>
        </p:grpSpPr>
        <p:sp>
          <p:nvSpPr>
            <p:cNvPr id="10" name="文本框 1">
              <a:extLst>
                <a:ext uri="{FF2B5EF4-FFF2-40B4-BE49-F238E27FC236}">
                  <a16:creationId xmlns:a16="http://schemas.microsoft.com/office/drawing/2014/main" xmlns="" id="{1766DCDF-03A5-4D42-9D6E-4AF8B2AD42FB}"/>
                </a:ext>
              </a:extLst>
            </p:cNvPr>
            <p:cNvSpPr txBox="1">
              <a:spLocks noChangeArrowheads="1"/>
            </p:cNvSpPr>
            <p:nvPr/>
          </p:nvSpPr>
          <p:spPr bwMode="auto">
            <a:xfrm>
              <a:off x="5333115" y="4420192"/>
              <a:ext cx="1525771"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a:solidFill>
                    <a:schemeClr val="bg2">
                      <a:lumMod val="50000"/>
                    </a:schemeClr>
                  </a:solidFill>
                  <a:latin typeface="微软雅黑" panose="020B0503020204020204" pitchFamily="34" charset="-122"/>
                  <a:ea typeface="微软雅黑" panose="020B0503020204020204" pitchFamily="34" charset="-122"/>
                </a:rPr>
                <a:t>添加标题内容</a:t>
              </a:r>
            </a:p>
          </p:txBody>
        </p:sp>
        <p:sp>
          <p:nvSpPr>
            <p:cNvPr id="11" name="矩形 10">
              <a:extLst>
                <a:ext uri="{FF2B5EF4-FFF2-40B4-BE49-F238E27FC236}">
                  <a16:creationId xmlns:a16="http://schemas.microsoft.com/office/drawing/2014/main" xmlns="" id="{28691761-98DD-4E19-B59D-1E0AC2D0F296}"/>
                </a:ext>
              </a:extLst>
            </p:cNvPr>
            <p:cNvSpPr>
              <a:spLocks noChangeArrowheads="1"/>
            </p:cNvSpPr>
            <p:nvPr/>
          </p:nvSpPr>
          <p:spPr bwMode="auto">
            <a:xfrm>
              <a:off x="1749028" y="4817068"/>
              <a:ext cx="8693944" cy="5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8" tIns="34289" rIns="68578" bIns="34289">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zh-CN" altLang="en-US" sz="1000">
                  <a:solidFill>
                    <a:schemeClr val="bg2">
                      <a:lumMod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a:solidFill>
                    <a:schemeClr val="bg2">
                      <a:lumMod val="50000"/>
                    </a:schemeClr>
                  </a:solidFill>
                  <a:latin typeface="微软雅黑" panose="020B0503020204020204" pitchFamily="34" charset="-122"/>
                  <a:ea typeface="微软雅黑" panose="020B0503020204020204" pitchFamily="34" charset="-122"/>
                  <a:sym typeface="Gill Sans" charset="0"/>
                </a:rPr>
                <a:t>200</a:t>
              </a:r>
              <a:r>
                <a:rPr lang="zh-CN" altLang="en-US" sz="1000">
                  <a:solidFill>
                    <a:schemeClr val="bg2">
                      <a:lumMod val="50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a:solidFill>
                    <a:schemeClr val="bg2">
                      <a:lumMod val="50000"/>
                    </a:schemeClr>
                  </a:solidFill>
                  <a:latin typeface="微软雅黑" panose="020B0503020204020204" pitchFamily="34" charset="-122"/>
                  <a:ea typeface="微软雅黑" panose="020B0503020204020204" pitchFamily="34" charset="-122"/>
                  <a:sym typeface="Gill Sans" charset="0"/>
                </a:rPr>
                <a:t>5</a:t>
              </a:r>
              <a:r>
                <a:rPr lang="zh-CN" altLang="en-US" sz="1000">
                  <a:solidFill>
                    <a:schemeClr val="bg2">
                      <a:lumMod val="50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a:solidFill>
                    <a:schemeClr val="bg2">
                      <a:lumMod val="50000"/>
                    </a:schemeClr>
                  </a:solidFill>
                  <a:latin typeface="微软雅黑" panose="020B0503020204020204" pitchFamily="34" charset="-122"/>
                  <a:ea typeface="微软雅黑" panose="020B0503020204020204" pitchFamily="34" charset="-122"/>
                  <a:sym typeface="Gill Sans" charset="0"/>
                </a:rPr>
                <a:t> </a:t>
              </a:r>
              <a:r>
                <a:rPr lang="zh-CN" altLang="en-US" sz="1000">
                  <a:solidFill>
                    <a:schemeClr val="bg2">
                      <a:lumMod val="50000"/>
                    </a:schemeClr>
                  </a:solidFill>
                  <a:latin typeface="微软雅黑" panose="020B0503020204020204" pitchFamily="34" charset="-122"/>
                  <a:ea typeface="微软雅黑" panose="020B0503020204020204" pitchFamily="34" charset="-122"/>
                  <a:sym typeface="Gill Sans" charset="0"/>
                </a:rPr>
                <a:t>，建议与标题相关并符合整体语言风格，语言描述尽量简洁生动。此处添加详细文本整体语风格</a:t>
              </a:r>
              <a:r>
                <a:rPr lang="en-US" altLang="zh-CN" sz="1000">
                  <a:solidFill>
                    <a:schemeClr val="bg2">
                      <a:lumMod val="50000"/>
                    </a:schemeClr>
                  </a:solidFill>
                  <a:latin typeface="微软雅黑" panose="020B0503020204020204" pitchFamily="34" charset="-122"/>
                  <a:ea typeface="微软雅黑" panose="020B0503020204020204" pitchFamily="34" charset="-122"/>
                  <a:sym typeface="Gill Sans" charset="0"/>
                </a:rPr>
                <a:t>.</a:t>
              </a:r>
              <a:r>
                <a:rPr lang="zh-CN" altLang="en-US" sz="1000">
                  <a:solidFill>
                    <a:schemeClr val="bg2">
                      <a:lumMod val="50000"/>
                    </a:schemeClr>
                  </a:solidFill>
                  <a:latin typeface="微软雅黑" panose="020B0503020204020204" pitchFamily="34" charset="-122"/>
                  <a:ea typeface="微软雅黑" panose="020B0503020204020204" pitchFamily="34" charset="-122"/>
                  <a:sym typeface="Gill Sans" charset="0"/>
                </a:rPr>
                <a:t>。</a:t>
              </a:r>
              <a:endParaRPr lang="en-US" altLang="zh-CN" sz="1000">
                <a:solidFill>
                  <a:schemeClr val="bg2">
                    <a:lumMod val="50000"/>
                  </a:schemeClr>
                </a:solidFill>
                <a:latin typeface="微软雅黑" panose="020B0503020204020204" pitchFamily="34" charset="-122"/>
                <a:ea typeface="微软雅黑" panose="020B0503020204020204" pitchFamily="34" charset="-122"/>
                <a:sym typeface="Lato Light" charset="0"/>
              </a:endParaRPr>
            </a:p>
          </p:txBody>
        </p:sp>
      </p:grpSp>
      <p:grpSp>
        <p:nvGrpSpPr>
          <p:cNvPr id="12" name="组合 11">
            <a:extLst>
              <a:ext uri="{FF2B5EF4-FFF2-40B4-BE49-F238E27FC236}">
                <a16:creationId xmlns:a16="http://schemas.microsoft.com/office/drawing/2014/main" xmlns="" id="{70DE7032-CE2D-4836-8714-395D5E747E4B}"/>
              </a:ext>
            </a:extLst>
          </p:cNvPr>
          <p:cNvGrpSpPr/>
          <p:nvPr/>
        </p:nvGrpSpPr>
        <p:grpSpPr>
          <a:xfrm>
            <a:off x="0" y="3015844"/>
            <a:ext cx="12192001" cy="1525771"/>
            <a:chOff x="0" y="2922059"/>
            <a:chExt cx="12192001" cy="1525771"/>
          </a:xfrm>
          <a:solidFill>
            <a:srgbClr val="00B0F0"/>
          </a:solidFill>
        </p:grpSpPr>
        <p:cxnSp>
          <p:nvCxnSpPr>
            <p:cNvPr id="3" name="直接连接符 2">
              <a:extLst>
                <a:ext uri="{FF2B5EF4-FFF2-40B4-BE49-F238E27FC236}">
                  <a16:creationId xmlns:a16="http://schemas.microsoft.com/office/drawing/2014/main" xmlns="" id="{7F8B4F13-5B8E-43AA-B35F-8C7903AE5643}"/>
                </a:ext>
              </a:extLst>
            </p:cNvPr>
            <p:cNvCxnSpPr>
              <a:cxnSpLocks/>
            </p:cNvCxnSpPr>
            <p:nvPr/>
          </p:nvCxnSpPr>
          <p:spPr>
            <a:xfrm>
              <a:off x="2660541" y="3684944"/>
              <a:ext cx="6870919" cy="0"/>
            </a:xfrm>
            <a:prstGeom prst="line">
              <a:avLst/>
            </a:prstGeom>
            <a:grpFill/>
            <a:ln>
              <a:solidFill>
                <a:schemeClr val="bg2">
                  <a:lumMod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 name="等腰三角形 3">
              <a:extLst>
                <a:ext uri="{FF2B5EF4-FFF2-40B4-BE49-F238E27FC236}">
                  <a16:creationId xmlns:a16="http://schemas.microsoft.com/office/drawing/2014/main" xmlns="" id="{065BCA2E-F2E7-43BB-88BD-23FD551FC468}"/>
                </a:ext>
              </a:extLst>
            </p:cNvPr>
            <p:cNvSpPr/>
            <p:nvPr/>
          </p:nvSpPr>
          <p:spPr>
            <a:xfrm rot="16200000">
              <a:off x="10098845" y="2354674"/>
              <a:ext cx="1525771" cy="266054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a:extLst>
                <a:ext uri="{FF2B5EF4-FFF2-40B4-BE49-F238E27FC236}">
                  <a16:creationId xmlns:a16="http://schemas.microsoft.com/office/drawing/2014/main" xmlns="" id="{7C5DC207-BBD7-466E-AB2C-E3562821ACEB}"/>
                </a:ext>
              </a:extLst>
            </p:cNvPr>
            <p:cNvSpPr/>
            <p:nvPr/>
          </p:nvSpPr>
          <p:spPr>
            <a:xfrm rot="5400000">
              <a:off x="567385" y="2354674"/>
              <a:ext cx="1525771" cy="266054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a:extLst>
              <a:ext uri="{FF2B5EF4-FFF2-40B4-BE49-F238E27FC236}">
                <a16:creationId xmlns:a16="http://schemas.microsoft.com/office/drawing/2014/main" xmlns="" id="{DC3933EB-FF2F-4390-B75F-DD0911445231}"/>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21" name="任意多边形: 形状 20">
            <a:extLst>
              <a:ext uri="{FF2B5EF4-FFF2-40B4-BE49-F238E27FC236}">
                <a16:creationId xmlns:a16="http://schemas.microsoft.com/office/drawing/2014/main" xmlns="" id="{E14F4230-D3BC-4E1D-9859-CC0C9ACE49DD}"/>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22" name="组合 21">
            <a:extLst>
              <a:ext uri="{FF2B5EF4-FFF2-40B4-BE49-F238E27FC236}">
                <a16:creationId xmlns:a16="http://schemas.microsoft.com/office/drawing/2014/main" xmlns="" id="{8B4165E5-0CDF-4DEB-8122-D9399D546BC4}"/>
              </a:ext>
            </a:extLst>
          </p:cNvPr>
          <p:cNvGrpSpPr/>
          <p:nvPr/>
        </p:nvGrpSpPr>
        <p:grpSpPr>
          <a:xfrm>
            <a:off x="11065679" y="5731376"/>
            <a:ext cx="1126618" cy="1138043"/>
            <a:chOff x="11065679" y="5731376"/>
            <a:chExt cx="1126618" cy="1138043"/>
          </a:xfrm>
        </p:grpSpPr>
        <p:sp>
          <p:nvSpPr>
            <p:cNvPr id="23" name="斜纹 22">
              <a:extLst>
                <a:ext uri="{FF2B5EF4-FFF2-40B4-BE49-F238E27FC236}">
                  <a16:creationId xmlns:a16="http://schemas.microsoft.com/office/drawing/2014/main" xmlns="" id="{9E3FBEDC-D7EE-4A3C-AEF0-D527CC7F2986}"/>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斜纹 23">
              <a:extLst>
                <a:ext uri="{FF2B5EF4-FFF2-40B4-BE49-F238E27FC236}">
                  <a16:creationId xmlns:a16="http://schemas.microsoft.com/office/drawing/2014/main" xmlns="" id="{51AF0A1F-4592-4560-A291-A7B5EEDE8CED}"/>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斜纹 24">
              <a:extLst>
                <a:ext uri="{FF2B5EF4-FFF2-40B4-BE49-F238E27FC236}">
                  <a16:creationId xmlns:a16="http://schemas.microsoft.com/office/drawing/2014/main" xmlns="" id="{4388D2FB-D123-421B-B1B2-71A8D43BFD36}"/>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26" name="组合 25">
            <a:extLst>
              <a:ext uri="{FF2B5EF4-FFF2-40B4-BE49-F238E27FC236}">
                <a16:creationId xmlns:a16="http://schemas.microsoft.com/office/drawing/2014/main" xmlns="" id="{BBD43AE7-3F36-4CB4-96B4-CDA1E17DFE23}"/>
              </a:ext>
            </a:extLst>
          </p:cNvPr>
          <p:cNvGrpSpPr/>
          <p:nvPr/>
        </p:nvGrpSpPr>
        <p:grpSpPr>
          <a:xfrm>
            <a:off x="8915739" y="123472"/>
            <a:ext cx="3111552" cy="666942"/>
            <a:chOff x="9769790" y="38915"/>
            <a:chExt cx="2190535" cy="728714"/>
          </a:xfrm>
        </p:grpSpPr>
        <p:sp>
          <p:nvSpPr>
            <p:cNvPr id="27" name="矩形: 圆角 26">
              <a:extLst>
                <a:ext uri="{FF2B5EF4-FFF2-40B4-BE49-F238E27FC236}">
                  <a16:creationId xmlns:a16="http://schemas.microsoft.com/office/drawing/2014/main" xmlns="" id="{31EC1632-8FCE-4CF9-A813-04043D646803}"/>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圆角 27">
              <a:extLst>
                <a:ext uri="{FF2B5EF4-FFF2-40B4-BE49-F238E27FC236}">
                  <a16:creationId xmlns:a16="http://schemas.microsoft.com/office/drawing/2014/main" xmlns="" id="{2BA6C99C-3912-4FA9-A675-9F26B1A9DA1F}"/>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圆角 28">
              <a:extLst>
                <a:ext uri="{FF2B5EF4-FFF2-40B4-BE49-F238E27FC236}">
                  <a16:creationId xmlns:a16="http://schemas.microsoft.com/office/drawing/2014/main" xmlns="" id="{A9DC16CD-01D8-49E7-9597-961322CBCAFA}"/>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圆角 29">
              <a:extLst>
                <a:ext uri="{FF2B5EF4-FFF2-40B4-BE49-F238E27FC236}">
                  <a16:creationId xmlns:a16="http://schemas.microsoft.com/office/drawing/2014/main" xmlns="" id="{3F59F79C-6B52-4AB4-AA1E-6BFFD39ECC2E}"/>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圆角 30">
              <a:extLst>
                <a:ext uri="{FF2B5EF4-FFF2-40B4-BE49-F238E27FC236}">
                  <a16:creationId xmlns:a16="http://schemas.microsoft.com/office/drawing/2014/main" xmlns="" id="{FFF570EC-6F3D-406F-B86B-D3F43CD7DF41}"/>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圆角 31">
              <a:extLst>
                <a:ext uri="{FF2B5EF4-FFF2-40B4-BE49-F238E27FC236}">
                  <a16:creationId xmlns:a16="http://schemas.microsoft.com/office/drawing/2014/main" xmlns="" id="{20E585B8-3C66-4708-8F23-02675913E7CE}"/>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圆角 32">
              <a:extLst>
                <a:ext uri="{FF2B5EF4-FFF2-40B4-BE49-F238E27FC236}">
                  <a16:creationId xmlns:a16="http://schemas.microsoft.com/office/drawing/2014/main" xmlns="" id="{F4C7FB10-D757-4241-ACA3-6D2D1FA9611E}"/>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圆角 33">
              <a:extLst>
                <a:ext uri="{FF2B5EF4-FFF2-40B4-BE49-F238E27FC236}">
                  <a16:creationId xmlns:a16="http://schemas.microsoft.com/office/drawing/2014/main" xmlns="" id="{347F95B8-F6D5-4554-AA5B-5D7331250B4B}"/>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圆角 34">
              <a:extLst>
                <a:ext uri="{FF2B5EF4-FFF2-40B4-BE49-F238E27FC236}">
                  <a16:creationId xmlns:a16="http://schemas.microsoft.com/office/drawing/2014/main" xmlns="" id="{9D81B12C-0C9D-4B3D-8343-47C8F51E8204}"/>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2934940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eelOff"/>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0-#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wipe(up)">
                                      <p:cBhvr>
                                        <p:cTn id="16" dur="500"/>
                                        <p:tgtEl>
                                          <p:spTgt spid="26"/>
                                        </p:tgtEl>
                                      </p:cBhvr>
                                    </p:animEffect>
                                  </p:childTnLst>
                                </p:cTn>
                              </p:par>
                              <p:par>
                                <p:cTn id="17" presetID="22" presetClass="entr" presetSubtype="4"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down)">
                                      <p:cBhvr>
                                        <p:cTn id="19" dur="500"/>
                                        <p:tgtEl>
                                          <p:spTgt spid="22"/>
                                        </p:tgtEl>
                                      </p:cBhvr>
                                    </p:animEffect>
                                  </p:childTnLst>
                                </p:cTn>
                              </p:par>
                            </p:childTnLst>
                          </p:cTn>
                        </p:par>
                        <p:par>
                          <p:cTn id="20" fill="hold">
                            <p:stCondLst>
                              <p:cond delay="1000"/>
                            </p:stCondLst>
                            <p:childTnLst>
                              <p:par>
                                <p:cTn id="21" presetID="16" presetClass="entr" presetSubtype="21"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barn(inVertical)">
                                      <p:cBhvr>
                                        <p:cTn id="23" dur="500"/>
                                        <p:tgtEl>
                                          <p:spTgt spid="12"/>
                                        </p:tgtEl>
                                      </p:cBhvr>
                                    </p:animEffect>
                                  </p:childTnLst>
                                </p:cTn>
                              </p:par>
                            </p:childTnLst>
                          </p:cTn>
                        </p:par>
                        <p:par>
                          <p:cTn id="24" fill="hold">
                            <p:stCondLst>
                              <p:cond delay="1500"/>
                            </p:stCondLst>
                            <p:childTnLst>
                              <p:par>
                                <p:cTn id="25" presetID="42" presetClass="entr" presetSubtype="0"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42" presetClass="entr" presetSubtype="0"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1000"/>
                                        <p:tgtEl>
                                          <p:spTgt spid="17"/>
                                        </p:tgtEl>
                                      </p:cBhvr>
                                    </p:animEffect>
                                    <p:anim calcmode="lin" valueType="num">
                                      <p:cBhvr>
                                        <p:cTn id="34" dur="1000" fill="hold"/>
                                        <p:tgtEl>
                                          <p:spTgt spid="17"/>
                                        </p:tgtEl>
                                        <p:attrNameLst>
                                          <p:attrName>ppt_x</p:attrName>
                                        </p:attrNameLst>
                                      </p:cBhvr>
                                      <p:tavLst>
                                        <p:tav tm="0">
                                          <p:val>
                                            <p:strVal val="#ppt_x"/>
                                          </p:val>
                                        </p:tav>
                                        <p:tav tm="100000">
                                          <p:val>
                                            <p:strVal val="#ppt_x"/>
                                          </p:val>
                                        </p:tav>
                                      </p:tavLst>
                                    </p:anim>
                                    <p:anim calcmode="lin" valueType="num">
                                      <p:cBhvr>
                                        <p:cTn id="35"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31BF78EF-6AA0-4CAC-BF20-418172B468FF}"/>
              </a:ext>
            </a:extLst>
          </p:cNvPr>
          <p:cNvGrpSpPr/>
          <p:nvPr/>
        </p:nvGrpSpPr>
        <p:grpSpPr>
          <a:xfrm>
            <a:off x="1712134" y="1826518"/>
            <a:ext cx="4209447" cy="1582738"/>
            <a:chOff x="1712134" y="1826518"/>
            <a:chExt cx="4209447" cy="1582738"/>
          </a:xfrm>
        </p:grpSpPr>
        <p:sp>
          <p:nvSpPr>
            <p:cNvPr id="6" name="Content Placeholder 2">
              <a:extLst>
                <a:ext uri="{FF2B5EF4-FFF2-40B4-BE49-F238E27FC236}">
                  <a16:creationId xmlns:a16="http://schemas.microsoft.com/office/drawing/2014/main" xmlns="" id="{D55275D5-720C-4CAD-A40A-2EF9462CFE32}"/>
                </a:ext>
              </a:extLst>
            </p:cNvPr>
            <p:cNvSpPr txBox="1">
              <a:spLocks noChangeArrowheads="1"/>
            </p:cNvSpPr>
            <p:nvPr/>
          </p:nvSpPr>
          <p:spPr bwMode="auto">
            <a:xfrm>
              <a:off x="2694193" y="1826518"/>
              <a:ext cx="3227388" cy="1582738"/>
            </a:xfrm>
            <a:prstGeom prst="rect">
              <a:avLst/>
            </a:prstGeom>
            <a:solidFill>
              <a:schemeClr val="bg2"/>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spcAft>
                  <a:spcPts val="600"/>
                </a:spcAft>
                <a:buClr>
                  <a:srgbClr val="376092"/>
                </a:buClr>
                <a:buSzPct val="145000"/>
                <a:buFont typeface="Arial" panose="020B0604020202020204" pitchFamily="34" charset="0"/>
                <a:buNone/>
              </a:pPr>
              <a:r>
                <a:rPr lang="zh-CN" altLang="en-US" sz="2000">
                  <a:solidFill>
                    <a:schemeClr val="bg2">
                      <a:lumMod val="50000"/>
                    </a:schemeClr>
                  </a:solidFill>
                  <a:latin typeface="微软雅黑" panose="020B0503020204020204" pitchFamily="34" charset="-122"/>
                  <a:ea typeface="微软雅黑" panose="020B0503020204020204" pitchFamily="34" charset="-122"/>
                  <a:sym typeface="方正兰亭黑_GBK" pitchFamily="2" charset="-122"/>
                </a:rPr>
                <a:t>添加标题内容</a:t>
              </a:r>
              <a:endParaRPr lang="en-US" altLang="zh-CN" sz="2000">
                <a:solidFill>
                  <a:schemeClr val="bg2">
                    <a:lumMod val="50000"/>
                  </a:schemeClr>
                </a:solidFill>
                <a:latin typeface="微软雅黑" panose="020B0503020204020204" pitchFamily="34" charset="-122"/>
                <a:ea typeface="微软雅黑" panose="020B0503020204020204" pitchFamily="34" charset="-122"/>
                <a:sym typeface="方正兰亭黑_GBK" pitchFamily="2" charset="-122"/>
              </a:endParaRPr>
            </a:p>
            <a:p>
              <a:pPr eaLnBrk="1" hangingPunct="1">
                <a:lnSpc>
                  <a:spcPct val="150000"/>
                </a:lnSpc>
                <a:spcBef>
                  <a:spcPct val="20000"/>
                </a:spcBef>
                <a:spcAft>
                  <a:spcPts val="1200"/>
                </a:spcAft>
                <a:buClr>
                  <a:srgbClr val="376092"/>
                </a:buClr>
                <a:buSzPct val="145000"/>
                <a:buFont typeface="Arial" panose="020B0604020202020204" pitchFamily="34" charset="0"/>
                <a:buNone/>
              </a:pPr>
              <a:r>
                <a:rPr lang="zh-CN" altLang="en-US" sz="110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100">
                  <a:solidFill>
                    <a:schemeClr val="bg2">
                      <a:lumMod val="50000"/>
                    </a:schemeClr>
                  </a:solidFill>
                  <a:latin typeface="微软雅黑" panose="020B0503020204020204" pitchFamily="34" charset="-122"/>
                  <a:ea typeface="微软雅黑" panose="020B0503020204020204" pitchFamily="34" charset="-122"/>
                </a:rPr>
                <a:t>您的容打在这里，或者通过复制您的文本后，在此框中选择粘贴，并选择只保留文字。</a:t>
              </a:r>
              <a:endParaRPr lang="en-US" altLang="zh-CN" sz="110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information-circle_59201">
              <a:extLst>
                <a:ext uri="{FF2B5EF4-FFF2-40B4-BE49-F238E27FC236}">
                  <a16:creationId xmlns:a16="http://schemas.microsoft.com/office/drawing/2014/main" xmlns="" id="{69A6915C-5A7D-47F3-B851-175B0C06B2D3}"/>
                </a:ext>
              </a:extLst>
            </p:cNvPr>
            <p:cNvSpPr>
              <a:spLocks noChangeAspect="1"/>
            </p:cNvSpPr>
            <p:nvPr/>
          </p:nvSpPr>
          <p:spPr bwMode="auto">
            <a:xfrm>
              <a:off x="1712134" y="1826518"/>
              <a:ext cx="609685" cy="608844"/>
            </a:xfrm>
            <a:custGeom>
              <a:avLst/>
              <a:gdLst>
                <a:gd name="T0" fmla="*/ 640 w 1280"/>
                <a:gd name="T1" fmla="*/ 0 h 1280"/>
                <a:gd name="T2" fmla="*/ 0 w 1280"/>
                <a:gd name="T3" fmla="*/ 640 h 1280"/>
                <a:gd name="T4" fmla="*/ 640 w 1280"/>
                <a:gd name="T5" fmla="*/ 1280 h 1280"/>
                <a:gd name="T6" fmla="*/ 1280 w 1280"/>
                <a:gd name="T7" fmla="*/ 640 h 1280"/>
                <a:gd name="T8" fmla="*/ 640 w 1280"/>
                <a:gd name="T9" fmla="*/ 0 h 1280"/>
                <a:gd name="T10" fmla="*/ 640 w 1280"/>
                <a:gd name="T11" fmla="*/ 151 h 1280"/>
                <a:gd name="T12" fmla="*/ 758 w 1280"/>
                <a:gd name="T13" fmla="*/ 269 h 1280"/>
                <a:gd name="T14" fmla="*/ 640 w 1280"/>
                <a:gd name="T15" fmla="*/ 387 h 1280"/>
                <a:gd name="T16" fmla="*/ 522 w 1280"/>
                <a:gd name="T17" fmla="*/ 269 h 1280"/>
                <a:gd name="T18" fmla="*/ 640 w 1280"/>
                <a:gd name="T19" fmla="*/ 151 h 1280"/>
                <a:gd name="T20" fmla="*/ 797 w 1280"/>
                <a:gd name="T21" fmla="*/ 1109 h 1280"/>
                <a:gd name="T22" fmla="*/ 776 w 1280"/>
                <a:gd name="T23" fmla="*/ 1129 h 1280"/>
                <a:gd name="T24" fmla="*/ 509 w 1280"/>
                <a:gd name="T25" fmla="*/ 1129 h 1280"/>
                <a:gd name="T26" fmla="*/ 489 w 1280"/>
                <a:gd name="T27" fmla="*/ 1109 h 1280"/>
                <a:gd name="T28" fmla="*/ 489 w 1280"/>
                <a:gd name="T29" fmla="*/ 1014 h 1280"/>
                <a:gd name="T30" fmla="*/ 509 w 1280"/>
                <a:gd name="T31" fmla="*/ 993 h 1280"/>
                <a:gd name="T32" fmla="*/ 560 w 1280"/>
                <a:gd name="T33" fmla="*/ 993 h 1280"/>
                <a:gd name="T34" fmla="*/ 560 w 1280"/>
                <a:gd name="T35" fmla="*/ 544 h 1280"/>
                <a:gd name="T36" fmla="*/ 504 w 1280"/>
                <a:gd name="T37" fmla="*/ 544 h 1280"/>
                <a:gd name="T38" fmla="*/ 483 w 1280"/>
                <a:gd name="T39" fmla="*/ 523 h 1280"/>
                <a:gd name="T40" fmla="*/ 483 w 1280"/>
                <a:gd name="T41" fmla="*/ 456 h 1280"/>
                <a:gd name="T42" fmla="*/ 504 w 1280"/>
                <a:gd name="T43" fmla="*/ 436 h 1280"/>
                <a:gd name="T44" fmla="*/ 705 w 1280"/>
                <a:gd name="T45" fmla="*/ 436 h 1280"/>
                <a:gd name="T46" fmla="*/ 725 w 1280"/>
                <a:gd name="T47" fmla="*/ 456 h 1280"/>
                <a:gd name="T48" fmla="*/ 725 w 1280"/>
                <a:gd name="T49" fmla="*/ 993 h 1280"/>
                <a:gd name="T50" fmla="*/ 776 w 1280"/>
                <a:gd name="T51" fmla="*/ 993 h 1280"/>
                <a:gd name="T52" fmla="*/ 797 w 1280"/>
                <a:gd name="T53" fmla="*/ 1014 h 1280"/>
                <a:gd name="T54" fmla="*/ 797 w 1280"/>
                <a:gd name="T55" fmla="*/ 1109 h 1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80" h="1280">
                  <a:moveTo>
                    <a:pt x="640" y="0"/>
                  </a:moveTo>
                  <a:cubicBezTo>
                    <a:pt x="287" y="0"/>
                    <a:pt x="0" y="287"/>
                    <a:pt x="0" y="640"/>
                  </a:cubicBezTo>
                  <a:cubicBezTo>
                    <a:pt x="0" y="993"/>
                    <a:pt x="287" y="1280"/>
                    <a:pt x="640" y="1280"/>
                  </a:cubicBezTo>
                  <a:cubicBezTo>
                    <a:pt x="993" y="1280"/>
                    <a:pt x="1280" y="993"/>
                    <a:pt x="1280" y="640"/>
                  </a:cubicBezTo>
                  <a:cubicBezTo>
                    <a:pt x="1280" y="287"/>
                    <a:pt x="993" y="0"/>
                    <a:pt x="640" y="0"/>
                  </a:cubicBezTo>
                  <a:close/>
                  <a:moveTo>
                    <a:pt x="640" y="151"/>
                  </a:moveTo>
                  <a:cubicBezTo>
                    <a:pt x="705" y="151"/>
                    <a:pt x="758" y="204"/>
                    <a:pt x="758" y="269"/>
                  </a:cubicBezTo>
                  <a:cubicBezTo>
                    <a:pt x="758" y="334"/>
                    <a:pt x="705" y="387"/>
                    <a:pt x="640" y="387"/>
                  </a:cubicBezTo>
                  <a:cubicBezTo>
                    <a:pt x="575" y="387"/>
                    <a:pt x="522" y="334"/>
                    <a:pt x="522" y="269"/>
                  </a:cubicBezTo>
                  <a:cubicBezTo>
                    <a:pt x="522" y="204"/>
                    <a:pt x="575" y="151"/>
                    <a:pt x="640" y="151"/>
                  </a:cubicBezTo>
                  <a:close/>
                  <a:moveTo>
                    <a:pt x="797" y="1109"/>
                  </a:moveTo>
                  <a:cubicBezTo>
                    <a:pt x="797" y="1120"/>
                    <a:pt x="788" y="1129"/>
                    <a:pt x="776" y="1129"/>
                  </a:cubicBezTo>
                  <a:lnTo>
                    <a:pt x="509" y="1129"/>
                  </a:lnTo>
                  <a:cubicBezTo>
                    <a:pt x="498" y="1129"/>
                    <a:pt x="489" y="1120"/>
                    <a:pt x="489" y="1109"/>
                  </a:cubicBezTo>
                  <a:lnTo>
                    <a:pt x="489" y="1014"/>
                  </a:lnTo>
                  <a:cubicBezTo>
                    <a:pt x="489" y="1002"/>
                    <a:pt x="498" y="993"/>
                    <a:pt x="509" y="993"/>
                  </a:cubicBezTo>
                  <a:lnTo>
                    <a:pt x="560" y="993"/>
                  </a:lnTo>
                  <a:lnTo>
                    <a:pt x="560" y="544"/>
                  </a:lnTo>
                  <a:lnTo>
                    <a:pt x="504" y="544"/>
                  </a:lnTo>
                  <a:cubicBezTo>
                    <a:pt x="492" y="544"/>
                    <a:pt x="483" y="535"/>
                    <a:pt x="483" y="523"/>
                  </a:cubicBezTo>
                  <a:lnTo>
                    <a:pt x="483" y="456"/>
                  </a:lnTo>
                  <a:cubicBezTo>
                    <a:pt x="483" y="445"/>
                    <a:pt x="492" y="436"/>
                    <a:pt x="504" y="436"/>
                  </a:cubicBezTo>
                  <a:lnTo>
                    <a:pt x="705" y="436"/>
                  </a:lnTo>
                  <a:cubicBezTo>
                    <a:pt x="716" y="436"/>
                    <a:pt x="725" y="445"/>
                    <a:pt x="725" y="456"/>
                  </a:cubicBezTo>
                  <a:lnTo>
                    <a:pt x="725" y="993"/>
                  </a:lnTo>
                  <a:lnTo>
                    <a:pt x="776" y="993"/>
                  </a:lnTo>
                  <a:cubicBezTo>
                    <a:pt x="788" y="993"/>
                    <a:pt x="797" y="1002"/>
                    <a:pt x="797" y="1014"/>
                  </a:cubicBezTo>
                  <a:lnTo>
                    <a:pt x="797" y="1109"/>
                  </a:lnTo>
                  <a:close/>
                </a:path>
              </a:pathLst>
            </a:custGeom>
            <a:solidFill>
              <a:srgbClr val="00B0F0"/>
            </a:solidFill>
            <a:ln>
              <a:noFill/>
            </a:ln>
          </p:spPr>
        </p:sp>
      </p:grpSp>
      <p:grpSp>
        <p:nvGrpSpPr>
          <p:cNvPr id="3" name="组合 2">
            <a:extLst>
              <a:ext uri="{FF2B5EF4-FFF2-40B4-BE49-F238E27FC236}">
                <a16:creationId xmlns:a16="http://schemas.microsoft.com/office/drawing/2014/main" xmlns="" id="{C4BE901A-7FF3-4C72-9AD1-D0EFAF8D7E4B}"/>
              </a:ext>
            </a:extLst>
          </p:cNvPr>
          <p:cNvGrpSpPr/>
          <p:nvPr/>
        </p:nvGrpSpPr>
        <p:grpSpPr>
          <a:xfrm>
            <a:off x="6293955" y="1826518"/>
            <a:ext cx="4209448" cy="1582738"/>
            <a:chOff x="6293955" y="1826518"/>
            <a:chExt cx="4209448" cy="1582738"/>
          </a:xfrm>
        </p:grpSpPr>
        <p:sp>
          <p:nvSpPr>
            <p:cNvPr id="8" name="verified-database-symbol-for-interface_30412">
              <a:extLst>
                <a:ext uri="{FF2B5EF4-FFF2-40B4-BE49-F238E27FC236}">
                  <a16:creationId xmlns:a16="http://schemas.microsoft.com/office/drawing/2014/main" xmlns="" id="{F617492A-75ED-4241-918D-CD2EB9047432}"/>
                </a:ext>
              </a:extLst>
            </p:cNvPr>
            <p:cNvSpPr>
              <a:spLocks noChangeAspect="1"/>
            </p:cNvSpPr>
            <p:nvPr/>
          </p:nvSpPr>
          <p:spPr bwMode="auto">
            <a:xfrm>
              <a:off x="6293955" y="1826518"/>
              <a:ext cx="609685" cy="582777"/>
            </a:xfrm>
            <a:custGeom>
              <a:avLst/>
              <a:gdLst>
                <a:gd name="connsiteX0" fmla="*/ 0 w 604393"/>
                <a:gd name="connsiteY0" fmla="*/ 491982 h 577719"/>
                <a:gd name="connsiteX1" fmla="*/ 107471 w 604393"/>
                <a:gd name="connsiteY1" fmla="*/ 534851 h 577719"/>
                <a:gd name="connsiteX2" fmla="*/ 214942 w 604393"/>
                <a:gd name="connsiteY2" fmla="*/ 491982 h 577719"/>
                <a:gd name="connsiteX3" fmla="*/ 214942 w 604393"/>
                <a:gd name="connsiteY3" fmla="*/ 534851 h 577719"/>
                <a:gd name="connsiteX4" fmla="*/ 107471 w 604393"/>
                <a:gd name="connsiteY4" fmla="*/ 577719 h 577719"/>
                <a:gd name="connsiteX5" fmla="*/ 0 w 604393"/>
                <a:gd name="connsiteY5" fmla="*/ 534851 h 577719"/>
                <a:gd name="connsiteX6" fmla="*/ 0 w 604393"/>
                <a:gd name="connsiteY6" fmla="*/ 427556 h 577719"/>
                <a:gd name="connsiteX7" fmla="*/ 107471 w 604393"/>
                <a:gd name="connsiteY7" fmla="*/ 470425 h 577719"/>
                <a:gd name="connsiteX8" fmla="*/ 214942 w 604393"/>
                <a:gd name="connsiteY8" fmla="*/ 427556 h 577719"/>
                <a:gd name="connsiteX9" fmla="*/ 214942 w 604393"/>
                <a:gd name="connsiteY9" fmla="*/ 470425 h 577719"/>
                <a:gd name="connsiteX10" fmla="*/ 107471 w 604393"/>
                <a:gd name="connsiteY10" fmla="*/ 513293 h 577719"/>
                <a:gd name="connsiteX11" fmla="*/ 0 w 604393"/>
                <a:gd name="connsiteY11" fmla="*/ 470425 h 577719"/>
                <a:gd name="connsiteX12" fmla="*/ 107471 w 604393"/>
                <a:gd name="connsiteY12" fmla="*/ 331151 h 577719"/>
                <a:gd name="connsiteX13" fmla="*/ 10663 w 604393"/>
                <a:gd name="connsiteY13" fmla="*/ 363083 h 577719"/>
                <a:gd name="connsiteX14" fmla="*/ 107471 w 604393"/>
                <a:gd name="connsiteY14" fmla="*/ 395296 h 577719"/>
                <a:gd name="connsiteX15" fmla="*/ 203999 w 604393"/>
                <a:gd name="connsiteY15" fmla="*/ 363083 h 577719"/>
                <a:gd name="connsiteX16" fmla="*/ 107471 w 604393"/>
                <a:gd name="connsiteY16" fmla="*/ 331151 h 577719"/>
                <a:gd name="connsiteX17" fmla="*/ 558372 w 604393"/>
                <a:gd name="connsiteY17" fmla="*/ 325019 h 577719"/>
                <a:gd name="connsiteX18" fmla="*/ 540974 w 604393"/>
                <a:gd name="connsiteY18" fmla="*/ 342390 h 577719"/>
                <a:gd name="connsiteX19" fmla="*/ 558372 w 604393"/>
                <a:gd name="connsiteY19" fmla="*/ 359482 h 577719"/>
                <a:gd name="connsiteX20" fmla="*/ 575770 w 604393"/>
                <a:gd name="connsiteY20" fmla="*/ 342390 h 577719"/>
                <a:gd name="connsiteX21" fmla="*/ 558372 w 604393"/>
                <a:gd name="connsiteY21" fmla="*/ 325019 h 577719"/>
                <a:gd name="connsiteX22" fmla="*/ 107471 w 604393"/>
                <a:gd name="connsiteY22" fmla="*/ 320226 h 577719"/>
                <a:gd name="connsiteX23" fmla="*/ 214942 w 604393"/>
                <a:gd name="connsiteY23" fmla="*/ 363083 h 577719"/>
                <a:gd name="connsiteX24" fmla="*/ 214942 w 604393"/>
                <a:gd name="connsiteY24" fmla="*/ 405941 h 577719"/>
                <a:gd name="connsiteX25" fmla="*/ 107471 w 604393"/>
                <a:gd name="connsiteY25" fmla="*/ 449078 h 577719"/>
                <a:gd name="connsiteX26" fmla="*/ 0 w 604393"/>
                <a:gd name="connsiteY26" fmla="*/ 405941 h 577719"/>
                <a:gd name="connsiteX27" fmla="*/ 0 w 604393"/>
                <a:gd name="connsiteY27" fmla="*/ 363083 h 577719"/>
                <a:gd name="connsiteX28" fmla="*/ 107471 w 604393"/>
                <a:gd name="connsiteY28" fmla="*/ 320226 h 577719"/>
                <a:gd name="connsiteX29" fmla="*/ 327706 w 604393"/>
                <a:gd name="connsiteY29" fmla="*/ 0 h 577719"/>
                <a:gd name="connsiteX30" fmla="*/ 604393 w 604393"/>
                <a:gd name="connsiteY30" fmla="*/ 55477 h 577719"/>
                <a:gd name="connsiteX31" fmla="*/ 604393 w 604393"/>
                <a:gd name="connsiteY31" fmla="*/ 553092 h 577719"/>
                <a:gd name="connsiteX32" fmla="*/ 327706 w 604393"/>
                <a:gd name="connsiteY32" fmla="*/ 553092 h 577719"/>
                <a:gd name="connsiteX33" fmla="*/ 327706 w 604393"/>
                <a:gd name="connsiteY33" fmla="*/ 265619 h 577719"/>
                <a:gd name="connsiteX34" fmla="*/ 572684 w 604393"/>
                <a:gd name="connsiteY34" fmla="*/ 294198 h 577719"/>
                <a:gd name="connsiteX35" fmla="*/ 575209 w 604393"/>
                <a:gd name="connsiteY35" fmla="*/ 294478 h 577719"/>
                <a:gd name="connsiteX36" fmla="*/ 595694 w 604393"/>
                <a:gd name="connsiteY36" fmla="*/ 275985 h 577719"/>
                <a:gd name="connsiteX37" fmla="*/ 577454 w 604393"/>
                <a:gd name="connsiteY37" fmla="*/ 253010 h 577719"/>
                <a:gd name="connsiteX38" fmla="*/ 329951 w 604393"/>
                <a:gd name="connsiteY38" fmla="*/ 224151 h 577719"/>
                <a:gd name="connsiteX39" fmla="*/ 327706 w 604393"/>
                <a:gd name="connsiteY39" fmla="*/ 224151 h 577719"/>
                <a:gd name="connsiteX40" fmla="*/ 327706 w 604393"/>
                <a:gd name="connsiteY40" fmla="*/ 203417 h 577719"/>
                <a:gd name="connsiteX41" fmla="*/ 572122 w 604393"/>
                <a:gd name="connsiteY41" fmla="*/ 239001 h 577719"/>
                <a:gd name="connsiteX42" fmla="*/ 575209 w 604393"/>
                <a:gd name="connsiteY42" fmla="*/ 239001 h 577719"/>
                <a:gd name="connsiteX43" fmla="*/ 595694 w 604393"/>
                <a:gd name="connsiteY43" fmla="*/ 221349 h 577719"/>
                <a:gd name="connsiteX44" fmla="*/ 578015 w 604393"/>
                <a:gd name="connsiteY44" fmla="*/ 197813 h 577719"/>
                <a:gd name="connsiteX45" fmla="*/ 330512 w 604393"/>
                <a:gd name="connsiteY45" fmla="*/ 161949 h 577719"/>
                <a:gd name="connsiteX46" fmla="*/ 327706 w 604393"/>
                <a:gd name="connsiteY46" fmla="*/ 162229 h 577719"/>
                <a:gd name="connsiteX47" fmla="*/ 327706 w 604393"/>
                <a:gd name="connsiteY47" fmla="*/ 143737 h 577719"/>
                <a:gd name="connsiteX48" fmla="*/ 571842 w 604393"/>
                <a:gd name="connsiteY48" fmla="*/ 183523 h 577719"/>
                <a:gd name="connsiteX49" fmla="*/ 575209 w 604393"/>
                <a:gd name="connsiteY49" fmla="*/ 183803 h 577719"/>
                <a:gd name="connsiteX50" fmla="*/ 595694 w 604393"/>
                <a:gd name="connsiteY50" fmla="*/ 166432 h 577719"/>
                <a:gd name="connsiteX51" fmla="*/ 578577 w 604393"/>
                <a:gd name="connsiteY51" fmla="*/ 142616 h 577719"/>
                <a:gd name="connsiteX52" fmla="*/ 331074 w 604393"/>
                <a:gd name="connsiteY52" fmla="*/ 102269 h 577719"/>
                <a:gd name="connsiteX53" fmla="*/ 327706 w 604393"/>
                <a:gd name="connsiteY53" fmla="*/ 102549 h 577719"/>
                <a:gd name="connsiteX54" fmla="*/ 327706 w 604393"/>
                <a:gd name="connsiteY54" fmla="*/ 79573 h 577719"/>
                <a:gd name="connsiteX55" fmla="*/ 571000 w 604393"/>
                <a:gd name="connsiteY55" fmla="*/ 128046 h 577719"/>
                <a:gd name="connsiteX56" fmla="*/ 575209 w 604393"/>
                <a:gd name="connsiteY56" fmla="*/ 128606 h 577719"/>
                <a:gd name="connsiteX57" fmla="*/ 595414 w 604393"/>
                <a:gd name="connsiteY57" fmla="*/ 111795 h 577719"/>
                <a:gd name="connsiteX58" fmla="*/ 579138 w 604393"/>
                <a:gd name="connsiteY58" fmla="*/ 87419 h 577719"/>
                <a:gd name="connsiteX59" fmla="*/ 331635 w 604393"/>
                <a:gd name="connsiteY59" fmla="*/ 38106 h 577719"/>
                <a:gd name="connsiteX60" fmla="*/ 327706 w 604393"/>
                <a:gd name="connsiteY60" fmla="*/ 38106 h 577719"/>
                <a:gd name="connsiteX61" fmla="*/ 313734 w 604393"/>
                <a:gd name="connsiteY61" fmla="*/ 0 h 577719"/>
                <a:gd name="connsiteX62" fmla="*/ 313734 w 604393"/>
                <a:gd name="connsiteY62" fmla="*/ 553092 h 577719"/>
                <a:gd name="connsiteX63" fmla="*/ 239362 w 604393"/>
                <a:gd name="connsiteY63" fmla="*/ 553092 h 577719"/>
                <a:gd name="connsiteX64" fmla="*/ 243010 w 604393"/>
                <a:gd name="connsiteY64" fmla="*/ 534880 h 577719"/>
                <a:gd name="connsiteX65" fmla="*/ 243010 w 604393"/>
                <a:gd name="connsiteY65" fmla="*/ 363124 h 577719"/>
                <a:gd name="connsiteX66" fmla="*/ 107455 w 604393"/>
                <a:gd name="connsiteY66" fmla="*/ 292236 h 577719"/>
                <a:gd name="connsiteX67" fmla="*/ 92300 w 604393"/>
                <a:gd name="connsiteY67" fmla="*/ 292797 h 577719"/>
                <a:gd name="connsiteX68" fmla="*/ 92300 w 604393"/>
                <a:gd name="connsiteY68" fmla="*/ 110674 h 577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4393" h="577719">
                  <a:moveTo>
                    <a:pt x="0" y="491982"/>
                  </a:moveTo>
                  <a:cubicBezTo>
                    <a:pt x="0" y="515518"/>
                    <a:pt x="47983" y="534851"/>
                    <a:pt x="107471" y="534851"/>
                  </a:cubicBezTo>
                  <a:cubicBezTo>
                    <a:pt x="166679" y="534851"/>
                    <a:pt x="214942" y="515518"/>
                    <a:pt x="214942" y="491982"/>
                  </a:cubicBezTo>
                  <a:lnTo>
                    <a:pt x="214942" y="534851"/>
                  </a:lnTo>
                  <a:cubicBezTo>
                    <a:pt x="214942" y="558666"/>
                    <a:pt x="166679" y="577719"/>
                    <a:pt x="107471" y="577719"/>
                  </a:cubicBezTo>
                  <a:cubicBezTo>
                    <a:pt x="47983" y="577719"/>
                    <a:pt x="0" y="558666"/>
                    <a:pt x="0" y="534851"/>
                  </a:cubicBezTo>
                  <a:close/>
                  <a:moveTo>
                    <a:pt x="0" y="427556"/>
                  </a:moveTo>
                  <a:cubicBezTo>
                    <a:pt x="0" y="451372"/>
                    <a:pt x="47983" y="470425"/>
                    <a:pt x="107471" y="470425"/>
                  </a:cubicBezTo>
                  <a:cubicBezTo>
                    <a:pt x="166679" y="470425"/>
                    <a:pt x="214942" y="451372"/>
                    <a:pt x="214942" y="427556"/>
                  </a:cubicBezTo>
                  <a:lnTo>
                    <a:pt x="214942" y="470425"/>
                  </a:lnTo>
                  <a:cubicBezTo>
                    <a:pt x="214942" y="494240"/>
                    <a:pt x="166679" y="513293"/>
                    <a:pt x="107471" y="513293"/>
                  </a:cubicBezTo>
                  <a:cubicBezTo>
                    <a:pt x="47983" y="513293"/>
                    <a:pt x="0" y="494240"/>
                    <a:pt x="0" y="470425"/>
                  </a:cubicBezTo>
                  <a:close/>
                  <a:moveTo>
                    <a:pt x="107471" y="331151"/>
                  </a:moveTo>
                  <a:cubicBezTo>
                    <a:pt x="48264" y="331151"/>
                    <a:pt x="10663" y="350198"/>
                    <a:pt x="10663" y="363083"/>
                  </a:cubicBezTo>
                  <a:cubicBezTo>
                    <a:pt x="10663" y="376249"/>
                    <a:pt x="48264" y="395296"/>
                    <a:pt x="107471" y="395296"/>
                  </a:cubicBezTo>
                  <a:cubicBezTo>
                    <a:pt x="166398" y="395296"/>
                    <a:pt x="203999" y="376249"/>
                    <a:pt x="203999" y="363083"/>
                  </a:cubicBezTo>
                  <a:cubicBezTo>
                    <a:pt x="203999" y="350198"/>
                    <a:pt x="166398" y="331151"/>
                    <a:pt x="107471" y="331151"/>
                  </a:cubicBezTo>
                  <a:close/>
                  <a:moveTo>
                    <a:pt x="558372" y="325019"/>
                  </a:moveTo>
                  <a:cubicBezTo>
                    <a:pt x="548831" y="325019"/>
                    <a:pt x="540974" y="332584"/>
                    <a:pt x="540974" y="342390"/>
                  </a:cubicBezTo>
                  <a:cubicBezTo>
                    <a:pt x="540974" y="351917"/>
                    <a:pt x="548831" y="359482"/>
                    <a:pt x="558372" y="359482"/>
                  </a:cubicBezTo>
                  <a:cubicBezTo>
                    <a:pt x="567913" y="359482"/>
                    <a:pt x="575770" y="351917"/>
                    <a:pt x="575770" y="342390"/>
                  </a:cubicBezTo>
                  <a:cubicBezTo>
                    <a:pt x="575770" y="332584"/>
                    <a:pt x="567913" y="325019"/>
                    <a:pt x="558372" y="325019"/>
                  </a:cubicBezTo>
                  <a:close/>
                  <a:moveTo>
                    <a:pt x="107471" y="320226"/>
                  </a:moveTo>
                  <a:cubicBezTo>
                    <a:pt x="166679" y="320226"/>
                    <a:pt x="214942" y="339554"/>
                    <a:pt x="214942" y="363083"/>
                  </a:cubicBezTo>
                  <a:lnTo>
                    <a:pt x="214942" y="405941"/>
                  </a:lnTo>
                  <a:cubicBezTo>
                    <a:pt x="214942" y="429750"/>
                    <a:pt x="166679" y="449078"/>
                    <a:pt x="107471" y="449078"/>
                  </a:cubicBezTo>
                  <a:cubicBezTo>
                    <a:pt x="47983" y="449078"/>
                    <a:pt x="0" y="429750"/>
                    <a:pt x="0" y="405941"/>
                  </a:cubicBezTo>
                  <a:lnTo>
                    <a:pt x="0" y="363083"/>
                  </a:lnTo>
                  <a:cubicBezTo>
                    <a:pt x="0" y="339554"/>
                    <a:pt x="47983" y="320226"/>
                    <a:pt x="107471" y="320226"/>
                  </a:cubicBezTo>
                  <a:close/>
                  <a:moveTo>
                    <a:pt x="327706" y="0"/>
                  </a:moveTo>
                  <a:lnTo>
                    <a:pt x="604393" y="55477"/>
                  </a:lnTo>
                  <a:lnTo>
                    <a:pt x="604393" y="553092"/>
                  </a:lnTo>
                  <a:lnTo>
                    <a:pt x="327706" y="553092"/>
                  </a:lnTo>
                  <a:lnTo>
                    <a:pt x="327706" y="265619"/>
                  </a:lnTo>
                  <a:lnTo>
                    <a:pt x="572684" y="294198"/>
                  </a:lnTo>
                  <a:cubicBezTo>
                    <a:pt x="573526" y="294478"/>
                    <a:pt x="574367" y="294478"/>
                    <a:pt x="575209" y="294478"/>
                  </a:cubicBezTo>
                  <a:cubicBezTo>
                    <a:pt x="585592" y="294478"/>
                    <a:pt x="594572" y="286633"/>
                    <a:pt x="595694" y="275985"/>
                  </a:cubicBezTo>
                  <a:cubicBezTo>
                    <a:pt x="597097" y="264778"/>
                    <a:pt x="588959" y="254411"/>
                    <a:pt x="577454" y="253010"/>
                  </a:cubicBezTo>
                  <a:lnTo>
                    <a:pt x="329951" y="224151"/>
                  </a:lnTo>
                  <a:cubicBezTo>
                    <a:pt x="329109" y="223870"/>
                    <a:pt x="328548" y="224151"/>
                    <a:pt x="327706" y="224151"/>
                  </a:cubicBezTo>
                  <a:lnTo>
                    <a:pt x="327706" y="203417"/>
                  </a:lnTo>
                  <a:lnTo>
                    <a:pt x="572122" y="239001"/>
                  </a:lnTo>
                  <a:cubicBezTo>
                    <a:pt x="573245" y="239001"/>
                    <a:pt x="574087" y="239001"/>
                    <a:pt x="575209" y="239001"/>
                  </a:cubicBezTo>
                  <a:cubicBezTo>
                    <a:pt x="585311" y="239001"/>
                    <a:pt x="594010" y="231716"/>
                    <a:pt x="595694" y="221349"/>
                  </a:cubicBezTo>
                  <a:cubicBezTo>
                    <a:pt x="597378" y="210141"/>
                    <a:pt x="589521" y="199494"/>
                    <a:pt x="578015" y="197813"/>
                  </a:cubicBezTo>
                  <a:lnTo>
                    <a:pt x="330512" y="161949"/>
                  </a:lnTo>
                  <a:cubicBezTo>
                    <a:pt x="329671" y="161669"/>
                    <a:pt x="328548" y="161949"/>
                    <a:pt x="327706" y="162229"/>
                  </a:cubicBezTo>
                  <a:lnTo>
                    <a:pt x="327706" y="143737"/>
                  </a:lnTo>
                  <a:lnTo>
                    <a:pt x="571842" y="183523"/>
                  </a:lnTo>
                  <a:cubicBezTo>
                    <a:pt x="572964" y="183803"/>
                    <a:pt x="574087" y="183803"/>
                    <a:pt x="575209" y="183803"/>
                  </a:cubicBezTo>
                  <a:cubicBezTo>
                    <a:pt x="585031" y="183803"/>
                    <a:pt x="594010" y="176519"/>
                    <a:pt x="595694" y="166432"/>
                  </a:cubicBezTo>
                  <a:cubicBezTo>
                    <a:pt x="597378" y="154944"/>
                    <a:pt x="589801" y="144297"/>
                    <a:pt x="578577" y="142616"/>
                  </a:cubicBezTo>
                  <a:lnTo>
                    <a:pt x="331074" y="102269"/>
                  </a:lnTo>
                  <a:cubicBezTo>
                    <a:pt x="329951" y="102269"/>
                    <a:pt x="328829" y="102549"/>
                    <a:pt x="327706" y="102549"/>
                  </a:cubicBezTo>
                  <a:lnTo>
                    <a:pt x="327706" y="79573"/>
                  </a:lnTo>
                  <a:lnTo>
                    <a:pt x="571000" y="128046"/>
                  </a:lnTo>
                  <a:cubicBezTo>
                    <a:pt x="572403" y="128326"/>
                    <a:pt x="573806" y="128606"/>
                    <a:pt x="575209" y="128606"/>
                  </a:cubicBezTo>
                  <a:cubicBezTo>
                    <a:pt x="584750" y="128606"/>
                    <a:pt x="593449" y="121602"/>
                    <a:pt x="595414" y="111795"/>
                  </a:cubicBezTo>
                  <a:cubicBezTo>
                    <a:pt x="597658" y="100588"/>
                    <a:pt x="590362" y="89660"/>
                    <a:pt x="579138" y="87419"/>
                  </a:cubicBezTo>
                  <a:lnTo>
                    <a:pt x="331635" y="38106"/>
                  </a:lnTo>
                  <a:cubicBezTo>
                    <a:pt x="330232" y="37825"/>
                    <a:pt x="329109" y="38106"/>
                    <a:pt x="327706" y="38106"/>
                  </a:cubicBezTo>
                  <a:close/>
                  <a:moveTo>
                    <a:pt x="313734" y="0"/>
                  </a:moveTo>
                  <a:lnTo>
                    <a:pt x="313734" y="553092"/>
                  </a:lnTo>
                  <a:lnTo>
                    <a:pt x="239362" y="553092"/>
                  </a:lnTo>
                  <a:cubicBezTo>
                    <a:pt x="241607" y="547488"/>
                    <a:pt x="243010" y="541324"/>
                    <a:pt x="243010" y="534880"/>
                  </a:cubicBezTo>
                  <a:lnTo>
                    <a:pt x="243010" y="363124"/>
                  </a:lnTo>
                  <a:cubicBezTo>
                    <a:pt x="243010" y="314371"/>
                    <a:pt x="172847" y="292236"/>
                    <a:pt x="107455" y="292236"/>
                  </a:cubicBezTo>
                  <a:cubicBezTo>
                    <a:pt x="102404" y="292236"/>
                    <a:pt x="97352" y="292517"/>
                    <a:pt x="92300" y="292797"/>
                  </a:cubicBezTo>
                  <a:lnTo>
                    <a:pt x="92300" y="110674"/>
                  </a:lnTo>
                  <a:close/>
                </a:path>
              </a:pathLst>
            </a:custGeom>
            <a:solidFill>
              <a:srgbClr val="00B0F0"/>
            </a:solidFill>
            <a:ln>
              <a:noFill/>
            </a:ln>
          </p:spPr>
          <p:txBody>
            <a:bodyPr/>
            <a:lstStyle/>
            <a:p>
              <a:endParaRPr lang="zh-CN" altLang="en-US"/>
            </a:p>
          </p:txBody>
        </p:sp>
        <p:sp>
          <p:nvSpPr>
            <p:cNvPr id="12" name="Content Placeholder 2">
              <a:extLst>
                <a:ext uri="{FF2B5EF4-FFF2-40B4-BE49-F238E27FC236}">
                  <a16:creationId xmlns:a16="http://schemas.microsoft.com/office/drawing/2014/main" xmlns="" id="{2F21E3F3-E3FF-4E76-8591-FD8502FC78A6}"/>
                </a:ext>
              </a:extLst>
            </p:cNvPr>
            <p:cNvSpPr txBox="1">
              <a:spLocks noChangeArrowheads="1"/>
            </p:cNvSpPr>
            <p:nvPr/>
          </p:nvSpPr>
          <p:spPr bwMode="auto">
            <a:xfrm>
              <a:off x="7276015" y="1826518"/>
              <a:ext cx="3227388" cy="1582738"/>
            </a:xfrm>
            <a:prstGeom prst="rect">
              <a:avLst/>
            </a:prstGeom>
            <a:solidFill>
              <a:schemeClr val="bg2"/>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spcAft>
                  <a:spcPts val="600"/>
                </a:spcAft>
                <a:buClr>
                  <a:srgbClr val="376092"/>
                </a:buClr>
                <a:buSzPct val="145000"/>
                <a:buFont typeface="Arial" panose="020B0604020202020204" pitchFamily="34" charset="0"/>
                <a:buNone/>
              </a:pPr>
              <a:r>
                <a:rPr lang="zh-CN" altLang="en-US" sz="2000">
                  <a:solidFill>
                    <a:schemeClr val="bg2">
                      <a:lumMod val="50000"/>
                    </a:schemeClr>
                  </a:solidFill>
                  <a:latin typeface="微软雅黑" panose="020B0503020204020204" pitchFamily="34" charset="-122"/>
                  <a:ea typeface="微软雅黑" panose="020B0503020204020204" pitchFamily="34" charset="-122"/>
                  <a:sym typeface="方正兰亭黑_GBK" pitchFamily="2" charset="-122"/>
                </a:rPr>
                <a:t>添加标题内容</a:t>
              </a:r>
              <a:endParaRPr lang="en-US" altLang="zh-CN" sz="2000">
                <a:solidFill>
                  <a:schemeClr val="bg2">
                    <a:lumMod val="50000"/>
                  </a:schemeClr>
                </a:solidFill>
                <a:latin typeface="微软雅黑" panose="020B0503020204020204" pitchFamily="34" charset="-122"/>
                <a:ea typeface="微软雅黑" panose="020B0503020204020204" pitchFamily="34" charset="-122"/>
                <a:sym typeface="方正兰亭黑_GBK" pitchFamily="2" charset="-122"/>
              </a:endParaRPr>
            </a:p>
            <a:p>
              <a:pPr eaLnBrk="1" hangingPunct="1">
                <a:lnSpc>
                  <a:spcPct val="150000"/>
                </a:lnSpc>
                <a:spcBef>
                  <a:spcPct val="20000"/>
                </a:spcBef>
                <a:spcAft>
                  <a:spcPts val="1200"/>
                </a:spcAft>
                <a:buClr>
                  <a:srgbClr val="376092"/>
                </a:buClr>
                <a:buSzPct val="145000"/>
                <a:buFont typeface="Arial" panose="020B0604020202020204" pitchFamily="34" charset="0"/>
                <a:buNone/>
              </a:pPr>
              <a:r>
                <a:rPr lang="zh-CN" altLang="en-US" sz="110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100">
                  <a:solidFill>
                    <a:schemeClr val="bg2">
                      <a:lumMod val="50000"/>
                    </a:schemeClr>
                  </a:solidFill>
                  <a:latin typeface="微软雅黑" panose="020B0503020204020204" pitchFamily="34" charset="-122"/>
                  <a:ea typeface="微软雅黑" panose="020B0503020204020204" pitchFamily="34" charset="-122"/>
                </a:rPr>
                <a:t>您的容打在这里，或者通过复制您的文本后，在此框中选择粘贴，并选择只保留文字。</a:t>
              </a:r>
              <a:endParaRPr lang="en-US" altLang="zh-CN" sz="110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 name="组合 4">
            <a:extLst>
              <a:ext uri="{FF2B5EF4-FFF2-40B4-BE49-F238E27FC236}">
                <a16:creationId xmlns:a16="http://schemas.microsoft.com/office/drawing/2014/main" xmlns="" id="{0391006E-3DC2-4F97-B531-A6E05CD9015F}"/>
              </a:ext>
            </a:extLst>
          </p:cNvPr>
          <p:cNvGrpSpPr/>
          <p:nvPr/>
        </p:nvGrpSpPr>
        <p:grpSpPr>
          <a:xfrm>
            <a:off x="1712135" y="4730061"/>
            <a:ext cx="4209447" cy="1582738"/>
            <a:chOff x="1712135" y="4730061"/>
            <a:chExt cx="4209447" cy="1582738"/>
          </a:xfrm>
        </p:grpSpPr>
        <p:sp>
          <p:nvSpPr>
            <p:cNvPr id="9" name="verified-database-symbol-for-interface_30412">
              <a:extLst>
                <a:ext uri="{FF2B5EF4-FFF2-40B4-BE49-F238E27FC236}">
                  <a16:creationId xmlns:a16="http://schemas.microsoft.com/office/drawing/2014/main" xmlns="" id="{9C547BD4-0054-49CB-942A-2AA6C195C2A8}"/>
                </a:ext>
              </a:extLst>
            </p:cNvPr>
            <p:cNvSpPr>
              <a:spLocks noChangeAspect="1"/>
            </p:cNvSpPr>
            <p:nvPr/>
          </p:nvSpPr>
          <p:spPr bwMode="auto">
            <a:xfrm>
              <a:off x="1712135" y="4730061"/>
              <a:ext cx="609685" cy="597797"/>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rgbClr val="00B0F0"/>
            </a:solidFill>
            <a:ln>
              <a:noFill/>
            </a:ln>
          </p:spPr>
        </p:sp>
        <p:sp>
          <p:nvSpPr>
            <p:cNvPr id="13" name="Content Placeholder 2">
              <a:extLst>
                <a:ext uri="{FF2B5EF4-FFF2-40B4-BE49-F238E27FC236}">
                  <a16:creationId xmlns:a16="http://schemas.microsoft.com/office/drawing/2014/main" xmlns="" id="{B661E6EC-605E-4F50-82BE-4A8BA0B87009}"/>
                </a:ext>
              </a:extLst>
            </p:cNvPr>
            <p:cNvSpPr txBox="1">
              <a:spLocks noChangeArrowheads="1"/>
            </p:cNvSpPr>
            <p:nvPr/>
          </p:nvSpPr>
          <p:spPr bwMode="auto">
            <a:xfrm>
              <a:off x="2694194" y="4730061"/>
              <a:ext cx="3227388" cy="1582738"/>
            </a:xfrm>
            <a:prstGeom prst="rect">
              <a:avLst/>
            </a:prstGeom>
            <a:solidFill>
              <a:schemeClr val="bg2"/>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spcAft>
                  <a:spcPts val="600"/>
                </a:spcAft>
                <a:buClr>
                  <a:srgbClr val="376092"/>
                </a:buClr>
                <a:buSzPct val="145000"/>
                <a:buFont typeface="Arial" panose="020B0604020202020204" pitchFamily="34" charset="0"/>
                <a:buNone/>
              </a:pPr>
              <a:r>
                <a:rPr lang="zh-CN" altLang="en-US" sz="2000">
                  <a:solidFill>
                    <a:schemeClr val="bg2">
                      <a:lumMod val="50000"/>
                    </a:schemeClr>
                  </a:solidFill>
                  <a:latin typeface="微软雅黑" panose="020B0503020204020204" pitchFamily="34" charset="-122"/>
                  <a:ea typeface="微软雅黑" panose="020B0503020204020204" pitchFamily="34" charset="-122"/>
                  <a:sym typeface="方正兰亭黑_GBK" pitchFamily="2" charset="-122"/>
                </a:rPr>
                <a:t>添加标题内容</a:t>
              </a:r>
              <a:endParaRPr lang="en-US" altLang="zh-CN" sz="2000">
                <a:solidFill>
                  <a:schemeClr val="bg2">
                    <a:lumMod val="50000"/>
                  </a:schemeClr>
                </a:solidFill>
                <a:latin typeface="微软雅黑" panose="020B0503020204020204" pitchFamily="34" charset="-122"/>
                <a:ea typeface="微软雅黑" panose="020B0503020204020204" pitchFamily="34" charset="-122"/>
                <a:sym typeface="方正兰亭黑_GBK" pitchFamily="2" charset="-122"/>
              </a:endParaRPr>
            </a:p>
            <a:p>
              <a:pPr eaLnBrk="1" hangingPunct="1">
                <a:lnSpc>
                  <a:spcPct val="150000"/>
                </a:lnSpc>
                <a:spcBef>
                  <a:spcPct val="20000"/>
                </a:spcBef>
                <a:spcAft>
                  <a:spcPts val="1200"/>
                </a:spcAft>
                <a:buClr>
                  <a:srgbClr val="376092"/>
                </a:buClr>
                <a:buSzPct val="145000"/>
                <a:buFont typeface="Arial" panose="020B0604020202020204" pitchFamily="34" charset="0"/>
                <a:buNone/>
              </a:pPr>
              <a:r>
                <a:rPr lang="zh-CN" altLang="en-US" sz="110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100">
                  <a:solidFill>
                    <a:schemeClr val="bg2">
                      <a:lumMod val="50000"/>
                    </a:schemeClr>
                  </a:solidFill>
                  <a:latin typeface="微软雅黑" panose="020B0503020204020204" pitchFamily="34" charset="-122"/>
                  <a:ea typeface="微软雅黑" panose="020B0503020204020204" pitchFamily="34" charset="-122"/>
                </a:rPr>
                <a:t>您的容打在这里，或者通过复制您的文本后，在此框中选择粘贴，并选择只保留文字</a:t>
              </a:r>
              <a:r>
                <a:rPr lang="zh-CN" altLang="en-US" sz="1100">
                  <a:solidFill>
                    <a:srgbClr val="A6A6A6"/>
                  </a:solidFill>
                  <a:latin typeface="微软雅黑" panose="020B0503020204020204" pitchFamily="34" charset="-122"/>
                  <a:ea typeface="微软雅黑" panose="020B0503020204020204" pitchFamily="34" charset="-122"/>
                </a:rPr>
                <a:t>。</a:t>
              </a:r>
              <a:endParaRPr lang="en-US" altLang="zh-CN" sz="1100">
                <a:solidFill>
                  <a:srgbClr val="A6A6A6"/>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 name="组合 3">
            <a:extLst>
              <a:ext uri="{FF2B5EF4-FFF2-40B4-BE49-F238E27FC236}">
                <a16:creationId xmlns:a16="http://schemas.microsoft.com/office/drawing/2014/main" xmlns="" id="{82DBB74C-06E4-4272-880F-69267E36F451}"/>
              </a:ext>
            </a:extLst>
          </p:cNvPr>
          <p:cNvGrpSpPr/>
          <p:nvPr/>
        </p:nvGrpSpPr>
        <p:grpSpPr>
          <a:xfrm>
            <a:off x="6293956" y="4730061"/>
            <a:ext cx="4209447" cy="1582738"/>
            <a:chOff x="6293956" y="4730061"/>
            <a:chExt cx="4209447" cy="1582738"/>
          </a:xfrm>
        </p:grpSpPr>
        <p:sp>
          <p:nvSpPr>
            <p:cNvPr id="11" name="staff-data-folder-interface-symbol_36071">
              <a:extLst>
                <a:ext uri="{FF2B5EF4-FFF2-40B4-BE49-F238E27FC236}">
                  <a16:creationId xmlns:a16="http://schemas.microsoft.com/office/drawing/2014/main" xmlns="" id="{A7C4AA48-13E9-4362-8F82-6435E86EA42F}"/>
                </a:ext>
              </a:extLst>
            </p:cNvPr>
            <p:cNvSpPr>
              <a:spLocks noChangeAspect="1"/>
            </p:cNvSpPr>
            <p:nvPr/>
          </p:nvSpPr>
          <p:spPr bwMode="auto">
            <a:xfrm>
              <a:off x="6293956" y="4730061"/>
              <a:ext cx="609685" cy="458915"/>
            </a:xfrm>
            <a:custGeom>
              <a:avLst/>
              <a:gdLst>
                <a:gd name="connsiteX0" fmla="*/ 507577 w 573212"/>
                <a:gd name="connsiteY0" fmla="*/ 327300 h 431462"/>
                <a:gd name="connsiteX1" fmla="*/ 554259 w 573212"/>
                <a:gd name="connsiteY1" fmla="*/ 431462 h 431462"/>
                <a:gd name="connsiteX2" fmla="*/ 463874 w 573212"/>
                <a:gd name="connsiteY2" fmla="*/ 431462 h 431462"/>
                <a:gd name="connsiteX3" fmla="*/ 373488 w 573212"/>
                <a:gd name="connsiteY3" fmla="*/ 431462 h 431462"/>
                <a:gd name="connsiteX4" fmla="*/ 419178 w 573212"/>
                <a:gd name="connsiteY4" fmla="*/ 328292 h 431462"/>
                <a:gd name="connsiteX5" fmla="*/ 423151 w 573212"/>
                <a:gd name="connsiteY5" fmla="*/ 328292 h 431462"/>
                <a:gd name="connsiteX6" fmla="*/ 445995 w 573212"/>
                <a:gd name="connsiteY6" fmla="*/ 359045 h 431462"/>
                <a:gd name="connsiteX7" fmla="*/ 463874 w 573212"/>
                <a:gd name="connsiteY7" fmla="*/ 345156 h 431462"/>
                <a:gd name="connsiteX8" fmla="*/ 480759 w 573212"/>
                <a:gd name="connsiteY8" fmla="*/ 359045 h 431462"/>
                <a:gd name="connsiteX9" fmla="*/ 503604 w 573212"/>
                <a:gd name="connsiteY9" fmla="*/ 328292 h 431462"/>
                <a:gd name="connsiteX10" fmla="*/ 507577 w 573212"/>
                <a:gd name="connsiteY10" fmla="*/ 327300 h 431462"/>
                <a:gd name="connsiteX11" fmla="*/ 451037 w 573212"/>
                <a:gd name="connsiteY11" fmla="*/ 250029 h 431462"/>
                <a:gd name="connsiteX12" fmla="*/ 414276 w 573212"/>
                <a:gd name="connsiteY12" fmla="*/ 267887 h 431462"/>
                <a:gd name="connsiteX13" fmla="*/ 414276 w 573212"/>
                <a:gd name="connsiteY13" fmla="*/ 271855 h 431462"/>
                <a:gd name="connsiteX14" fmla="*/ 463953 w 573212"/>
                <a:gd name="connsiteY14" fmla="*/ 329396 h 431462"/>
                <a:gd name="connsiteX15" fmla="*/ 514624 w 573212"/>
                <a:gd name="connsiteY15" fmla="*/ 271855 h 431462"/>
                <a:gd name="connsiteX16" fmla="*/ 514624 w 573212"/>
                <a:gd name="connsiteY16" fmla="*/ 268879 h 431462"/>
                <a:gd name="connsiteX17" fmla="*/ 451037 w 573212"/>
                <a:gd name="connsiteY17" fmla="*/ 250029 h 431462"/>
                <a:gd name="connsiteX18" fmla="*/ 473143 w 573212"/>
                <a:gd name="connsiteY18" fmla="*/ 209477 h 431462"/>
                <a:gd name="connsiteX19" fmla="*/ 499721 w 573212"/>
                <a:gd name="connsiteY19" fmla="*/ 216298 h 431462"/>
                <a:gd name="connsiteX20" fmla="*/ 522572 w 573212"/>
                <a:gd name="connsiteY20" fmla="*/ 265902 h 431462"/>
                <a:gd name="connsiteX21" fmla="*/ 522572 w 573212"/>
                <a:gd name="connsiteY21" fmla="*/ 266894 h 431462"/>
                <a:gd name="connsiteX22" fmla="*/ 526546 w 573212"/>
                <a:gd name="connsiteY22" fmla="*/ 272847 h 431462"/>
                <a:gd name="connsiteX23" fmla="*/ 525553 w 573212"/>
                <a:gd name="connsiteY23" fmla="*/ 282768 h 431462"/>
                <a:gd name="connsiteX24" fmla="*/ 520585 w 573212"/>
                <a:gd name="connsiteY24" fmla="*/ 287728 h 431462"/>
                <a:gd name="connsiteX25" fmla="*/ 463953 w 573212"/>
                <a:gd name="connsiteY25" fmla="*/ 337333 h 431462"/>
                <a:gd name="connsiteX26" fmla="*/ 408315 w 573212"/>
                <a:gd name="connsiteY26" fmla="*/ 287728 h 431462"/>
                <a:gd name="connsiteX27" fmla="*/ 402354 w 573212"/>
                <a:gd name="connsiteY27" fmla="*/ 282768 h 431462"/>
                <a:gd name="connsiteX28" fmla="*/ 402354 w 573212"/>
                <a:gd name="connsiteY28" fmla="*/ 272847 h 431462"/>
                <a:gd name="connsiteX29" fmla="*/ 406328 w 573212"/>
                <a:gd name="connsiteY29" fmla="*/ 266894 h 431462"/>
                <a:gd name="connsiteX30" fmla="*/ 406328 w 573212"/>
                <a:gd name="connsiteY30" fmla="*/ 264910 h 431462"/>
                <a:gd name="connsiteX31" fmla="*/ 441102 w 573212"/>
                <a:gd name="connsiteY31" fmla="*/ 215306 h 431462"/>
                <a:gd name="connsiteX32" fmla="*/ 447063 w 573212"/>
                <a:gd name="connsiteY32" fmla="*/ 216298 h 431462"/>
                <a:gd name="connsiteX33" fmla="*/ 451037 w 573212"/>
                <a:gd name="connsiteY33" fmla="*/ 212329 h 431462"/>
                <a:gd name="connsiteX34" fmla="*/ 473143 w 573212"/>
                <a:gd name="connsiteY34" fmla="*/ 209477 h 431462"/>
                <a:gd name="connsiteX35" fmla="*/ 0 w 573212"/>
                <a:gd name="connsiteY35" fmla="*/ 62593 h 431462"/>
                <a:gd name="connsiteX36" fmla="*/ 176855 w 573212"/>
                <a:gd name="connsiteY36" fmla="*/ 62593 h 431462"/>
                <a:gd name="connsiteX37" fmla="*/ 176855 w 573212"/>
                <a:gd name="connsiteY37" fmla="*/ 127046 h 431462"/>
                <a:gd name="connsiteX38" fmla="*/ 529572 w 573212"/>
                <a:gd name="connsiteY38" fmla="*/ 127046 h 431462"/>
                <a:gd name="connsiteX39" fmla="*/ 529572 w 573212"/>
                <a:gd name="connsiteY39" fmla="*/ 197448 h 431462"/>
                <a:gd name="connsiteX40" fmla="*/ 448100 w 573212"/>
                <a:gd name="connsiteY40" fmla="*/ 172659 h 431462"/>
                <a:gd name="connsiteX41" fmla="*/ 303039 w 573212"/>
                <a:gd name="connsiteY41" fmla="*/ 318421 h 431462"/>
                <a:gd name="connsiteX42" fmla="*/ 357685 w 573212"/>
                <a:gd name="connsiteY42" fmla="*/ 431462 h 431462"/>
                <a:gd name="connsiteX43" fmla="*/ 176855 w 573212"/>
                <a:gd name="connsiteY43" fmla="*/ 431462 h 431462"/>
                <a:gd name="connsiteX44" fmla="*/ 169900 w 573212"/>
                <a:gd name="connsiteY44" fmla="*/ 431462 h 431462"/>
                <a:gd name="connsiteX45" fmla="*/ 0 w 573212"/>
                <a:gd name="connsiteY45" fmla="*/ 431462 h 431462"/>
                <a:gd name="connsiteX46" fmla="*/ 40773 w 573212"/>
                <a:gd name="connsiteY46" fmla="*/ 0 h 431462"/>
                <a:gd name="connsiteX47" fmla="*/ 237458 w 573212"/>
                <a:gd name="connsiteY47" fmla="*/ 0 h 431462"/>
                <a:gd name="connsiteX48" fmla="*/ 237458 w 573212"/>
                <a:gd name="connsiteY48" fmla="*/ 7936 h 431462"/>
                <a:gd name="connsiteX49" fmla="*/ 237458 w 573212"/>
                <a:gd name="connsiteY49" fmla="*/ 24801 h 431462"/>
                <a:gd name="connsiteX50" fmla="*/ 237458 w 573212"/>
                <a:gd name="connsiteY50" fmla="*/ 76386 h 431462"/>
                <a:gd name="connsiteX51" fmla="*/ 573212 w 573212"/>
                <a:gd name="connsiteY51" fmla="*/ 76386 h 431462"/>
                <a:gd name="connsiteX52" fmla="*/ 573212 w 573212"/>
                <a:gd name="connsiteY52" fmla="*/ 80354 h 431462"/>
                <a:gd name="connsiteX53" fmla="*/ 573212 w 573212"/>
                <a:gd name="connsiteY53" fmla="*/ 100194 h 431462"/>
                <a:gd name="connsiteX54" fmla="*/ 573212 w 573212"/>
                <a:gd name="connsiteY54" fmla="*/ 243046 h 431462"/>
                <a:gd name="connsiteX55" fmla="*/ 549372 w 573212"/>
                <a:gd name="connsiteY55" fmla="*/ 213285 h 431462"/>
                <a:gd name="connsiteX56" fmla="*/ 549372 w 573212"/>
                <a:gd name="connsiteY56" fmla="*/ 100194 h 431462"/>
                <a:gd name="connsiteX57" fmla="*/ 213617 w 573212"/>
                <a:gd name="connsiteY57" fmla="*/ 100194 h 431462"/>
                <a:gd name="connsiteX58" fmla="*/ 213617 w 573212"/>
                <a:gd name="connsiteY58" fmla="*/ 97218 h 431462"/>
                <a:gd name="connsiteX59" fmla="*/ 213617 w 573212"/>
                <a:gd name="connsiteY59" fmla="*/ 76386 h 431462"/>
                <a:gd name="connsiteX60" fmla="*/ 213617 w 573212"/>
                <a:gd name="connsiteY60" fmla="*/ 24801 h 431462"/>
                <a:gd name="connsiteX61" fmla="*/ 40773 w 573212"/>
                <a:gd name="connsiteY61" fmla="*/ 24801 h 431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73212" h="431462">
                  <a:moveTo>
                    <a:pt x="507577" y="327300"/>
                  </a:moveTo>
                  <a:cubicBezTo>
                    <a:pt x="551280" y="334244"/>
                    <a:pt x="554259" y="431462"/>
                    <a:pt x="554259" y="431462"/>
                  </a:cubicBezTo>
                  <a:lnTo>
                    <a:pt x="463874" y="431462"/>
                  </a:lnTo>
                  <a:lnTo>
                    <a:pt x="373488" y="431462"/>
                  </a:lnTo>
                  <a:cubicBezTo>
                    <a:pt x="373488" y="431462"/>
                    <a:pt x="376468" y="334244"/>
                    <a:pt x="419178" y="328292"/>
                  </a:cubicBezTo>
                  <a:cubicBezTo>
                    <a:pt x="421164" y="327300"/>
                    <a:pt x="422157" y="328292"/>
                    <a:pt x="423151" y="328292"/>
                  </a:cubicBezTo>
                  <a:lnTo>
                    <a:pt x="445995" y="359045"/>
                  </a:lnTo>
                  <a:lnTo>
                    <a:pt x="463874" y="345156"/>
                  </a:lnTo>
                  <a:lnTo>
                    <a:pt x="480759" y="359045"/>
                  </a:lnTo>
                  <a:lnTo>
                    <a:pt x="503604" y="328292"/>
                  </a:lnTo>
                  <a:cubicBezTo>
                    <a:pt x="504597" y="327300"/>
                    <a:pt x="506583" y="327300"/>
                    <a:pt x="507577" y="327300"/>
                  </a:cubicBezTo>
                  <a:close/>
                  <a:moveTo>
                    <a:pt x="451037" y="250029"/>
                  </a:moveTo>
                  <a:cubicBezTo>
                    <a:pt x="449050" y="253997"/>
                    <a:pt x="426199" y="263918"/>
                    <a:pt x="414276" y="267887"/>
                  </a:cubicBezTo>
                  <a:cubicBezTo>
                    <a:pt x="414276" y="268879"/>
                    <a:pt x="414276" y="270863"/>
                    <a:pt x="414276" y="271855"/>
                  </a:cubicBezTo>
                  <a:cubicBezTo>
                    <a:pt x="414276" y="298641"/>
                    <a:pt x="435141" y="329396"/>
                    <a:pt x="463953" y="329396"/>
                  </a:cubicBezTo>
                  <a:cubicBezTo>
                    <a:pt x="492766" y="329396"/>
                    <a:pt x="514624" y="298641"/>
                    <a:pt x="514624" y="271855"/>
                  </a:cubicBezTo>
                  <a:cubicBezTo>
                    <a:pt x="514624" y="270863"/>
                    <a:pt x="514624" y="269871"/>
                    <a:pt x="514624" y="268879"/>
                  </a:cubicBezTo>
                  <a:cubicBezTo>
                    <a:pt x="498727" y="266894"/>
                    <a:pt x="461966" y="259950"/>
                    <a:pt x="451037" y="250029"/>
                  </a:cubicBezTo>
                  <a:close/>
                  <a:moveTo>
                    <a:pt x="473143" y="209477"/>
                  </a:moveTo>
                  <a:cubicBezTo>
                    <a:pt x="481340" y="210097"/>
                    <a:pt x="490282" y="212330"/>
                    <a:pt x="499721" y="216298"/>
                  </a:cubicBezTo>
                  <a:cubicBezTo>
                    <a:pt x="517604" y="223242"/>
                    <a:pt x="521579" y="242092"/>
                    <a:pt x="522572" y="265902"/>
                  </a:cubicBezTo>
                  <a:cubicBezTo>
                    <a:pt x="522572" y="265902"/>
                    <a:pt x="522572" y="266894"/>
                    <a:pt x="522572" y="266894"/>
                  </a:cubicBezTo>
                  <a:cubicBezTo>
                    <a:pt x="524559" y="267887"/>
                    <a:pt x="526546" y="269871"/>
                    <a:pt x="526546" y="272847"/>
                  </a:cubicBezTo>
                  <a:lnTo>
                    <a:pt x="525553" y="282768"/>
                  </a:lnTo>
                  <a:cubicBezTo>
                    <a:pt x="525553" y="285744"/>
                    <a:pt x="523566" y="287728"/>
                    <a:pt x="520585" y="287728"/>
                  </a:cubicBezTo>
                  <a:cubicBezTo>
                    <a:pt x="513630" y="313523"/>
                    <a:pt x="491772" y="337333"/>
                    <a:pt x="463953" y="337333"/>
                  </a:cubicBezTo>
                  <a:cubicBezTo>
                    <a:pt x="436134" y="337333"/>
                    <a:pt x="415270" y="313523"/>
                    <a:pt x="408315" y="287728"/>
                  </a:cubicBezTo>
                  <a:cubicBezTo>
                    <a:pt x="405334" y="287728"/>
                    <a:pt x="403347" y="285744"/>
                    <a:pt x="402354" y="282768"/>
                  </a:cubicBezTo>
                  <a:lnTo>
                    <a:pt x="402354" y="272847"/>
                  </a:lnTo>
                  <a:cubicBezTo>
                    <a:pt x="401360" y="269871"/>
                    <a:pt x="403347" y="267887"/>
                    <a:pt x="406328" y="266894"/>
                  </a:cubicBezTo>
                  <a:cubicBezTo>
                    <a:pt x="406328" y="265902"/>
                    <a:pt x="406328" y="265902"/>
                    <a:pt x="406328" y="264910"/>
                  </a:cubicBezTo>
                  <a:cubicBezTo>
                    <a:pt x="404341" y="245068"/>
                    <a:pt x="413283" y="219274"/>
                    <a:pt x="441102" y="215306"/>
                  </a:cubicBezTo>
                  <a:cubicBezTo>
                    <a:pt x="442095" y="215306"/>
                    <a:pt x="447063" y="216298"/>
                    <a:pt x="447063" y="216298"/>
                  </a:cubicBezTo>
                  <a:cubicBezTo>
                    <a:pt x="448057" y="215306"/>
                    <a:pt x="450044" y="213322"/>
                    <a:pt x="451037" y="212329"/>
                  </a:cubicBezTo>
                  <a:cubicBezTo>
                    <a:pt x="457495" y="209849"/>
                    <a:pt x="464947" y="208857"/>
                    <a:pt x="473143" y="209477"/>
                  </a:cubicBezTo>
                  <a:close/>
                  <a:moveTo>
                    <a:pt x="0" y="62593"/>
                  </a:moveTo>
                  <a:lnTo>
                    <a:pt x="176855" y="62593"/>
                  </a:lnTo>
                  <a:lnTo>
                    <a:pt x="176855" y="127046"/>
                  </a:lnTo>
                  <a:lnTo>
                    <a:pt x="529572" y="127046"/>
                  </a:lnTo>
                  <a:lnTo>
                    <a:pt x="529572" y="197448"/>
                  </a:lnTo>
                  <a:cubicBezTo>
                    <a:pt x="506720" y="181583"/>
                    <a:pt x="477907" y="172659"/>
                    <a:pt x="448100" y="172659"/>
                  </a:cubicBezTo>
                  <a:cubicBezTo>
                    <a:pt x="367621" y="172659"/>
                    <a:pt x="303039" y="238103"/>
                    <a:pt x="303039" y="318421"/>
                  </a:cubicBezTo>
                  <a:cubicBezTo>
                    <a:pt x="303039" y="364034"/>
                    <a:pt x="323904" y="405681"/>
                    <a:pt x="357685" y="431462"/>
                  </a:cubicBezTo>
                  <a:lnTo>
                    <a:pt x="176855" y="431462"/>
                  </a:lnTo>
                  <a:lnTo>
                    <a:pt x="169900" y="431462"/>
                  </a:lnTo>
                  <a:lnTo>
                    <a:pt x="0" y="431462"/>
                  </a:lnTo>
                  <a:close/>
                  <a:moveTo>
                    <a:pt x="40773" y="0"/>
                  </a:moveTo>
                  <a:lnTo>
                    <a:pt x="237458" y="0"/>
                  </a:lnTo>
                  <a:lnTo>
                    <a:pt x="237458" y="7936"/>
                  </a:lnTo>
                  <a:lnTo>
                    <a:pt x="237458" y="24801"/>
                  </a:lnTo>
                  <a:lnTo>
                    <a:pt x="237458" y="76386"/>
                  </a:lnTo>
                  <a:lnTo>
                    <a:pt x="573212" y="76386"/>
                  </a:lnTo>
                  <a:lnTo>
                    <a:pt x="573212" y="80354"/>
                  </a:lnTo>
                  <a:lnTo>
                    <a:pt x="573212" y="100194"/>
                  </a:lnTo>
                  <a:lnTo>
                    <a:pt x="573212" y="243046"/>
                  </a:lnTo>
                  <a:cubicBezTo>
                    <a:pt x="566259" y="232134"/>
                    <a:pt x="558312" y="222213"/>
                    <a:pt x="549372" y="213285"/>
                  </a:cubicBezTo>
                  <a:lnTo>
                    <a:pt x="549372" y="100194"/>
                  </a:lnTo>
                  <a:lnTo>
                    <a:pt x="213617" y="100194"/>
                  </a:lnTo>
                  <a:lnTo>
                    <a:pt x="213617" y="97218"/>
                  </a:lnTo>
                  <a:lnTo>
                    <a:pt x="213617" y="76386"/>
                  </a:lnTo>
                  <a:lnTo>
                    <a:pt x="213617" y="24801"/>
                  </a:lnTo>
                  <a:lnTo>
                    <a:pt x="40773" y="24801"/>
                  </a:lnTo>
                  <a:close/>
                </a:path>
              </a:pathLst>
            </a:custGeom>
            <a:solidFill>
              <a:srgbClr val="00B0F0"/>
            </a:solidFill>
            <a:ln>
              <a:noFill/>
            </a:ln>
          </p:spPr>
        </p:sp>
        <p:sp>
          <p:nvSpPr>
            <p:cNvPr id="14" name="Content Placeholder 2">
              <a:extLst>
                <a:ext uri="{FF2B5EF4-FFF2-40B4-BE49-F238E27FC236}">
                  <a16:creationId xmlns:a16="http://schemas.microsoft.com/office/drawing/2014/main" xmlns="" id="{CC4ACC8D-5C2E-4EA7-8266-5FBAC4B9B546}"/>
                </a:ext>
              </a:extLst>
            </p:cNvPr>
            <p:cNvSpPr txBox="1">
              <a:spLocks noChangeArrowheads="1"/>
            </p:cNvSpPr>
            <p:nvPr/>
          </p:nvSpPr>
          <p:spPr bwMode="auto">
            <a:xfrm>
              <a:off x="7276015" y="4730061"/>
              <a:ext cx="3227388" cy="1582738"/>
            </a:xfrm>
            <a:prstGeom prst="rect">
              <a:avLst/>
            </a:prstGeom>
            <a:solidFill>
              <a:schemeClr val="bg2"/>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spcAft>
                  <a:spcPts val="600"/>
                </a:spcAft>
                <a:buClr>
                  <a:srgbClr val="376092"/>
                </a:buClr>
                <a:buSzPct val="145000"/>
                <a:buFont typeface="Arial" panose="020B0604020202020204" pitchFamily="34" charset="0"/>
                <a:buNone/>
              </a:pPr>
              <a:r>
                <a:rPr lang="zh-CN" altLang="en-US" sz="2000">
                  <a:solidFill>
                    <a:schemeClr val="bg2">
                      <a:lumMod val="50000"/>
                    </a:schemeClr>
                  </a:solidFill>
                  <a:latin typeface="微软雅黑" panose="020B0503020204020204" pitchFamily="34" charset="-122"/>
                  <a:ea typeface="微软雅黑" panose="020B0503020204020204" pitchFamily="34" charset="-122"/>
                  <a:sym typeface="方正兰亭黑_GBK" pitchFamily="2" charset="-122"/>
                </a:rPr>
                <a:t>添加标题内容</a:t>
              </a:r>
              <a:endParaRPr lang="en-US" altLang="zh-CN" sz="2000">
                <a:solidFill>
                  <a:schemeClr val="bg2">
                    <a:lumMod val="50000"/>
                  </a:schemeClr>
                </a:solidFill>
                <a:latin typeface="微软雅黑" panose="020B0503020204020204" pitchFamily="34" charset="-122"/>
                <a:ea typeface="微软雅黑" panose="020B0503020204020204" pitchFamily="34" charset="-122"/>
                <a:sym typeface="方正兰亭黑_GBK" pitchFamily="2" charset="-122"/>
              </a:endParaRPr>
            </a:p>
            <a:p>
              <a:pPr eaLnBrk="1" hangingPunct="1">
                <a:lnSpc>
                  <a:spcPct val="150000"/>
                </a:lnSpc>
                <a:spcBef>
                  <a:spcPct val="20000"/>
                </a:spcBef>
                <a:spcAft>
                  <a:spcPts val="1200"/>
                </a:spcAft>
                <a:buClr>
                  <a:srgbClr val="376092"/>
                </a:buClr>
                <a:buSzPct val="145000"/>
                <a:buFont typeface="Arial" panose="020B0604020202020204" pitchFamily="34" charset="0"/>
                <a:buNone/>
              </a:pPr>
              <a:r>
                <a:rPr lang="zh-CN" altLang="en-US" sz="110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100">
                  <a:solidFill>
                    <a:schemeClr val="bg2">
                      <a:lumMod val="50000"/>
                    </a:schemeClr>
                  </a:solidFill>
                  <a:latin typeface="微软雅黑" panose="020B0503020204020204" pitchFamily="34" charset="-122"/>
                  <a:ea typeface="微软雅黑" panose="020B0503020204020204" pitchFamily="34" charset="-122"/>
                </a:rPr>
                <a:t>您的容打在这里，或者通过复制您的文本后，在此框中选择粘贴，并选择只保留文字。</a:t>
              </a:r>
              <a:endParaRPr lang="en-US" altLang="zh-CN" sz="110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8" name="矩形 17">
            <a:extLst>
              <a:ext uri="{FF2B5EF4-FFF2-40B4-BE49-F238E27FC236}">
                <a16:creationId xmlns:a16="http://schemas.microsoft.com/office/drawing/2014/main" xmlns="" id="{BBBD6049-E71B-4BEE-AFD3-2271F4060DF0}"/>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21" name="任意多边形: 形状 20">
            <a:extLst>
              <a:ext uri="{FF2B5EF4-FFF2-40B4-BE49-F238E27FC236}">
                <a16:creationId xmlns:a16="http://schemas.microsoft.com/office/drawing/2014/main" xmlns="" id="{BF366308-135B-4A82-B7C8-24B38F1E1F38}"/>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22" name="组合 21">
            <a:extLst>
              <a:ext uri="{FF2B5EF4-FFF2-40B4-BE49-F238E27FC236}">
                <a16:creationId xmlns:a16="http://schemas.microsoft.com/office/drawing/2014/main" xmlns="" id="{C13D0CC1-13F3-4339-A25F-389F5EC11D05}"/>
              </a:ext>
            </a:extLst>
          </p:cNvPr>
          <p:cNvGrpSpPr/>
          <p:nvPr/>
        </p:nvGrpSpPr>
        <p:grpSpPr>
          <a:xfrm>
            <a:off x="11065679" y="5731376"/>
            <a:ext cx="1126618" cy="1138043"/>
            <a:chOff x="11065679" y="5731376"/>
            <a:chExt cx="1126618" cy="1138043"/>
          </a:xfrm>
        </p:grpSpPr>
        <p:sp>
          <p:nvSpPr>
            <p:cNvPr id="23" name="斜纹 22">
              <a:extLst>
                <a:ext uri="{FF2B5EF4-FFF2-40B4-BE49-F238E27FC236}">
                  <a16:creationId xmlns:a16="http://schemas.microsoft.com/office/drawing/2014/main" xmlns="" id="{DDC0B832-F5D2-42EE-B465-687DA19FC079}"/>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斜纹 23">
              <a:extLst>
                <a:ext uri="{FF2B5EF4-FFF2-40B4-BE49-F238E27FC236}">
                  <a16:creationId xmlns:a16="http://schemas.microsoft.com/office/drawing/2014/main" xmlns="" id="{D2C1E594-B2E7-41A2-90FF-D84714C2D4F1}"/>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斜纹 24">
              <a:extLst>
                <a:ext uri="{FF2B5EF4-FFF2-40B4-BE49-F238E27FC236}">
                  <a16:creationId xmlns:a16="http://schemas.microsoft.com/office/drawing/2014/main" xmlns="" id="{80CA4D7B-3B71-43B4-A6EF-C92333D51D47}"/>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26" name="组合 25">
            <a:extLst>
              <a:ext uri="{FF2B5EF4-FFF2-40B4-BE49-F238E27FC236}">
                <a16:creationId xmlns:a16="http://schemas.microsoft.com/office/drawing/2014/main" xmlns="" id="{6C58309A-4CB3-4397-9CA0-443EB4B0828A}"/>
              </a:ext>
            </a:extLst>
          </p:cNvPr>
          <p:cNvGrpSpPr/>
          <p:nvPr/>
        </p:nvGrpSpPr>
        <p:grpSpPr>
          <a:xfrm>
            <a:off x="8915739" y="123472"/>
            <a:ext cx="3111552" cy="666942"/>
            <a:chOff x="9769790" y="38915"/>
            <a:chExt cx="2190535" cy="728714"/>
          </a:xfrm>
        </p:grpSpPr>
        <p:sp>
          <p:nvSpPr>
            <p:cNvPr id="27" name="矩形: 圆角 26">
              <a:extLst>
                <a:ext uri="{FF2B5EF4-FFF2-40B4-BE49-F238E27FC236}">
                  <a16:creationId xmlns:a16="http://schemas.microsoft.com/office/drawing/2014/main" xmlns="" id="{596DBFB4-71A7-4AD4-99BB-ECCB376A9108}"/>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圆角 27">
              <a:extLst>
                <a:ext uri="{FF2B5EF4-FFF2-40B4-BE49-F238E27FC236}">
                  <a16:creationId xmlns:a16="http://schemas.microsoft.com/office/drawing/2014/main" xmlns="" id="{A22F8877-9A09-484B-B1D0-4929C31BF1FC}"/>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圆角 28">
              <a:extLst>
                <a:ext uri="{FF2B5EF4-FFF2-40B4-BE49-F238E27FC236}">
                  <a16:creationId xmlns:a16="http://schemas.microsoft.com/office/drawing/2014/main" xmlns="" id="{29FB5951-2F56-4894-B143-F52E9809980E}"/>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圆角 29">
              <a:extLst>
                <a:ext uri="{FF2B5EF4-FFF2-40B4-BE49-F238E27FC236}">
                  <a16:creationId xmlns:a16="http://schemas.microsoft.com/office/drawing/2014/main" xmlns="" id="{23D98798-97CB-4455-B3E6-EC26C9E3E1C0}"/>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圆角 30">
              <a:extLst>
                <a:ext uri="{FF2B5EF4-FFF2-40B4-BE49-F238E27FC236}">
                  <a16:creationId xmlns:a16="http://schemas.microsoft.com/office/drawing/2014/main" xmlns="" id="{4AD6557B-8483-4C7D-8643-EE57E68CE775}"/>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圆角 31">
              <a:extLst>
                <a:ext uri="{FF2B5EF4-FFF2-40B4-BE49-F238E27FC236}">
                  <a16:creationId xmlns:a16="http://schemas.microsoft.com/office/drawing/2014/main" xmlns="" id="{B5824FCB-1B6D-47A3-A269-168A242E3031}"/>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圆角 32">
              <a:extLst>
                <a:ext uri="{FF2B5EF4-FFF2-40B4-BE49-F238E27FC236}">
                  <a16:creationId xmlns:a16="http://schemas.microsoft.com/office/drawing/2014/main" xmlns="" id="{D06651CB-8F20-46FB-84B7-D4948FE7771D}"/>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圆角 33">
              <a:extLst>
                <a:ext uri="{FF2B5EF4-FFF2-40B4-BE49-F238E27FC236}">
                  <a16:creationId xmlns:a16="http://schemas.microsoft.com/office/drawing/2014/main" xmlns="" id="{1CD9A94C-000C-46FF-8352-9E5095AF38A7}"/>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圆角 34">
              <a:extLst>
                <a:ext uri="{FF2B5EF4-FFF2-40B4-BE49-F238E27FC236}">
                  <a16:creationId xmlns:a16="http://schemas.microsoft.com/office/drawing/2014/main" xmlns="" id="{AABD5DA2-D4EE-47FF-8D9B-5FE9E7F39E86}"/>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8170739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6000">
        <p15:prstTrans prst="peelOff"/>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0-#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wipe(up)">
                                      <p:cBhvr>
                                        <p:cTn id="16" dur="500"/>
                                        <p:tgtEl>
                                          <p:spTgt spid="26"/>
                                        </p:tgtEl>
                                      </p:cBhvr>
                                    </p:animEffect>
                                  </p:childTnLst>
                                </p:cTn>
                              </p:par>
                              <p:par>
                                <p:cTn id="17" presetID="22" presetClass="entr" presetSubtype="4"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down)">
                                      <p:cBhvr>
                                        <p:cTn id="19" dur="500"/>
                                        <p:tgtEl>
                                          <p:spTgt spid="22"/>
                                        </p:tgtEl>
                                      </p:cBhvr>
                                    </p:animEffect>
                                  </p:childTnLst>
                                </p:cTn>
                              </p:par>
                            </p:childTnLst>
                          </p:cTn>
                        </p:par>
                        <p:par>
                          <p:cTn id="20" fill="hold">
                            <p:stCondLst>
                              <p:cond delay="1000"/>
                            </p:stCondLst>
                            <p:childTnLst>
                              <p:par>
                                <p:cTn id="21" presetID="42"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1000"/>
                                        <p:tgtEl>
                                          <p:spTgt spid="3"/>
                                        </p:tgtEl>
                                      </p:cBhvr>
                                    </p:animEffect>
                                    <p:anim calcmode="lin" valueType="num">
                                      <p:cBhvr>
                                        <p:cTn id="30" dur="1000" fill="hold"/>
                                        <p:tgtEl>
                                          <p:spTgt spid="3"/>
                                        </p:tgtEl>
                                        <p:attrNameLst>
                                          <p:attrName>ppt_x</p:attrName>
                                        </p:attrNameLst>
                                      </p:cBhvr>
                                      <p:tavLst>
                                        <p:tav tm="0">
                                          <p:val>
                                            <p:strVal val="#ppt_x"/>
                                          </p:val>
                                        </p:tav>
                                        <p:tav tm="100000">
                                          <p:val>
                                            <p:strVal val="#ppt_x"/>
                                          </p:val>
                                        </p:tav>
                                      </p:tavLst>
                                    </p:anim>
                                    <p:anim calcmode="lin" valueType="num">
                                      <p:cBhvr>
                                        <p:cTn id="31" dur="1000" fill="hold"/>
                                        <p:tgtEl>
                                          <p:spTgt spid="3"/>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42" presetClass="entr" presetSubtype="0"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1000" fill="hold"/>
                                        <p:tgtEl>
                                          <p:spTgt spid="5"/>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42" presetClass="entr" presetSubtype="0"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1000"/>
                                        <p:tgtEl>
                                          <p:spTgt spid="4"/>
                                        </p:tgtEl>
                                      </p:cBhvr>
                                    </p:animEffect>
                                    <p:anim calcmode="lin" valueType="num">
                                      <p:cBhvr>
                                        <p:cTn id="42" dur="1000" fill="hold"/>
                                        <p:tgtEl>
                                          <p:spTgt spid="4"/>
                                        </p:tgtEl>
                                        <p:attrNameLst>
                                          <p:attrName>ppt_x</p:attrName>
                                        </p:attrNameLst>
                                      </p:cBhvr>
                                      <p:tavLst>
                                        <p:tav tm="0">
                                          <p:val>
                                            <p:strVal val="#ppt_x"/>
                                          </p:val>
                                        </p:tav>
                                        <p:tav tm="100000">
                                          <p:val>
                                            <p:strVal val="#ppt_x"/>
                                          </p:val>
                                        </p:tav>
                                      </p:tavLst>
                                    </p:anim>
                                    <p:anim calcmode="lin" valueType="num">
                                      <p:cBhvr>
                                        <p:cTn id="4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xmlns="" id="{BEA86858-D664-42FF-845B-8F98CE0D039D}"/>
              </a:ext>
            </a:extLst>
          </p:cNvPr>
          <p:cNvGrpSpPr>
            <a:grpSpLocks/>
          </p:cNvGrpSpPr>
          <p:nvPr/>
        </p:nvGrpSpPr>
        <p:grpSpPr bwMode="auto">
          <a:xfrm>
            <a:off x="7056548" y="1491847"/>
            <a:ext cx="2474913" cy="1117600"/>
            <a:chOff x="2288094" y="1321493"/>
            <a:chExt cx="842708" cy="1118592"/>
          </a:xfrm>
          <a:noFill/>
        </p:grpSpPr>
        <p:sp>
          <p:nvSpPr>
            <p:cNvPr id="7" name="矩形 15">
              <a:extLst>
                <a:ext uri="{FF2B5EF4-FFF2-40B4-BE49-F238E27FC236}">
                  <a16:creationId xmlns:a16="http://schemas.microsoft.com/office/drawing/2014/main" xmlns="" id="{D306A6F1-6975-49CE-AB50-666491EA45AC}"/>
                </a:ext>
              </a:extLst>
            </p:cNvPr>
            <p:cNvSpPr>
              <a:spLocks noChangeArrowheads="1"/>
            </p:cNvSpPr>
            <p:nvPr/>
          </p:nvSpPr>
          <p:spPr bwMode="auto">
            <a:xfrm>
              <a:off x="2288094" y="1321493"/>
              <a:ext cx="534627" cy="3693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chemeClr val="bg2">
                      <a:lumMod val="25000"/>
                    </a:schemeClr>
                  </a:solidFill>
                  <a:latin typeface="微软雅黑" panose="020B0503020204020204" pitchFamily="34" charset="-122"/>
                  <a:ea typeface="微软雅黑" panose="020B0503020204020204" pitchFamily="34" charset="-122"/>
                </a:rPr>
                <a:t>添加标题内容</a:t>
              </a:r>
            </a:p>
          </p:txBody>
        </p:sp>
        <p:sp>
          <p:nvSpPr>
            <p:cNvPr id="8" name="矩形 16">
              <a:extLst>
                <a:ext uri="{FF2B5EF4-FFF2-40B4-BE49-F238E27FC236}">
                  <a16:creationId xmlns:a16="http://schemas.microsoft.com/office/drawing/2014/main" xmlns="" id="{7B973270-1586-4A40-BADF-BBBF6E4DD5BC}"/>
                </a:ext>
              </a:extLst>
            </p:cNvPr>
            <p:cNvSpPr>
              <a:spLocks noChangeArrowheads="1"/>
            </p:cNvSpPr>
            <p:nvPr/>
          </p:nvSpPr>
          <p:spPr bwMode="auto">
            <a:xfrm>
              <a:off x="2288094" y="1655255"/>
              <a:ext cx="842708" cy="78483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1000">
                  <a:solidFill>
                    <a:schemeClr val="bg2">
                      <a:lumMod val="50000"/>
                    </a:schemeClr>
                  </a:solidFill>
                  <a:latin typeface="微软雅黑" panose="020B0503020204020204" pitchFamily="34" charset="-122"/>
                  <a:ea typeface="微软雅黑" panose="020B0503020204020204" pitchFamily="34" charset="-122"/>
                </a:rPr>
                <a:t>请在此输入详细文字信息和简介</a:t>
              </a:r>
              <a:r>
                <a:rPr lang="en-US" altLang="zh-CN" sz="1000">
                  <a:solidFill>
                    <a:schemeClr val="bg2">
                      <a:lumMod val="50000"/>
                    </a:schemeClr>
                  </a:solidFill>
                  <a:latin typeface="微软雅黑" panose="020B0503020204020204" pitchFamily="34" charset="-122"/>
                  <a:ea typeface="微软雅黑" panose="020B0503020204020204" pitchFamily="34" charset="-122"/>
                </a:rPr>
                <a:t>,</a:t>
              </a:r>
              <a:r>
                <a:rPr lang="zh-CN" altLang="en-US" sz="1000">
                  <a:solidFill>
                    <a:schemeClr val="bg2">
                      <a:lumMod val="50000"/>
                    </a:schemeClr>
                  </a:solidFill>
                  <a:latin typeface="微软雅黑" panose="020B0503020204020204" pitchFamily="34" charset="-122"/>
                  <a:ea typeface="微软雅黑" panose="020B0503020204020204" pitchFamily="34" charset="-122"/>
                </a:rPr>
                <a:t>请在此输入详细文字信息和简介。请在此输入详细文字信息和简介</a:t>
              </a:r>
              <a:r>
                <a:rPr lang="en-US" altLang="zh-CN" sz="1000">
                  <a:solidFill>
                    <a:schemeClr val="bg2">
                      <a:lumMod val="50000"/>
                    </a:schemeClr>
                  </a:solidFill>
                  <a:latin typeface="微软雅黑" panose="020B0503020204020204" pitchFamily="34" charset="-122"/>
                  <a:ea typeface="微软雅黑" panose="020B0503020204020204" pitchFamily="34" charset="-122"/>
                </a:rPr>
                <a:t>,</a:t>
              </a:r>
              <a:r>
                <a:rPr lang="zh-CN" altLang="en-US" sz="1000">
                  <a:solidFill>
                    <a:schemeClr val="bg2">
                      <a:lumMod val="50000"/>
                    </a:schemeClr>
                  </a:solidFill>
                  <a:latin typeface="微软雅黑" panose="020B0503020204020204" pitchFamily="34" charset="-122"/>
                  <a:ea typeface="微软雅黑" panose="020B0503020204020204" pitchFamily="34" charset="-122"/>
                </a:rPr>
                <a:t>请在此输入。</a:t>
              </a:r>
              <a:endParaRPr lang="en-US" altLang="zh-CN" sz="1000">
                <a:solidFill>
                  <a:schemeClr val="bg2">
                    <a:lumMod val="50000"/>
                  </a:schemeClr>
                </a:solidFill>
                <a:latin typeface="微软雅黑" panose="020B0503020204020204" pitchFamily="34" charset="-122"/>
                <a:ea typeface="微软雅黑" panose="020B0503020204020204" pitchFamily="34" charset="-122"/>
              </a:endParaRPr>
            </a:p>
          </p:txBody>
        </p:sp>
      </p:grpSp>
      <p:grpSp>
        <p:nvGrpSpPr>
          <p:cNvPr id="17" name="组合 16">
            <a:extLst>
              <a:ext uri="{FF2B5EF4-FFF2-40B4-BE49-F238E27FC236}">
                <a16:creationId xmlns:a16="http://schemas.microsoft.com/office/drawing/2014/main" xmlns="" id="{DE0FFEC1-0262-4004-AABC-83055FD42031}"/>
              </a:ext>
            </a:extLst>
          </p:cNvPr>
          <p:cNvGrpSpPr/>
          <p:nvPr/>
        </p:nvGrpSpPr>
        <p:grpSpPr>
          <a:xfrm>
            <a:off x="4916882" y="1443193"/>
            <a:ext cx="1806114" cy="5379638"/>
            <a:chOff x="4916882" y="1443193"/>
            <a:chExt cx="1806114" cy="5379638"/>
          </a:xfrm>
        </p:grpSpPr>
        <p:cxnSp>
          <p:nvCxnSpPr>
            <p:cNvPr id="3" name="直接连接符 2">
              <a:extLst>
                <a:ext uri="{FF2B5EF4-FFF2-40B4-BE49-F238E27FC236}">
                  <a16:creationId xmlns:a16="http://schemas.microsoft.com/office/drawing/2014/main" xmlns="" id="{5F68E918-CE64-43B9-9199-81522B14BFB8}"/>
                </a:ext>
              </a:extLst>
            </p:cNvPr>
            <p:cNvCxnSpPr/>
            <p:nvPr/>
          </p:nvCxnSpPr>
          <p:spPr>
            <a:xfrm>
              <a:off x="5819939" y="2039816"/>
              <a:ext cx="0" cy="4783015"/>
            </a:xfrm>
            <a:prstGeom prst="line">
              <a:avLst/>
            </a:prstGeom>
            <a:ln w="31750" cap="rnd">
              <a:solidFill>
                <a:schemeClr val="accent3">
                  <a:lumMod val="75000"/>
                </a:schemeClr>
              </a:solidFill>
              <a:prstDash val="sysDot"/>
              <a:headEnd type="none"/>
            </a:ln>
          </p:spPr>
          <p:style>
            <a:lnRef idx="1">
              <a:schemeClr val="accent1"/>
            </a:lnRef>
            <a:fillRef idx="0">
              <a:schemeClr val="accent1"/>
            </a:fillRef>
            <a:effectRef idx="0">
              <a:schemeClr val="accent1"/>
            </a:effectRef>
            <a:fontRef idx="minor">
              <a:schemeClr val="tx1"/>
            </a:fontRef>
          </p:style>
        </p:cxnSp>
        <p:sp>
          <p:nvSpPr>
            <p:cNvPr id="11" name="undelate-flag_13255">
              <a:extLst>
                <a:ext uri="{FF2B5EF4-FFF2-40B4-BE49-F238E27FC236}">
                  <a16:creationId xmlns:a16="http://schemas.microsoft.com/office/drawing/2014/main" xmlns="" id="{F477E7FF-9C9D-4EC1-A509-7457C993386A}"/>
                </a:ext>
              </a:extLst>
            </p:cNvPr>
            <p:cNvSpPr>
              <a:spLocks noChangeAspect="1"/>
            </p:cNvSpPr>
            <p:nvPr/>
          </p:nvSpPr>
          <p:spPr bwMode="auto">
            <a:xfrm>
              <a:off x="6195957" y="1443193"/>
              <a:ext cx="527039" cy="609685"/>
            </a:xfrm>
            <a:custGeom>
              <a:avLst/>
              <a:gdLst>
                <a:gd name="connsiteX0" fmla="*/ 70709 w 497654"/>
                <a:gd name="connsiteY0" fmla="*/ 31069 h 575692"/>
                <a:gd name="connsiteX1" fmla="*/ 148177 w 497654"/>
                <a:gd name="connsiteY1" fmla="*/ 57624 h 575692"/>
                <a:gd name="connsiteX2" fmla="*/ 256785 w 497654"/>
                <a:gd name="connsiteY2" fmla="*/ 115286 h 575692"/>
                <a:gd name="connsiteX3" fmla="*/ 371468 w 497654"/>
                <a:gd name="connsiteY3" fmla="*/ 122873 h 575692"/>
                <a:gd name="connsiteX4" fmla="*/ 484633 w 497654"/>
                <a:gd name="connsiteY4" fmla="*/ 194192 h 575692"/>
                <a:gd name="connsiteX5" fmla="*/ 486152 w 497654"/>
                <a:gd name="connsiteY5" fmla="*/ 205573 h 575692"/>
                <a:gd name="connsiteX6" fmla="*/ 429190 w 497654"/>
                <a:gd name="connsiteY6" fmla="*/ 212401 h 575692"/>
                <a:gd name="connsiteX7" fmla="*/ 368430 w 497654"/>
                <a:gd name="connsiteY7" fmla="*/ 210125 h 575692"/>
                <a:gd name="connsiteX8" fmla="*/ 298557 w 497654"/>
                <a:gd name="connsiteY8" fmla="*/ 240474 h 575692"/>
                <a:gd name="connsiteX9" fmla="*/ 139063 w 497654"/>
                <a:gd name="connsiteY9" fmla="*/ 273098 h 575692"/>
                <a:gd name="connsiteX10" fmla="*/ 69949 w 497654"/>
                <a:gd name="connsiteY10" fmla="*/ 257924 h 575692"/>
                <a:gd name="connsiteX11" fmla="*/ 40329 w 497654"/>
                <a:gd name="connsiteY11" fmla="*/ 232887 h 575692"/>
                <a:gd name="connsiteX12" fmla="*/ 40329 w 497654"/>
                <a:gd name="connsiteY12" fmla="*/ 64453 h 575692"/>
                <a:gd name="connsiteX13" fmla="*/ 70709 w 497654"/>
                <a:gd name="connsiteY13" fmla="*/ 31069 h 575692"/>
                <a:gd name="connsiteX14" fmla="*/ 13692 w 497654"/>
                <a:gd name="connsiteY14" fmla="*/ 31069 h 575692"/>
                <a:gd name="connsiteX15" fmla="*/ 28145 w 497654"/>
                <a:gd name="connsiteY15" fmla="*/ 61410 h 575692"/>
                <a:gd name="connsiteX16" fmla="*/ 28145 w 497654"/>
                <a:gd name="connsiteY16" fmla="*/ 545351 h 575692"/>
                <a:gd name="connsiteX17" fmla="*/ 13692 w 497654"/>
                <a:gd name="connsiteY17" fmla="*/ 575692 h 575692"/>
                <a:gd name="connsiteX18" fmla="*/ 0 w 497654"/>
                <a:gd name="connsiteY18" fmla="*/ 545351 h 575692"/>
                <a:gd name="connsiteX19" fmla="*/ 0 w 497654"/>
                <a:gd name="connsiteY19" fmla="*/ 61410 h 575692"/>
                <a:gd name="connsiteX20" fmla="*/ 13692 w 497654"/>
                <a:gd name="connsiteY20" fmla="*/ 31069 h 575692"/>
                <a:gd name="connsiteX21" fmla="*/ 13707 w 497654"/>
                <a:gd name="connsiteY21" fmla="*/ 0 h 575692"/>
                <a:gd name="connsiteX22" fmla="*/ 25099 w 497654"/>
                <a:gd name="connsiteY22" fmla="*/ 11392 h 575692"/>
                <a:gd name="connsiteX23" fmla="*/ 25099 w 497654"/>
                <a:gd name="connsiteY23" fmla="*/ 16709 h 575692"/>
                <a:gd name="connsiteX24" fmla="*/ 13707 w 497654"/>
                <a:gd name="connsiteY24" fmla="*/ 22784 h 575692"/>
                <a:gd name="connsiteX25" fmla="*/ 2315 w 497654"/>
                <a:gd name="connsiteY25" fmla="*/ 16709 h 575692"/>
                <a:gd name="connsiteX26" fmla="*/ 2315 w 497654"/>
                <a:gd name="connsiteY26" fmla="*/ 11392 h 575692"/>
                <a:gd name="connsiteX27" fmla="*/ 13707 w 497654"/>
                <a:gd name="connsiteY27" fmla="*/ 0 h 575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97654" h="575692">
                  <a:moveTo>
                    <a:pt x="70709" y="31069"/>
                  </a:moveTo>
                  <a:cubicBezTo>
                    <a:pt x="93494" y="31069"/>
                    <a:pt x="124633" y="35622"/>
                    <a:pt x="148177" y="57624"/>
                  </a:cubicBezTo>
                  <a:cubicBezTo>
                    <a:pt x="190709" y="97836"/>
                    <a:pt x="221089" y="113769"/>
                    <a:pt x="256785" y="115286"/>
                  </a:cubicBezTo>
                  <a:cubicBezTo>
                    <a:pt x="292481" y="116804"/>
                    <a:pt x="341848" y="100871"/>
                    <a:pt x="371468" y="122873"/>
                  </a:cubicBezTo>
                  <a:cubicBezTo>
                    <a:pt x="396532" y="141841"/>
                    <a:pt x="429190" y="182812"/>
                    <a:pt x="484633" y="194192"/>
                  </a:cubicBezTo>
                  <a:cubicBezTo>
                    <a:pt x="501342" y="197227"/>
                    <a:pt x="502101" y="201779"/>
                    <a:pt x="486152" y="205573"/>
                  </a:cubicBezTo>
                  <a:cubicBezTo>
                    <a:pt x="470962" y="208608"/>
                    <a:pt x="451215" y="212401"/>
                    <a:pt x="429190" y="212401"/>
                  </a:cubicBezTo>
                  <a:cubicBezTo>
                    <a:pt x="412481" y="212401"/>
                    <a:pt x="385139" y="207849"/>
                    <a:pt x="368430" y="210125"/>
                  </a:cubicBezTo>
                  <a:cubicBezTo>
                    <a:pt x="350203" y="212401"/>
                    <a:pt x="325899" y="219989"/>
                    <a:pt x="298557" y="240474"/>
                  </a:cubicBezTo>
                  <a:cubicBezTo>
                    <a:pt x="244633" y="282203"/>
                    <a:pt x="208937" y="304964"/>
                    <a:pt x="139063" y="273098"/>
                  </a:cubicBezTo>
                  <a:cubicBezTo>
                    <a:pt x="110962" y="260200"/>
                    <a:pt x="87418" y="257165"/>
                    <a:pt x="69949" y="257924"/>
                  </a:cubicBezTo>
                  <a:cubicBezTo>
                    <a:pt x="53241" y="258683"/>
                    <a:pt x="40329" y="249578"/>
                    <a:pt x="40329" y="232887"/>
                  </a:cubicBezTo>
                  <a:lnTo>
                    <a:pt x="40329" y="64453"/>
                  </a:lnTo>
                  <a:cubicBezTo>
                    <a:pt x="40329" y="47761"/>
                    <a:pt x="54000" y="31069"/>
                    <a:pt x="70709" y="31069"/>
                  </a:cubicBezTo>
                  <a:close/>
                  <a:moveTo>
                    <a:pt x="13692" y="31069"/>
                  </a:moveTo>
                  <a:cubicBezTo>
                    <a:pt x="22060" y="31069"/>
                    <a:pt x="28145" y="44723"/>
                    <a:pt x="28145" y="61410"/>
                  </a:cubicBezTo>
                  <a:lnTo>
                    <a:pt x="28145" y="545351"/>
                  </a:lnTo>
                  <a:cubicBezTo>
                    <a:pt x="28145" y="562039"/>
                    <a:pt x="22060" y="575692"/>
                    <a:pt x="13692" y="575692"/>
                  </a:cubicBezTo>
                  <a:cubicBezTo>
                    <a:pt x="6086" y="575692"/>
                    <a:pt x="0" y="562039"/>
                    <a:pt x="0" y="545351"/>
                  </a:cubicBezTo>
                  <a:lnTo>
                    <a:pt x="0" y="61410"/>
                  </a:lnTo>
                  <a:cubicBezTo>
                    <a:pt x="0" y="44723"/>
                    <a:pt x="6086" y="31069"/>
                    <a:pt x="13692" y="31069"/>
                  </a:cubicBezTo>
                  <a:close/>
                  <a:moveTo>
                    <a:pt x="13707" y="0"/>
                  </a:moveTo>
                  <a:cubicBezTo>
                    <a:pt x="19783" y="0"/>
                    <a:pt x="25099" y="5317"/>
                    <a:pt x="25099" y="11392"/>
                  </a:cubicBezTo>
                  <a:lnTo>
                    <a:pt x="25099" y="16709"/>
                  </a:lnTo>
                  <a:cubicBezTo>
                    <a:pt x="25099" y="20506"/>
                    <a:pt x="19783" y="22784"/>
                    <a:pt x="13707" y="22784"/>
                  </a:cubicBezTo>
                  <a:cubicBezTo>
                    <a:pt x="6872" y="22784"/>
                    <a:pt x="2315" y="20506"/>
                    <a:pt x="2315" y="16709"/>
                  </a:cubicBezTo>
                  <a:lnTo>
                    <a:pt x="2315" y="11392"/>
                  </a:lnTo>
                  <a:cubicBezTo>
                    <a:pt x="2315" y="5317"/>
                    <a:pt x="6872" y="0"/>
                    <a:pt x="13707" y="0"/>
                  </a:cubicBezTo>
                  <a:close/>
                </a:path>
              </a:pathLst>
            </a:custGeom>
            <a:solidFill>
              <a:srgbClr val="00B0F0"/>
            </a:solidFill>
            <a:ln>
              <a:noFill/>
            </a:ln>
          </p:spPr>
        </p:sp>
        <p:cxnSp>
          <p:nvCxnSpPr>
            <p:cNvPr id="10" name="直接连接符 9">
              <a:extLst>
                <a:ext uri="{FF2B5EF4-FFF2-40B4-BE49-F238E27FC236}">
                  <a16:creationId xmlns:a16="http://schemas.microsoft.com/office/drawing/2014/main" xmlns="" id="{535B6281-EB07-4A05-BCB9-2E845E1C359F}"/>
                </a:ext>
              </a:extLst>
            </p:cNvPr>
            <p:cNvCxnSpPr>
              <a:cxnSpLocks/>
            </p:cNvCxnSpPr>
            <p:nvPr/>
          </p:nvCxnSpPr>
          <p:spPr>
            <a:xfrm>
              <a:off x="5819939" y="2050647"/>
              <a:ext cx="384601" cy="1"/>
            </a:xfrm>
            <a:prstGeom prst="line">
              <a:avLst/>
            </a:prstGeom>
            <a:ln w="34925" cap="rnd">
              <a:solidFill>
                <a:schemeClr val="accent3"/>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22" name="undelate-flag_13255">
              <a:extLst>
                <a:ext uri="{FF2B5EF4-FFF2-40B4-BE49-F238E27FC236}">
                  <a16:creationId xmlns:a16="http://schemas.microsoft.com/office/drawing/2014/main" xmlns="" id="{22458F2C-2124-4FA2-9838-793E634529A3}"/>
                </a:ext>
              </a:extLst>
            </p:cNvPr>
            <p:cNvSpPr>
              <a:spLocks noChangeAspect="1"/>
            </p:cNvSpPr>
            <p:nvPr/>
          </p:nvSpPr>
          <p:spPr bwMode="auto">
            <a:xfrm flipH="1">
              <a:off x="4916882" y="2784146"/>
              <a:ext cx="527039" cy="609685"/>
            </a:xfrm>
            <a:custGeom>
              <a:avLst/>
              <a:gdLst>
                <a:gd name="connsiteX0" fmla="*/ 70709 w 497654"/>
                <a:gd name="connsiteY0" fmla="*/ 31069 h 575692"/>
                <a:gd name="connsiteX1" fmla="*/ 148177 w 497654"/>
                <a:gd name="connsiteY1" fmla="*/ 57624 h 575692"/>
                <a:gd name="connsiteX2" fmla="*/ 256785 w 497654"/>
                <a:gd name="connsiteY2" fmla="*/ 115286 h 575692"/>
                <a:gd name="connsiteX3" fmla="*/ 371468 w 497654"/>
                <a:gd name="connsiteY3" fmla="*/ 122873 h 575692"/>
                <a:gd name="connsiteX4" fmla="*/ 484633 w 497654"/>
                <a:gd name="connsiteY4" fmla="*/ 194192 h 575692"/>
                <a:gd name="connsiteX5" fmla="*/ 486152 w 497654"/>
                <a:gd name="connsiteY5" fmla="*/ 205573 h 575692"/>
                <a:gd name="connsiteX6" fmla="*/ 429190 w 497654"/>
                <a:gd name="connsiteY6" fmla="*/ 212401 h 575692"/>
                <a:gd name="connsiteX7" fmla="*/ 368430 w 497654"/>
                <a:gd name="connsiteY7" fmla="*/ 210125 h 575692"/>
                <a:gd name="connsiteX8" fmla="*/ 298557 w 497654"/>
                <a:gd name="connsiteY8" fmla="*/ 240474 h 575692"/>
                <a:gd name="connsiteX9" fmla="*/ 139063 w 497654"/>
                <a:gd name="connsiteY9" fmla="*/ 273098 h 575692"/>
                <a:gd name="connsiteX10" fmla="*/ 69949 w 497654"/>
                <a:gd name="connsiteY10" fmla="*/ 257924 h 575692"/>
                <a:gd name="connsiteX11" fmla="*/ 40329 w 497654"/>
                <a:gd name="connsiteY11" fmla="*/ 232887 h 575692"/>
                <a:gd name="connsiteX12" fmla="*/ 40329 w 497654"/>
                <a:gd name="connsiteY12" fmla="*/ 64453 h 575692"/>
                <a:gd name="connsiteX13" fmla="*/ 70709 w 497654"/>
                <a:gd name="connsiteY13" fmla="*/ 31069 h 575692"/>
                <a:gd name="connsiteX14" fmla="*/ 13692 w 497654"/>
                <a:gd name="connsiteY14" fmla="*/ 31069 h 575692"/>
                <a:gd name="connsiteX15" fmla="*/ 28145 w 497654"/>
                <a:gd name="connsiteY15" fmla="*/ 61410 h 575692"/>
                <a:gd name="connsiteX16" fmla="*/ 28145 w 497654"/>
                <a:gd name="connsiteY16" fmla="*/ 545351 h 575692"/>
                <a:gd name="connsiteX17" fmla="*/ 13692 w 497654"/>
                <a:gd name="connsiteY17" fmla="*/ 575692 h 575692"/>
                <a:gd name="connsiteX18" fmla="*/ 0 w 497654"/>
                <a:gd name="connsiteY18" fmla="*/ 545351 h 575692"/>
                <a:gd name="connsiteX19" fmla="*/ 0 w 497654"/>
                <a:gd name="connsiteY19" fmla="*/ 61410 h 575692"/>
                <a:gd name="connsiteX20" fmla="*/ 13692 w 497654"/>
                <a:gd name="connsiteY20" fmla="*/ 31069 h 575692"/>
                <a:gd name="connsiteX21" fmla="*/ 13707 w 497654"/>
                <a:gd name="connsiteY21" fmla="*/ 0 h 575692"/>
                <a:gd name="connsiteX22" fmla="*/ 25099 w 497654"/>
                <a:gd name="connsiteY22" fmla="*/ 11392 h 575692"/>
                <a:gd name="connsiteX23" fmla="*/ 25099 w 497654"/>
                <a:gd name="connsiteY23" fmla="*/ 16709 h 575692"/>
                <a:gd name="connsiteX24" fmla="*/ 13707 w 497654"/>
                <a:gd name="connsiteY24" fmla="*/ 22784 h 575692"/>
                <a:gd name="connsiteX25" fmla="*/ 2315 w 497654"/>
                <a:gd name="connsiteY25" fmla="*/ 16709 h 575692"/>
                <a:gd name="connsiteX26" fmla="*/ 2315 w 497654"/>
                <a:gd name="connsiteY26" fmla="*/ 11392 h 575692"/>
                <a:gd name="connsiteX27" fmla="*/ 13707 w 497654"/>
                <a:gd name="connsiteY27" fmla="*/ 0 h 575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97654" h="575692">
                  <a:moveTo>
                    <a:pt x="70709" y="31069"/>
                  </a:moveTo>
                  <a:cubicBezTo>
                    <a:pt x="93494" y="31069"/>
                    <a:pt x="124633" y="35622"/>
                    <a:pt x="148177" y="57624"/>
                  </a:cubicBezTo>
                  <a:cubicBezTo>
                    <a:pt x="190709" y="97836"/>
                    <a:pt x="221089" y="113769"/>
                    <a:pt x="256785" y="115286"/>
                  </a:cubicBezTo>
                  <a:cubicBezTo>
                    <a:pt x="292481" y="116804"/>
                    <a:pt x="341848" y="100871"/>
                    <a:pt x="371468" y="122873"/>
                  </a:cubicBezTo>
                  <a:cubicBezTo>
                    <a:pt x="396532" y="141841"/>
                    <a:pt x="429190" y="182812"/>
                    <a:pt x="484633" y="194192"/>
                  </a:cubicBezTo>
                  <a:cubicBezTo>
                    <a:pt x="501342" y="197227"/>
                    <a:pt x="502101" y="201779"/>
                    <a:pt x="486152" y="205573"/>
                  </a:cubicBezTo>
                  <a:cubicBezTo>
                    <a:pt x="470962" y="208608"/>
                    <a:pt x="451215" y="212401"/>
                    <a:pt x="429190" y="212401"/>
                  </a:cubicBezTo>
                  <a:cubicBezTo>
                    <a:pt x="412481" y="212401"/>
                    <a:pt x="385139" y="207849"/>
                    <a:pt x="368430" y="210125"/>
                  </a:cubicBezTo>
                  <a:cubicBezTo>
                    <a:pt x="350203" y="212401"/>
                    <a:pt x="325899" y="219989"/>
                    <a:pt x="298557" y="240474"/>
                  </a:cubicBezTo>
                  <a:cubicBezTo>
                    <a:pt x="244633" y="282203"/>
                    <a:pt x="208937" y="304964"/>
                    <a:pt x="139063" y="273098"/>
                  </a:cubicBezTo>
                  <a:cubicBezTo>
                    <a:pt x="110962" y="260200"/>
                    <a:pt x="87418" y="257165"/>
                    <a:pt x="69949" y="257924"/>
                  </a:cubicBezTo>
                  <a:cubicBezTo>
                    <a:pt x="53241" y="258683"/>
                    <a:pt x="40329" y="249578"/>
                    <a:pt x="40329" y="232887"/>
                  </a:cubicBezTo>
                  <a:lnTo>
                    <a:pt x="40329" y="64453"/>
                  </a:lnTo>
                  <a:cubicBezTo>
                    <a:pt x="40329" y="47761"/>
                    <a:pt x="54000" y="31069"/>
                    <a:pt x="70709" y="31069"/>
                  </a:cubicBezTo>
                  <a:close/>
                  <a:moveTo>
                    <a:pt x="13692" y="31069"/>
                  </a:moveTo>
                  <a:cubicBezTo>
                    <a:pt x="22060" y="31069"/>
                    <a:pt x="28145" y="44723"/>
                    <a:pt x="28145" y="61410"/>
                  </a:cubicBezTo>
                  <a:lnTo>
                    <a:pt x="28145" y="545351"/>
                  </a:lnTo>
                  <a:cubicBezTo>
                    <a:pt x="28145" y="562039"/>
                    <a:pt x="22060" y="575692"/>
                    <a:pt x="13692" y="575692"/>
                  </a:cubicBezTo>
                  <a:cubicBezTo>
                    <a:pt x="6086" y="575692"/>
                    <a:pt x="0" y="562039"/>
                    <a:pt x="0" y="545351"/>
                  </a:cubicBezTo>
                  <a:lnTo>
                    <a:pt x="0" y="61410"/>
                  </a:lnTo>
                  <a:cubicBezTo>
                    <a:pt x="0" y="44723"/>
                    <a:pt x="6086" y="31069"/>
                    <a:pt x="13692" y="31069"/>
                  </a:cubicBezTo>
                  <a:close/>
                  <a:moveTo>
                    <a:pt x="13707" y="0"/>
                  </a:moveTo>
                  <a:cubicBezTo>
                    <a:pt x="19783" y="0"/>
                    <a:pt x="25099" y="5317"/>
                    <a:pt x="25099" y="11392"/>
                  </a:cubicBezTo>
                  <a:lnTo>
                    <a:pt x="25099" y="16709"/>
                  </a:lnTo>
                  <a:cubicBezTo>
                    <a:pt x="25099" y="20506"/>
                    <a:pt x="19783" y="22784"/>
                    <a:pt x="13707" y="22784"/>
                  </a:cubicBezTo>
                  <a:cubicBezTo>
                    <a:pt x="6872" y="22784"/>
                    <a:pt x="2315" y="20506"/>
                    <a:pt x="2315" y="16709"/>
                  </a:cubicBezTo>
                  <a:lnTo>
                    <a:pt x="2315" y="11392"/>
                  </a:lnTo>
                  <a:cubicBezTo>
                    <a:pt x="2315" y="5317"/>
                    <a:pt x="6872" y="0"/>
                    <a:pt x="13707" y="0"/>
                  </a:cubicBezTo>
                  <a:close/>
                </a:path>
              </a:pathLst>
            </a:custGeom>
            <a:solidFill>
              <a:srgbClr val="00B0F0"/>
            </a:solidFill>
            <a:ln>
              <a:noFill/>
            </a:ln>
          </p:spPr>
        </p:sp>
        <p:cxnSp>
          <p:nvCxnSpPr>
            <p:cNvPr id="23" name="直接连接符 22">
              <a:extLst>
                <a:ext uri="{FF2B5EF4-FFF2-40B4-BE49-F238E27FC236}">
                  <a16:creationId xmlns:a16="http://schemas.microsoft.com/office/drawing/2014/main" xmlns="" id="{D544D10B-B436-40C0-A575-3B01D374A303}"/>
                </a:ext>
              </a:extLst>
            </p:cNvPr>
            <p:cNvCxnSpPr>
              <a:cxnSpLocks/>
            </p:cNvCxnSpPr>
            <p:nvPr/>
          </p:nvCxnSpPr>
          <p:spPr>
            <a:xfrm flipH="1">
              <a:off x="5435338" y="3391600"/>
              <a:ext cx="384601" cy="1"/>
            </a:xfrm>
            <a:prstGeom prst="line">
              <a:avLst/>
            </a:prstGeom>
            <a:ln w="34925" cap="rnd">
              <a:solidFill>
                <a:schemeClr val="accent3"/>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25" name="undelate-flag_13255">
              <a:extLst>
                <a:ext uri="{FF2B5EF4-FFF2-40B4-BE49-F238E27FC236}">
                  <a16:creationId xmlns:a16="http://schemas.microsoft.com/office/drawing/2014/main" xmlns="" id="{C98CD11B-F181-44A3-B839-F7C098B73677}"/>
                </a:ext>
              </a:extLst>
            </p:cNvPr>
            <p:cNvSpPr>
              <a:spLocks noChangeAspect="1"/>
            </p:cNvSpPr>
            <p:nvPr/>
          </p:nvSpPr>
          <p:spPr bwMode="auto">
            <a:xfrm>
              <a:off x="6195957" y="4206108"/>
              <a:ext cx="527039" cy="609685"/>
            </a:xfrm>
            <a:custGeom>
              <a:avLst/>
              <a:gdLst>
                <a:gd name="connsiteX0" fmla="*/ 70709 w 497654"/>
                <a:gd name="connsiteY0" fmla="*/ 31069 h 575692"/>
                <a:gd name="connsiteX1" fmla="*/ 148177 w 497654"/>
                <a:gd name="connsiteY1" fmla="*/ 57624 h 575692"/>
                <a:gd name="connsiteX2" fmla="*/ 256785 w 497654"/>
                <a:gd name="connsiteY2" fmla="*/ 115286 h 575692"/>
                <a:gd name="connsiteX3" fmla="*/ 371468 w 497654"/>
                <a:gd name="connsiteY3" fmla="*/ 122873 h 575692"/>
                <a:gd name="connsiteX4" fmla="*/ 484633 w 497654"/>
                <a:gd name="connsiteY4" fmla="*/ 194192 h 575692"/>
                <a:gd name="connsiteX5" fmla="*/ 486152 w 497654"/>
                <a:gd name="connsiteY5" fmla="*/ 205573 h 575692"/>
                <a:gd name="connsiteX6" fmla="*/ 429190 w 497654"/>
                <a:gd name="connsiteY6" fmla="*/ 212401 h 575692"/>
                <a:gd name="connsiteX7" fmla="*/ 368430 w 497654"/>
                <a:gd name="connsiteY7" fmla="*/ 210125 h 575692"/>
                <a:gd name="connsiteX8" fmla="*/ 298557 w 497654"/>
                <a:gd name="connsiteY8" fmla="*/ 240474 h 575692"/>
                <a:gd name="connsiteX9" fmla="*/ 139063 w 497654"/>
                <a:gd name="connsiteY9" fmla="*/ 273098 h 575692"/>
                <a:gd name="connsiteX10" fmla="*/ 69949 w 497654"/>
                <a:gd name="connsiteY10" fmla="*/ 257924 h 575692"/>
                <a:gd name="connsiteX11" fmla="*/ 40329 w 497654"/>
                <a:gd name="connsiteY11" fmla="*/ 232887 h 575692"/>
                <a:gd name="connsiteX12" fmla="*/ 40329 w 497654"/>
                <a:gd name="connsiteY12" fmla="*/ 64453 h 575692"/>
                <a:gd name="connsiteX13" fmla="*/ 70709 w 497654"/>
                <a:gd name="connsiteY13" fmla="*/ 31069 h 575692"/>
                <a:gd name="connsiteX14" fmla="*/ 13692 w 497654"/>
                <a:gd name="connsiteY14" fmla="*/ 31069 h 575692"/>
                <a:gd name="connsiteX15" fmla="*/ 28145 w 497654"/>
                <a:gd name="connsiteY15" fmla="*/ 61410 h 575692"/>
                <a:gd name="connsiteX16" fmla="*/ 28145 w 497654"/>
                <a:gd name="connsiteY16" fmla="*/ 545351 h 575692"/>
                <a:gd name="connsiteX17" fmla="*/ 13692 w 497654"/>
                <a:gd name="connsiteY17" fmla="*/ 575692 h 575692"/>
                <a:gd name="connsiteX18" fmla="*/ 0 w 497654"/>
                <a:gd name="connsiteY18" fmla="*/ 545351 h 575692"/>
                <a:gd name="connsiteX19" fmla="*/ 0 w 497654"/>
                <a:gd name="connsiteY19" fmla="*/ 61410 h 575692"/>
                <a:gd name="connsiteX20" fmla="*/ 13692 w 497654"/>
                <a:gd name="connsiteY20" fmla="*/ 31069 h 575692"/>
                <a:gd name="connsiteX21" fmla="*/ 13707 w 497654"/>
                <a:gd name="connsiteY21" fmla="*/ 0 h 575692"/>
                <a:gd name="connsiteX22" fmla="*/ 25099 w 497654"/>
                <a:gd name="connsiteY22" fmla="*/ 11392 h 575692"/>
                <a:gd name="connsiteX23" fmla="*/ 25099 w 497654"/>
                <a:gd name="connsiteY23" fmla="*/ 16709 h 575692"/>
                <a:gd name="connsiteX24" fmla="*/ 13707 w 497654"/>
                <a:gd name="connsiteY24" fmla="*/ 22784 h 575692"/>
                <a:gd name="connsiteX25" fmla="*/ 2315 w 497654"/>
                <a:gd name="connsiteY25" fmla="*/ 16709 h 575692"/>
                <a:gd name="connsiteX26" fmla="*/ 2315 w 497654"/>
                <a:gd name="connsiteY26" fmla="*/ 11392 h 575692"/>
                <a:gd name="connsiteX27" fmla="*/ 13707 w 497654"/>
                <a:gd name="connsiteY27" fmla="*/ 0 h 575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97654" h="575692">
                  <a:moveTo>
                    <a:pt x="70709" y="31069"/>
                  </a:moveTo>
                  <a:cubicBezTo>
                    <a:pt x="93494" y="31069"/>
                    <a:pt x="124633" y="35622"/>
                    <a:pt x="148177" y="57624"/>
                  </a:cubicBezTo>
                  <a:cubicBezTo>
                    <a:pt x="190709" y="97836"/>
                    <a:pt x="221089" y="113769"/>
                    <a:pt x="256785" y="115286"/>
                  </a:cubicBezTo>
                  <a:cubicBezTo>
                    <a:pt x="292481" y="116804"/>
                    <a:pt x="341848" y="100871"/>
                    <a:pt x="371468" y="122873"/>
                  </a:cubicBezTo>
                  <a:cubicBezTo>
                    <a:pt x="396532" y="141841"/>
                    <a:pt x="429190" y="182812"/>
                    <a:pt x="484633" y="194192"/>
                  </a:cubicBezTo>
                  <a:cubicBezTo>
                    <a:pt x="501342" y="197227"/>
                    <a:pt x="502101" y="201779"/>
                    <a:pt x="486152" y="205573"/>
                  </a:cubicBezTo>
                  <a:cubicBezTo>
                    <a:pt x="470962" y="208608"/>
                    <a:pt x="451215" y="212401"/>
                    <a:pt x="429190" y="212401"/>
                  </a:cubicBezTo>
                  <a:cubicBezTo>
                    <a:pt x="412481" y="212401"/>
                    <a:pt x="385139" y="207849"/>
                    <a:pt x="368430" y="210125"/>
                  </a:cubicBezTo>
                  <a:cubicBezTo>
                    <a:pt x="350203" y="212401"/>
                    <a:pt x="325899" y="219989"/>
                    <a:pt x="298557" y="240474"/>
                  </a:cubicBezTo>
                  <a:cubicBezTo>
                    <a:pt x="244633" y="282203"/>
                    <a:pt x="208937" y="304964"/>
                    <a:pt x="139063" y="273098"/>
                  </a:cubicBezTo>
                  <a:cubicBezTo>
                    <a:pt x="110962" y="260200"/>
                    <a:pt x="87418" y="257165"/>
                    <a:pt x="69949" y="257924"/>
                  </a:cubicBezTo>
                  <a:cubicBezTo>
                    <a:pt x="53241" y="258683"/>
                    <a:pt x="40329" y="249578"/>
                    <a:pt x="40329" y="232887"/>
                  </a:cubicBezTo>
                  <a:lnTo>
                    <a:pt x="40329" y="64453"/>
                  </a:lnTo>
                  <a:cubicBezTo>
                    <a:pt x="40329" y="47761"/>
                    <a:pt x="54000" y="31069"/>
                    <a:pt x="70709" y="31069"/>
                  </a:cubicBezTo>
                  <a:close/>
                  <a:moveTo>
                    <a:pt x="13692" y="31069"/>
                  </a:moveTo>
                  <a:cubicBezTo>
                    <a:pt x="22060" y="31069"/>
                    <a:pt x="28145" y="44723"/>
                    <a:pt x="28145" y="61410"/>
                  </a:cubicBezTo>
                  <a:lnTo>
                    <a:pt x="28145" y="545351"/>
                  </a:lnTo>
                  <a:cubicBezTo>
                    <a:pt x="28145" y="562039"/>
                    <a:pt x="22060" y="575692"/>
                    <a:pt x="13692" y="575692"/>
                  </a:cubicBezTo>
                  <a:cubicBezTo>
                    <a:pt x="6086" y="575692"/>
                    <a:pt x="0" y="562039"/>
                    <a:pt x="0" y="545351"/>
                  </a:cubicBezTo>
                  <a:lnTo>
                    <a:pt x="0" y="61410"/>
                  </a:lnTo>
                  <a:cubicBezTo>
                    <a:pt x="0" y="44723"/>
                    <a:pt x="6086" y="31069"/>
                    <a:pt x="13692" y="31069"/>
                  </a:cubicBezTo>
                  <a:close/>
                  <a:moveTo>
                    <a:pt x="13707" y="0"/>
                  </a:moveTo>
                  <a:cubicBezTo>
                    <a:pt x="19783" y="0"/>
                    <a:pt x="25099" y="5317"/>
                    <a:pt x="25099" y="11392"/>
                  </a:cubicBezTo>
                  <a:lnTo>
                    <a:pt x="25099" y="16709"/>
                  </a:lnTo>
                  <a:cubicBezTo>
                    <a:pt x="25099" y="20506"/>
                    <a:pt x="19783" y="22784"/>
                    <a:pt x="13707" y="22784"/>
                  </a:cubicBezTo>
                  <a:cubicBezTo>
                    <a:pt x="6872" y="22784"/>
                    <a:pt x="2315" y="20506"/>
                    <a:pt x="2315" y="16709"/>
                  </a:cubicBezTo>
                  <a:lnTo>
                    <a:pt x="2315" y="11392"/>
                  </a:lnTo>
                  <a:cubicBezTo>
                    <a:pt x="2315" y="5317"/>
                    <a:pt x="6872" y="0"/>
                    <a:pt x="13707" y="0"/>
                  </a:cubicBezTo>
                  <a:close/>
                </a:path>
              </a:pathLst>
            </a:custGeom>
            <a:solidFill>
              <a:srgbClr val="00B0F0"/>
            </a:solidFill>
            <a:ln>
              <a:noFill/>
            </a:ln>
          </p:spPr>
        </p:sp>
        <p:cxnSp>
          <p:nvCxnSpPr>
            <p:cNvPr id="26" name="直接连接符 25">
              <a:extLst>
                <a:ext uri="{FF2B5EF4-FFF2-40B4-BE49-F238E27FC236}">
                  <a16:creationId xmlns:a16="http://schemas.microsoft.com/office/drawing/2014/main" xmlns="" id="{45CE812E-1B3F-465F-A0A8-A29ABEF324A6}"/>
                </a:ext>
              </a:extLst>
            </p:cNvPr>
            <p:cNvCxnSpPr>
              <a:cxnSpLocks/>
            </p:cNvCxnSpPr>
            <p:nvPr/>
          </p:nvCxnSpPr>
          <p:spPr>
            <a:xfrm>
              <a:off x="5819939" y="4813562"/>
              <a:ext cx="384601" cy="1"/>
            </a:xfrm>
            <a:prstGeom prst="line">
              <a:avLst/>
            </a:prstGeom>
            <a:ln w="34925" cap="rnd">
              <a:solidFill>
                <a:schemeClr val="accent3"/>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28" name="undelate-flag_13255">
              <a:extLst>
                <a:ext uri="{FF2B5EF4-FFF2-40B4-BE49-F238E27FC236}">
                  <a16:creationId xmlns:a16="http://schemas.microsoft.com/office/drawing/2014/main" xmlns="" id="{BFE27262-80A6-479F-B136-06CE9A475273}"/>
                </a:ext>
              </a:extLst>
            </p:cNvPr>
            <p:cNvSpPr>
              <a:spLocks noChangeAspect="1"/>
            </p:cNvSpPr>
            <p:nvPr/>
          </p:nvSpPr>
          <p:spPr bwMode="auto">
            <a:xfrm flipH="1">
              <a:off x="4916882" y="5847442"/>
              <a:ext cx="527039" cy="609685"/>
            </a:xfrm>
            <a:custGeom>
              <a:avLst/>
              <a:gdLst>
                <a:gd name="connsiteX0" fmla="*/ 70709 w 497654"/>
                <a:gd name="connsiteY0" fmla="*/ 31069 h 575692"/>
                <a:gd name="connsiteX1" fmla="*/ 148177 w 497654"/>
                <a:gd name="connsiteY1" fmla="*/ 57624 h 575692"/>
                <a:gd name="connsiteX2" fmla="*/ 256785 w 497654"/>
                <a:gd name="connsiteY2" fmla="*/ 115286 h 575692"/>
                <a:gd name="connsiteX3" fmla="*/ 371468 w 497654"/>
                <a:gd name="connsiteY3" fmla="*/ 122873 h 575692"/>
                <a:gd name="connsiteX4" fmla="*/ 484633 w 497654"/>
                <a:gd name="connsiteY4" fmla="*/ 194192 h 575692"/>
                <a:gd name="connsiteX5" fmla="*/ 486152 w 497654"/>
                <a:gd name="connsiteY5" fmla="*/ 205573 h 575692"/>
                <a:gd name="connsiteX6" fmla="*/ 429190 w 497654"/>
                <a:gd name="connsiteY6" fmla="*/ 212401 h 575692"/>
                <a:gd name="connsiteX7" fmla="*/ 368430 w 497654"/>
                <a:gd name="connsiteY7" fmla="*/ 210125 h 575692"/>
                <a:gd name="connsiteX8" fmla="*/ 298557 w 497654"/>
                <a:gd name="connsiteY8" fmla="*/ 240474 h 575692"/>
                <a:gd name="connsiteX9" fmla="*/ 139063 w 497654"/>
                <a:gd name="connsiteY9" fmla="*/ 273098 h 575692"/>
                <a:gd name="connsiteX10" fmla="*/ 69949 w 497654"/>
                <a:gd name="connsiteY10" fmla="*/ 257924 h 575692"/>
                <a:gd name="connsiteX11" fmla="*/ 40329 w 497654"/>
                <a:gd name="connsiteY11" fmla="*/ 232887 h 575692"/>
                <a:gd name="connsiteX12" fmla="*/ 40329 w 497654"/>
                <a:gd name="connsiteY12" fmla="*/ 64453 h 575692"/>
                <a:gd name="connsiteX13" fmla="*/ 70709 w 497654"/>
                <a:gd name="connsiteY13" fmla="*/ 31069 h 575692"/>
                <a:gd name="connsiteX14" fmla="*/ 13692 w 497654"/>
                <a:gd name="connsiteY14" fmla="*/ 31069 h 575692"/>
                <a:gd name="connsiteX15" fmla="*/ 28145 w 497654"/>
                <a:gd name="connsiteY15" fmla="*/ 61410 h 575692"/>
                <a:gd name="connsiteX16" fmla="*/ 28145 w 497654"/>
                <a:gd name="connsiteY16" fmla="*/ 545351 h 575692"/>
                <a:gd name="connsiteX17" fmla="*/ 13692 w 497654"/>
                <a:gd name="connsiteY17" fmla="*/ 575692 h 575692"/>
                <a:gd name="connsiteX18" fmla="*/ 0 w 497654"/>
                <a:gd name="connsiteY18" fmla="*/ 545351 h 575692"/>
                <a:gd name="connsiteX19" fmla="*/ 0 w 497654"/>
                <a:gd name="connsiteY19" fmla="*/ 61410 h 575692"/>
                <a:gd name="connsiteX20" fmla="*/ 13692 w 497654"/>
                <a:gd name="connsiteY20" fmla="*/ 31069 h 575692"/>
                <a:gd name="connsiteX21" fmla="*/ 13707 w 497654"/>
                <a:gd name="connsiteY21" fmla="*/ 0 h 575692"/>
                <a:gd name="connsiteX22" fmla="*/ 25099 w 497654"/>
                <a:gd name="connsiteY22" fmla="*/ 11392 h 575692"/>
                <a:gd name="connsiteX23" fmla="*/ 25099 w 497654"/>
                <a:gd name="connsiteY23" fmla="*/ 16709 h 575692"/>
                <a:gd name="connsiteX24" fmla="*/ 13707 w 497654"/>
                <a:gd name="connsiteY24" fmla="*/ 22784 h 575692"/>
                <a:gd name="connsiteX25" fmla="*/ 2315 w 497654"/>
                <a:gd name="connsiteY25" fmla="*/ 16709 h 575692"/>
                <a:gd name="connsiteX26" fmla="*/ 2315 w 497654"/>
                <a:gd name="connsiteY26" fmla="*/ 11392 h 575692"/>
                <a:gd name="connsiteX27" fmla="*/ 13707 w 497654"/>
                <a:gd name="connsiteY27" fmla="*/ 0 h 575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97654" h="575692">
                  <a:moveTo>
                    <a:pt x="70709" y="31069"/>
                  </a:moveTo>
                  <a:cubicBezTo>
                    <a:pt x="93494" y="31069"/>
                    <a:pt x="124633" y="35622"/>
                    <a:pt x="148177" y="57624"/>
                  </a:cubicBezTo>
                  <a:cubicBezTo>
                    <a:pt x="190709" y="97836"/>
                    <a:pt x="221089" y="113769"/>
                    <a:pt x="256785" y="115286"/>
                  </a:cubicBezTo>
                  <a:cubicBezTo>
                    <a:pt x="292481" y="116804"/>
                    <a:pt x="341848" y="100871"/>
                    <a:pt x="371468" y="122873"/>
                  </a:cubicBezTo>
                  <a:cubicBezTo>
                    <a:pt x="396532" y="141841"/>
                    <a:pt x="429190" y="182812"/>
                    <a:pt x="484633" y="194192"/>
                  </a:cubicBezTo>
                  <a:cubicBezTo>
                    <a:pt x="501342" y="197227"/>
                    <a:pt x="502101" y="201779"/>
                    <a:pt x="486152" y="205573"/>
                  </a:cubicBezTo>
                  <a:cubicBezTo>
                    <a:pt x="470962" y="208608"/>
                    <a:pt x="451215" y="212401"/>
                    <a:pt x="429190" y="212401"/>
                  </a:cubicBezTo>
                  <a:cubicBezTo>
                    <a:pt x="412481" y="212401"/>
                    <a:pt x="385139" y="207849"/>
                    <a:pt x="368430" y="210125"/>
                  </a:cubicBezTo>
                  <a:cubicBezTo>
                    <a:pt x="350203" y="212401"/>
                    <a:pt x="325899" y="219989"/>
                    <a:pt x="298557" y="240474"/>
                  </a:cubicBezTo>
                  <a:cubicBezTo>
                    <a:pt x="244633" y="282203"/>
                    <a:pt x="208937" y="304964"/>
                    <a:pt x="139063" y="273098"/>
                  </a:cubicBezTo>
                  <a:cubicBezTo>
                    <a:pt x="110962" y="260200"/>
                    <a:pt x="87418" y="257165"/>
                    <a:pt x="69949" y="257924"/>
                  </a:cubicBezTo>
                  <a:cubicBezTo>
                    <a:pt x="53241" y="258683"/>
                    <a:pt x="40329" y="249578"/>
                    <a:pt x="40329" y="232887"/>
                  </a:cubicBezTo>
                  <a:lnTo>
                    <a:pt x="40329" y="64453"/>
                  </a:lnTo>
                  <a:cubicBezTo>
                    <a:pt x="40329" y="47761"/>
                    <a:pt x="54000" y="31069"/>
                    <a:pt x="70709" y="31069"/>
                  </a:cubicBezTo>
                  <a:close/>
                  <a:moveTo>
                    <a:pt x="13692" y="31069"/>
                  </a:moveTo>
                  <a:cubicBezTo>
                    <a:pt x="22060" y="31069"/>
                    <a:pt x="28145" y="44723"/>
                    <a:pt x="28145" y="61410"/>
                  </a:cubicBezTo>
                  <a:lnTo>
                    <a:pt x="28145" y="545351"/>
                  </a:lnTo>
                  <a:cubicBezTo>
                    <a:pt x="28145" y="562039"/>
                    <a:pt x="22060" y="575692"/>
                    <a:pt x="13692" y="575692"/>
                  </a:cubicBezTo>
                  <a:cubicBezTo>
                    <a:pt x="6086" y="575692"/>
                    <a:pt x="0" y="562039"/>
                    <a:pt x="0" y="545351"/>
                  </a:cubicBezTo>
                  <a:lnTo>
                    <a:pt x="0" y="61410"/>
                  </a:lnTo>
                  <a:cubicBezTo>
                    <a:pt x="0" y="44723"/>
                    <a:pt x="6086" y="31069"/>
                    <a:pt x="13692" y="31069"/>
                  </a:cubicBezTo>
                  <a:close/>
                  <a:moveTo>
                    <a:pt x="13707" y="0"/>
                  </a:moveTo>
                  <a:cubicBezTo>
                    <a:pt x="19783" y="0"/>
                    <a:pt x="25099" y="5317"/>
                    <a:pt x="25099" y="11392"/>
                  </a:cubicBezTo>
                  <a:lnTo>
                    <a:pt x="25099" y="16709"/>
                  </a:lnTo>
                  <a:cubicBezTo>
                    <a:pt x="25099" y="20506"/>
                    <a:pt x="19783" y="22784"/>
                    <a:pt x="13707" y="22784"/>
                  </a:cubicBezTo>
                  <a:cubicBezTo>
                    <a:pt x="6872" y="22784"/>
                    <a:pt x="2315" y="20506"/>
                    <a:pt x="2315" y="16709"/>
                  </a:cubicBezTo>
                  <a:lnTo>
                    <a:pt x="2315" y="11392"/>
                  </a:lnTo>
                  <a:cubicBezTo>
                    <a:pt x="2315" y="5317"/>
                    <a:pt x="6872" y="0"/>
                    <a:pt x="13707" y="0"/>
                  </a:cubicBezTo>
                  <a:close/>
                </a:path>
              </a:pathLst>
            </a:custGeom>
            <a:solidFill>
              <a:srgbClr val="00B0F0"/>
            </a:solidFill>
            <a:ln>
              <a:noFill/>
            </a:ln>
          </p:spPr>
        </p:sp>
        <p:cxnSp>
          <p:nvCxnSpPr>
            <p:cNvPr id="29" name="直接连接符 28">
              <a:extLst>
                <a:ext uri="{FF2B5EF4-FFF2-40B4-BE49-F238E27FC236}">
                  <a16:creationId xmlns:a16="http://schemas.microsoft.com/office/drawing/2014/main" xmlns="" id="{A20C44D2-A425-4D68-94DE-890CC213D5D7}"/>
                </a:ext>
              </a:extLst>
            </p:cNvPr>
            <p:cNvCxnSpPr>
              <a:cxnSpLocks/>
            </p:cNvCxnSpPr>
            <p:nvPr/>
          </p:nvCxnSpPr>
          <p:spPr>
            <a:xfrm flipH="1">
              <a:off x="5435338" y="6454896"/>
              <a:ext cx="384601" cy="1"/>
            </a:xfrm>
            <a:prstGeom prst="line">
              <a:avLst/>
            </a:prstGeom>
            <a:ln w="34925" cap="rnd">
              <a:solidFill>
                <a:schemeClr val="accent3"/>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30" name="组合 29">
            <a:extLst>
              <a:ext uri="{FF2B5EF4-FFF2-40B4-BE49-F238E27FC236}">
                <a16:creationId xmlns:a16="http://schemas.microsoft.com/office/drawing/2014/main" xmlns="" id="{38C34DED-3DBE-4D76-BD5B-0556ED997473}"/>
              </a:ext>
            </a:extLst>
          </p:cNvPr>
          <p:cNvGrpSpPr>
            <a:grpSpLocks/>
          </p:cNvGrpSpPr>
          <p:nvPr/>
        </p:nvGrpSpPr>
        <p:grpSpPr bwMode="auto">
          <a:xfrm>
            <a:off x="7056547" y="4254762"/>
            <a:ext cx="2474913" cy="1117600"/>
            <a:chOff x="2288094" y="1321493"/>
            <a:chExt cx="842708" cy="1118592"/>
          </a:xfrm>
          <a:noFill/>
        </p:grpSpPr>
        <p:sp>
          <p:nvSpPr>
            <p:cNvPr id="31" name="矩形 15">
              <a:extLst>
                <a:ext uri="{FF2B5EF4-FFF2-40B4-BE49-F238E27FC236}">
                  <a16:creationId xmlns:a16="http://schemas.microsoft.com/office/drawing/2014/main" xmlns="" id="{312E5439-4F6E-4092-80D3-ABAB7F15F7C0}"/>
                </a:ext>
              </a:extLst>
            </p:cNvPr>
            <p:cNvSpPr>
              <a:spLocks noChangeArrowheads="1"/>
            </p:cNvSpPr>
            <p:nvPr/>
          </p:nvSpPr>
          <p:spPr bwMode="auto">
            <a:xfrm>
              <a:off x="2288094" y="1321493"/>
              <a:ext cx="534627" cy="3693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chemeClr val="bg2">
                      <a:lumMod val="25000"/>
                    </a:schemeClr>
                  </a:solidFill>
                  <a:latin typeface="微软雅黑" panose="020B0503020204020204" pitchFamily="34" charset="-122"/>
                  <a:ea typeface="微软雅黑" panose="020B0503020204020204" pitchFamily="34" charset="-122"/>
                </a:rPr>
                <a:t>添加标题内容</a:t>
              </a:r>
            </a:p>
          </p:txBody>
        </p:sp>
        <p:sp>
          <p:nvSpPr>
            <p:cNvPr id="32" name="矩形 16">
              <a:extLst>
                <a:ext uri="{FF2B5EF4-FFF2-40B4-BE49-F238E27FC236}">
                  <a16:creationId xmlns:a16="http://schemas.microsoft.com/office/drawing/2014/main" xmlns="" id="{4A5077C6-9A85-4490-84E8-94E3767E2CD8}"/>
                </a:ext>
              </a:extLst>
            </p:cNvPr>
            <p:cNvSpPr>
              <a:spLocks noChangeArrowheads="1"/>
            </p:cNvSpPr>
            <p:nvPr/>
          </p:nvSpPr>
          <p:spPr bwMode="auto">
            <a:xfrm>
              <a:off x="2288094" y="1655255"/>
              <a:ext cx="842708" cy="78483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1000">
                  <a:solidFill>
                    <a:schemeClr val="bg2">
                      <a:lumMod val="50000"/>
                    </a:schemeClr>
                  </a:solidFill>
                  <a:latin typeface="微软雅黑" panose="020B0503020204020204" pitchFamily="34" charset="-122"/>
                  <a:ea typeface="微软雅黑" panose="020B0503020204020204" pitchFamily="34" charset="-122"/>
                </a:rPr>
                <a:t>请在此输入详细文字信息和简介</a:t>
              </a:r>
              <a:r>
                <a:rPr lang="en-US" altLang="zh-CN" sz="1000">
                  <a:solidFill>
                    <a:schemeClr val="bg2">
                      <a:lumMod val="50000"/>
                    </a:schemeClr>
                  </a:solidFill>
                  <a:latin typeface="微软雅黑" panose="020B0503020204020204" pitchFamily="34" charset="-122"/>
                  <a:ea typeface="微软雅黑" panose="020B0503020204020204" pitchFamily="34" charset="-122"/>
                </a:rPr>
                <a:t>,</a:t>
              </a:r>
              <a:r>
                <a:rPr lang="zh-CN" altLang="en-US" sz="1000">
                  <a:solidFill>
                    <a:schemeClr val="bg2">
                      <a:lumMod val="50000"/>
                    </a:schemeClr>
                  </a:solidFill>
                  <a:latin typeface="微软雅黑" panose="020B0503020204020204" pitchFamily="34" charset="-122"/>
                  <a:ea typeface="微软雅黑" panose="020B0503020204020204" pitchFamily="34" charset="-122"/>
                </a:rPr>
                <a:t>请在此输入详细文字信息和简介。请在此输入详细文字信息和简介</a:t>
              </a:r>
              <a:r>
                <a:rPr lang="en-US" altLang="zh-CN" sz="1000">
                  <a:solidFill>
                    <a:schemeClr val="bg2">
                      <a:lumMod val="50000"/>
                    </a:schemeClr>
                  </a:solidFill>
                  <a:latin typeface="微软雅黑" panose="020B0503020204020204" pitchFamily="34" charset="-122"/>
                  <a:ea typeface="微软雅黑" panose="020B0503020204020204" pitchFamily="34" charset="-122"/>
                </a:rPr>
                <a:t>,</a:t>
              </a:r>
              <a:r>
                <a:rPr lang="zh-CN" altLang="en-US" sz="1000">
                  <a:solidFill>
                    <a:schemeClr val="bg2">
                      <a:lumMod val="50000"/>
                    </a:schemeClr>
                  </a:solidFill>
                  <a:latin typeface="微软雅黑" panose="020B0503020204020204" pitchFamily="34" charset="-122"/>
                  <a:ea typeface="微软雅黑" panose="020B0503020204020204" pitchFamily="34" charset="-122"/>
                </a:rPr>
                <a:t>请在此输入。</a:t>
              </a:r>
              <a:endParaRPr lang="en-US" altLang="zh-CN" sz="1000">
                <a:solidFill>
                  <a:schemeClr val="bg2">
                    <a:lumMod val="50000"/>
                  </a:schemeClr>
                </a:solidFill>
                <a:latin typeface="微软雅黑" panose="020B0503020204020204" pitchFamily="34" charset="-122"/>
                <a:ea typeface="微软雅黑" panose="020B0503020204020204" pitchFamily="34" charset="-122"/>
              </a:endParaRPr>
            </a:p>
          </p:txBody>
        </p:sp>
      </p:grpSp>
      <p:grpSp>
        <p:nvGrpSpPr>
          <p:cNvPr id="33" name="组合 32">
            <a:extLst>
              <a:ext uri="{FF2B5EF4-FFF2-40B4-BE49-F238E27FC236}">
                <a16:creationId xmlns:a16="http://schemas.microsoft.com/office/drawing/2014/main" xmlns="" id="{03A7371D-256A-4671-9B1D-BA7EC58CADC7}"/>
              </a:ext>
            </a:extLst>
          </p:cNvPr>
          <p:cNvGrpSpPr>
            <a:grpSpLocks/>
          </p:cNvGrpSpPr>
          <p:nvPr/>
        </p:nvGrpSpPr>
        <p:grpSpPr bwMode="auto">
          <a:xfrm>
            <a:off x="2084381" y="2609447"/>
            <a:ext cx="2474913" cy="1117600"/>
            <a:chOff x="2288094" y="1321493"/>
            <a:chExt cx="842708" cy="1118592"/>
          </a:xfrm>
          <a:noFill/>
        </p:grpSpPr>
        <p:sp>
          <p:nvSpPr>
            <p:cNvPr id="34" name="矩形 15">
              <a:extLst>
                <a:ext uri="{FF2B5EF4-FFF2-40B4-BE49-F238E27FC236}">
                  <a16:creationId xmlns:a16="http://schemas.microsoft.com/office/drawing/2014/main" xmlns="" id="{56F4F69B-56B3-4847-B962-8E567029088D}"/>
                </a:ext>
              </a:extLst>
            </p:cNvPr>
            <p:cNvSpPr>
              <a:spLocks noChangeArrowheads="1"/>
            </p:cNvSpPr>
            <p:nvPr/>
          </p:nvSpPr>
          <p:spPr bwMode="auto">
            <a:xfrm>
              <a:off x="2288094" y="1321493"/>
              <a:ext cx="534627" cy="3693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chemeClr val="bg2">
                      <a:lumMod val="25000"/>
                    </a:schemeClr>
                  </a:solidFill>
                  <a:latin typeface="微软雅黑" panose="020B0503020204020204" pitchFamily="34" charset="-122"/>
                  <a:ea typeface="微软雅黑" panose="020B0503020204020204" pitchFamily="34" charset="-122"/>
                </a:rPr>
                <a:t>添加标题内容</a:t>
              </a:r>
            </a:p>
          </p:txBody>
        </p:sp>
        <p:sp>
          <p:nvSpPr>
            <p:cNvPr id="35" name="矩形 16">
              <a:extLst>
                <a:ext uri="{FF2B5EF4-FFF2-40B4-BE49-F238E27FC236}">
                  <a16:creationId xmlns:a16="http://schemas.microsoft.com/office/drawing/2014/main" xmlns="" id="{B0100713-3CCC-4242-AD75-16F17136AB16}"/>
                </a:ext>
              </a:extLst>
            </p:cNvPr>
            <p:cNvSpPr>
              <a:spLocks noChangeArrowheads="1"/>
            </p:cNvSpPr>
            <p:nvPr/>
          </p:nvSpPr>
          <p:spPr bwMode="auto">
            <a:xfrm>
              <a:off x="2288094" y="1655255"/>
              <a:ext cx="842708" cy="78483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1000">
                  <a:solidFill>
                    <a:schemeClr val="bg2">
                      <a:lumMod val="50000"/>
                    </a:schemeClr>
                  </a:solidFill>
                  <a:latin typeface="微软雅黑" panose="020B0503020204020204" pitchFamily="34" charset="-122"/>
                  <a:ea typeface="微软雅黑" panose="020B0503020204020204" pitchFamily="34" charset="-122"/>
                </a:rPr>
                <a:t>请在此输入详细文字信息和简介</a:t>
              </a:r>
              <a:r>
                <a:rPr lang="en-US" altLang="zh-CN" sz="1000">
                  <a:solidFill>
                    <a:schemeClr val="bg2">
                      <a:lumMod val="50000"/>
                    </a:schemeClr>
                  </a:solidFill>
                  <a:latin typeface="微软雅黑" panose="020B0503020204020204" pitchFamily="34" charset="-122"/>
                  <a:ea typeface="微软雅黑" panose="020B0503020204020204" pitchFamily="34" charset="-122"/>
                </a:rPr>
                <a:t>,</a:t>
              </a:r>
              <a:r>
                <a:rPr lang="zh-CN" altLang="en-US" sz="1000">
                  <a:solidFill>
                    <a:schemeClr val="bg2">
                      <a:lumMod val="50000"/>
                    </a:schemeClr>
                  </a:solidFill>
                  <a:latin typeface="微软雅黑" panose="020B0503020204020204" pitchFamily="34" charset="-122"/>
                  <a:ea typeface="微软雅黑" panose="020B0503020204020204" pitchFamily="34" charset="-122"/>
                </a:rPr>
                <a:t>请在此输入详细文字信息和简介。请在此输入详细文字信息和简介</a:t>
              </a:r>
              <a:r>
                <a:rPr lang="en-US" altLang="zh-CN" sz="1000">
                  <a:solidFill>
                    <a:schemeClr val="bg2">
                      <a:lumMod val="50000"/>
                    </a:schemeClr>
                  </a:solidFill>
                  <a:latin typeface="微软雅黑" panose="020B0503020204020204" pitchFamily="34" charset="-122"/>
                  <a:ea typeface="微软雅黑" panose="020B0503020204020204" pitchFamily="34" charset="-122"/>
                </a:rPr>
                <a:t>,</a:t>
              </a:r>
              <a:r>
                <a:rPr lang="zh-CN" altLang="en-US" sz="1000">
                  <a:solidFill>
                    <a:schemeClr val="bg2">
                      <a:lumMod val="50000"/>
                    </a:schemeClr>
                  </a:solidFill>
                  <a:latin typeface="微软雅黑" panose="020B0503020204020204" pitchFamily="34" charset="-122"/>
                  <a:ea typeface="微软雅黑" panose="020B0503020204020204" pitchFamily="34" charset="-122"/>
                </a:rPr>
                <a:t>请在此输入。</a:t>
              </a:r>
              <a:endParaRPr lang="en-US" altLang="zh-CN" sz="1000">
                <a:solidFill>
                  <a:schemeClr val="bg2">
                    <a:lumMod val="50000"/>
                  </a:schemeClr>
                </a:solidFill>
                <a:latin typeface="微软雅黑" panose="020B0503020204020204" pitchFamily="34" charset="-122"/>
                <a:ea typeface="微软雅黑" panose="020B0503020204020204" pitchFamily="34" charset="-122"/>
              </a:endParaRPr>
            </a:p>
          </p:txBody>
        </p:sp>
      </p:grpSp>
      <p:grpSp>
        <p:nvGrpSpPr>
          <p:cNvPr id="36" name="组合 35">
            <a:extLst>
              <a:ext uri="{FF2B5EF4-FFF2-40B4-BE49-F238E27FC236}">
                <a16:creationId xmlns:a16="http://schemas.microsoft.com/office/drawing/2014/main" xmlns="" id="{44444C18-6E6B-4DAB-8ABE-41F04A19CA89}"/>
              </a:ext>
            </a:extLst>
          </p:cNvPr>
          <p:cNvGrpSpPr>
            <a:grpSpLocks/>
          </p:cNvGrpSpPr>
          <p:nvPr/>
        </p:nvGrpSpPr>
        <p:grpSpPr bwMode="auto">
          <a:xfrm>
            <a:off x="2084380" y="5372362"/>
            <a:ext cx="2474913" cy="1117600"/>
            <a:chOff x="2288094" y="1321493"/>
            <a:chExt cx="842708" cy="1118592"/>
          </a:xfrm>
          <a:noFill/>
        </p:grpSpPr>
        <p:sp>
          <p:nvSpPr>
            <p:cNvPr id="37" name="矩形 15">
              <a:extLst>
                <a:ext uri="{FF2B5EF4-FFF2-40B4-BE49-F238E27FC236}">
                  <a16:creationId xmlns:a16="http://schemas.microsoft.com/office/drawing/2014/main" xmlns="" id="{56137DA6-0B77-43CF-8DF3-9EA2943A485B}"/>
                </a:ext>
              </a:extLst>
            </p:cNvPr>
            <p:cNvSpPr>
              <a:spLocks noChangeArrowheads="1"/>
            </p:cNvSpPr>
            <p:nvPr/>
          </p:nvSpPr>
          <p:spPr bwMode="auto">
            <a:xfrm>
              <a:off x="2288094" y="1321493"/>
              <a:ext cx="534627" cy="3693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chemeClr val="bg2">
                      <a:lumMod val="25000"/>
                    </a:schemeClr>
                  </a:solidFill>
                  <a:latin typeface="微软雅黑" panose="020B0503020204020204" pitchFamily="34" charset="-122"/>
                  <a:ea typeface="微软雅黑" panose="020B0503020204020204" pitchFamily="34" charset="-122"/>
                </a:rPr>
                <a:t>添加标题内容</a:t>
              </a:r>
            </a:p>
          </p:txBody>
        </p:sp>
        <p:sp>
          <p:nvSpPr>
            <p:cNvPr id="38" name="矩形 16">
              <a:extLst>
                <a:ext uri="{FF2B5EF4-FFF2-40B4-BE49-F238E27FC236}">
                  <a16:creationId xmlns:a16="http://schemas.microsoft.com/office/drawing/2014/main" xmlns="" id="{8AB8ED9C-0BD8-4508-B527-A51E95A41233}"/>
                </a:ext>
              </a:extLst>
            </p:cNvPr>
            <p:cNvSpPr>
              <a:spLocks noChangeArrowheads="1"/>
            </p:cNvSpPr>
            <p:nvPr/>
          </p:nvSpPr>
          <p:spPr bwMode="auto">
            <a:xfrm>
              <a:off x="2288094" y="1655255"/>
              <a:ext cx="842708" cy="78483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1000">
                  <a:solidFill>
                    <a:schemeClr val="bg2">
                      <a:lumMod val="50000"/>
                    </a:schemeClr>
                  </a:solidFill>
                  <a:latin typeface="微软雅黑" panose="020B0503020204020204" pitchFamily="34" charset="-122"/>
                  <a:ea typeface="微软雅黑" panose="020B0503020204020204" pitchFamily="34" charset="-122"/>
                </a:rPr>
                <a:t>请在此输入详细文字信息和简介</a:t>
              </a:r>
              <a:r>
                <a:rPr lang="en-US" altLang="zh-CN" sz="1000">
                  <a:solidFill>
                    <a:schemeClr val="bg2">
                      <a:lumMod val="50000"/>
                    </a:schemeClr>
                  </a:solidFill>
                  <a:latin typeface="微软雅黑" panose="020B0503020204020204" pitchFamily="34" charset="-122"/>
                  <a:ea typeface="微软雅黑" panose="020B0503020204020204" pitchFamily="34" charset="-122"/>
                </a:rPr>
                <a:t>,</a:t>
              </a:r>
              <a:r>
                <a:rPr lang="zh-CN" altLang="en-US" sz="1000">
                  <a:solidFill>
                    <a:schemeClr val="bg2">
                      <a:lumMod val="50000"/>
                    </a:schemeClr>
                  </a:solidFill>
                  <a:latin typeface="微软雅黑" panose="020B0503020204020204" pitchFamily="34" charset="-122"/>
                  <a:ea typeface="微软雅黑" panose="020B0503020204020204" pitchFamily="34" charset="-122"/>
                </a:rPr>
                <a:t>请在此输入详细文字信息和简介。请在此输入详细文字信息和简介</a:t>
              </a:r>
              <a:r>
                <a:rPr lang="en-US" altLang="zh-CN" sz="1000">
                  <a:solidFill>
                    <a:schemeClr val="bg2">
                      <a:lumMod val="50000"/>
                    </a:schemeClr>
                  </a:solidFill>
                  <a:latin typeface="微软雅黑" panose="020B0503020204020204" pitchFamily="34" charset="-122"/>
                  <a:ea typeface="微软雅黑" panose="020B0503020204020204" pitchFamily="34" charset="-122"/>
                </a:rPr>
                <a:t>,</a:t>
              </a:r>
              <a:r>
                <a:rPr lang="zh-CN" altLang="en-US" sz="1000">
                  <a:solidFill>
                    <a:schemeClr val="bg2">
                      <a:lumMod val="50000"/>
                    </a:schemeClr>
                  </a:solidFill>
                  <a:latin typeface="微软雅黑" panose="020B0503020204020204" pitchFamily="34" charset="-122"/>
                  <a:ea typeface="微软雅黑" panose="020B0503020204020204" pitchFamily="34" charset="-122"/>
                </a:rPr>
                <a:t>请在此输入。</a:t>
              </a:r>
              <a:endParaRPr lang="en-US" altLang="zh-CN" sz="1000">
                <a:solidFill>
                  <a:schemeClr val="bg2">
                    <a:lumMod val="50000"/>
                  </a:schemeClr>
                </a:solidFill>
                <a:latin typeface="微软雅黑" panose="020B0503020204020204" pitchFamily="34" charset="-122"/>
                <a:ea typeface="微软雅黑" panose="020B0503020204020204" pitchFamily="34" charset="-122"/>
              </a:endParaRPr>
            </a:p>
          </p:txBody>
        </p:sp>
      </p:grpSp>
      <p:sp>
        <p:nvSpPr>
          <p:cNvPr id="39" name="矩形 38">
            <a:extLst>
              <a:ext uri="{FF2B5EF4-FFF2-40B4-BE49-F238E27FC236}">
                <a16:creationId xmlns:a16="http://schemas.microsoft.com/office/drawing/2014/main" xmlns="" id="{D029686F-903A-43A4-8E57-2E457B29A2E3}"/>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40" name="任意多边形: 形状 39">
            <a:extLst>
              <a:ext uri="{FF2B5EF4-FFF2-40B4-BE49-F238E27FC236}">
                <a16:creationId xmlns:a16="http://schemas.microsoft.com/office/drawing/2014/main" xmlns="" id="{4A227809-945D-47F3-A1EE-08E0C6E27C9C}"/>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41" name="组合 40">
            <a:extLst>
              <a:ext uri="{FF2B5EF4-FFF2-40B4-BE49-F238E27FC236}">
                <a16:creationId xmlns:a16="http://schemas.microsoft.com/office/drawing/2014/main" xmlns="" id="{1994DD16-E50D-49D4-B703-2F89C37CBB7B}"/>
              </a:ext>
            </a:extLst>
          </p:cNvPr>
          <p:cNvGrpSpPr/>
          <p:nvPr/>
        </p:nvGrpSpPr>
        <p:grpSpPr>
          <a:xfrm>
            <a:off x="11065679" y="5731376"/>
            <a:ext cx="1126618" cy="1138043"/>
            <a:chOff x="11065679" y="5731376"/>
            <a:chExt cx="1126618" cy="1138043"/>
          </a:xfrm>
        </p:grpSpPr>
        <p:sp>
          <p:nvSpPr>
            <p:cNvPr id="42" name="斜纹 41">
              <a:extLst>
                <a:ext uri="{FF2B5EF4-FFF2-40B4-BE49-F238E27FC236}">
                  <a16:creationId xmlns:a16="http://schemas.microsoft.com/office/drawing/2014/main" xmlns="" id="{D43163DE-D500-4B13-BE51-618380BAF596}"/>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3" name="斜纹 42">
              <a:extLst>
                <a:ext uri="{FF2B5EF4-FFF2-40B4-BE49-F238E27FC236}">
                  <a16:creationId xmlns:a16="http://schemas.microsoft.com/office/drawing/2014/main" xmlns="" id="{72ED87B6-3016-4C74-8CD0-49B901A0319B}"/>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4" name="斜纹 43">
              <a:extLst>
                <a:ext uri="{FF2B5EF4-FFF2-40B4-BE49-F238E27FC236}">
                  <a16:creationId xmlns:a16="http://schemas.microsoft.com/office/drawing/2014/main" xmlns="" id="{42C6C3B5-1E39-4D24-8E63-2CBB85DD26FC}"/>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5" name="组合 44">
            <a:extLst>
              <a:ext uri="{FF2B5EF4-FFF2-40B4-BE49-F238E27FC236}">
                <a16:creationId xmlns:a16="http://schemas.microsoft.com/office/drawing/2014/main" xmlns="" id="{309E27CA-B1F0-4F76-AC0E-57273EE2E0F5}"/>
              </a:ext>
            </a:extLst>
          </p:cNvPr>
          <p:cNvGrpSpPr/>
          <p:nvPr/>
        </p:nvGrpSpPr>
        <p:grpSpPr>
          <a:xfrm>
            <a:off x="8915739" y="123472"/>
            <a:ext cx="3111552" cy="666942"/>
            <a:chOff x="9769790" y="38915"/>
            <a:chExt cx="2190535" cy="728714"/>
          </a:xfrm>
        </p:grpSpPr>
        <p:sp>
          <p:nvSpPr>
            <p:cNvPr id="46" name="矩形: 圆角 45">
              <a:extLst>
                <a:ext uri="{FF2B5EF4-FFF2-40B4-BE49-F238E27FC236}">
                  <a16:creationId xmlns:a16="http://schemas.microsoft.com/office/drawing/2014/main" xmlns="" id="{FE614CC5-AD7B-47C0-8273-186BD215B674}"/>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圆角 46">
              <a:extLst>
                <a:ext uri="{FF2B5EF4-FFF2-40B4-BE49-F238E27FC236}">
                  <a16:creationId xmlns:a16="http://schemas.microsoft.com/office/drawing/2014/main" xmlns="" id="{9746C78B-6F3E-489E-932F-249DE32B7F64}"/>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圆角 47">
              <a:extLst>
                <a:ext uri="{FF2B5EF4-FFF2-40B4-BE49-F238E27FC236}">
                  <a16:creationId xmlns:a16="http://schemas.microsoft.com/office/drawing/2014/main" xmlns="" id="{7BAA2B1B-1CF4-4999-9229-8AE804E0BA80}"/>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圆角 48">
              <a:extLst>
                <a:ext uri="{FF2B5EF4-FFF2-40B4-BE49-F238E27FC236}">
                  <a16:creationId xmlns:a16="http://schemas.microsoft.com/office/drawing/2014/main" xmlns="" id="{F8A36B2B-1DEB-4F5C-8E7F-C32E8A35EB26}"/>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圆角 49">
              <a:extLst>
                <a:ext uri="{FF2B5EF4-FFF2-40B4-BE49-F238E27FC236}">
                  <a16:creationId xmlns:a16="http://schemas.microsoft.com/office/drawing/2014/main" xmlns="" id="{8B413B38-A33C-49BC-9CE9-F3C601E053BD}"/>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圆角 50">
              <a:extLst>
                <a:ext uri="{FF2B5EF4-FFF2-40B4-BE49-F238E27FC236}">
                  <a16:creationId xmlns:a16="http://schemas.microsoft.com/office/drawing/2014/main" xmlns="" id="{2FE21C03-3BAB-4BB0-A0EE-B519CCDEA55E}"/>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圆角 51">
              <a:extLst>
                <a:ext uri="{FF2B5EF4-FFF2-40B4-BE49-F238E27FC236}">
                  <a16:creationId xmlns:a16="http://schemas.microsoft.com/office/drawing/2014/main" xmlns="" id="{D53E624F-E22E-4128-B50C-9DB34C5F06F9}"/>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圆角 52">
              <a:extLst>
                <a:ext uri="{FF2B5EF4-FFF2-40B4-BE49-F238E27FC236}">
                  <a16:creationId xmlns:a16="http://schemas.microsoft.com/office/drawing/2014/main" xmlns="" id="{7D78F179-654C-4DC5-A503-DE2098B2210B}"/>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圆角 53">
              <a:extLst>
                <a:ext uri="{FF2B5EF4-FFF2-40B4-BE49-F238E27FC236}">
                  <a16:creationId xmlns:a16="http://schemas.microsoft.com/office/drawing/2014/main" xmlns="" id="{7E223E77-2A49-4BD4-A931-6829E1E73599}"/>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8106497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6000">
        <p15:prstTrans prst="peelOff"/>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1+#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fill="hold"/>
                                        <p:tgtEl>
                                          <p:spTgt spid="40"/>
                                        </p:tgtEl>
                                        <p:attrNameLst>
                                          <p:attrName>ppt_x</p:attrName>
                                        </p:attrNameLst>
                                      </p:cBhvr>
                                      <p:tavLst>
                                        <p:tav tm="0">
                                          <p:val>
                                            <p:strVal val="0-#ppt_w/2"/>
                                          </p:val>
                                        </p:tav>
                                        <p:tav tm="100000">
                                          <p:val>
                                            <p:strVal val="#ppt_x"/>
                                          </p:val>
                                        </p:tav>
                                      </p:tavLst>
                                    </p:anim>
                                    <p:anim calcmode="lin" valueType="num">
                                      <p:cBhvr additive="base">
                                        <p:cTn id="12" dur="500" fill="hold"/>
                                        <p:tgtEl>
                                          <p:spTgt spid="4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wipe(up)">
                                      <p:cBhvr>
                                        <p:cTn id="16" dur="500"/>
                                        <p:tgtEl>
                                          <p:spTgt spid="45"/>
                                        </p:tgtEl>
                                      </p:cBhvr>
                                    </p:animEffect>
                                  </p:childTnLst>
                                </p:cTn>
                              </p:par>
                              <p:par>
                                <p:cTn id="17" presetID="22" presetClass="entr" presetSubtype="4" fill="hold" nodeType="with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wipe(down)">
                                      <p:cBhvr>
                                        <p:cTn id="19" dur="500"/>
                                        <p:tgtEl>
                                          <p:spTgt spid="41"/>
                                        </p:tgtEl>
                                      </p:cBhvr>
                                    </p:animEffect>
                                  </p:childTnLst>
                                </p:cTn>
                              </p:par>
                            </p:childTnLst>
                          </p:cTn>
                        </p:par>
                        <p:par>
                          <p:cTn id="20" fill="hold">
                            <p:stCondLst>
                              <p:cond delay="1000"/>
                            </p:stCondLst>
                            <p:childTnLst>
                              <p:par>
                                <p:cTn id="21" presetID="22" presetClass="entr" presetSubtype="4"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down)">
                                      <p:cBhvr>
                                        <p:cTn id="23" dur="500"/>
                                        <p:tgtEl>
                                          <p:spTgt spid="17"/>
                                        </p:tgtEl>
                                      </p:cBhvr>
                                    </p:animEffect>
                                  </p:childTnLst>
                                </p:cTn>
                              </p:par>
                            </p:childTnLst>
                          </p:cTn>
                        </p:par>
                        <p:par>
                          <p:cTn id="24" fill="hold">
                            <p:stCondLst>
                              <p:cond delay="1500"/>
                            </p:stCondLst>
                            <p:childTnLst>
                              <p:par>
                                <p:cTn id="25" presetID="42"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42" presetClass="entr" presetSubtype="0" fill="hold" nodeType="after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1000"/>
                                        <p:tgtEl>
                                          <p:spTgt spid="30"/>
                                        </p:tgtEl>
                                      </p:cBhvr>
                                    </p:animEffect>
                                    <p:anim calcmode="lin" valueType="num">
                                      <p:cBhvr>
                                        <p:cTn id="34" dur="1000" fill="hold"/>
                                        <p:tgtEl>
                                          <p:spTgt spid="30"/>
                                        </p:tgtEl>
                                        <p:attrNameLst>
                                          <p:attrName>ppt_x</p:attrName>
                                        </p:attrNameLst>
                                      </p:cBhvr>
                                      <p:tavLst>
                                        <p:tav tm="0">
                                          <p:val>
                                            <p:strVal val="#ppt_x"/>
                                          </p:val>
                                        </p:tav>
                                        <p:tav tm="100000">
                                          <p:val>
                                            <p:strVal val="#ppt_x"/>
                                          </p:val>
                                        </p:tav>
                                      </p:tavLst>
                                    </p:anim>
                                    <p:anim calcmode="lin" valueType="num">
                                      <p:cBhvr>
                                        <p:cTn id="35" dur="1000" fill="hold"/>
                                        <p:tgtEl>
                                          <p:spTgt spid="30"/>
                                        </p:tgtEl>
                                        <p:attrNameLst>
                                          <p:attrName>ppt_y</p:attrName>
                                        </p:attrNameLst>
                                      </p:cBhvr>
                                      <p:tavLst>
                                        <p:tav tm="0">
                                          <p:val>
                                            <p:strVal val="#ppt_y+.1"/>
                                          </p:val>
                                        </p:tav>
                                        <p:tav tm="100000">
                                          <p:val>
                                            <p:strVal val="#ppt_y"/>
                                          </p:val>
                                        </p:tav>
                                      </p:tavLst>
                                    </p:anim>
                                  </p:childTnLst>
                                </p:cTn>
                              </p:par>
                            </p:childTnLst>
                          </p:cTn>
                        </p:par>
                        <p:par>
                          <p:cTn id="36" fill="hold">
                            <p:stCondLst>
                              <p:cond delay="3500"/>
                            </p:stCondLst>
                            <p:childTnLst>
                              <p:par>
                                <p:cTn id="37" presetID="42" presetClass="entr" presetSubtype="0" fill="hold"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1000"/>
                                        <p:tgtEl>
                                          <p:spTgt spid="33"/>
                                        </p:tgtEl>
                                      </p:cBhvr>
                                    </p:animEffect>
                                    <p:anim calcmode="lin" valueType="num">
                                      <p:cBhvr>
                                        <p:cTn id="40" dur="1000" fill="hold"/>
                                        <p:tgtEl>
                                          <p:spTgt spid="33"/>
                                        </p:tgtEl>
                                        <p:attrNameLst>
                                          <p:attrName>ppt_x</p:attrName>
                                        </p:attrNameLst>
                                      </p:cBhvr>
                                      <p:tavLst>
                                        <p:tav tm="0">
                                          <p:val>
                                            <p:strVal val="#ppt_x"/>
                                          </p:val>
                                        </p:tav>
                                        <p:tav tm="100000">
                                          <p:val>
                                            <p:strVal val="#ppt_x"/>
                                          </p:val>
                                        </p:tav>
                                      </p:tavLst>
                                    </p:anim>
                                    <p:anim calcmode="lin" valueType="num">
                                      <p:cBhvr>
                                        <p:cTn id="41" dur="1000" fill="hold"/>
                                        <p:tgtEl>
                                          <p:spTgt spid="33"/>
                                        </p:tgtEl>
                                        <p:attrNameLst>
                                          <p:attrName>ppt_y</p:attrName>
                                        </p:attrNameLst>
                                      </p:cBhvr>
                                      <p:tavLst>
                                        <p:tav tm="0">
                                          <p:val>
                                            <p:strVal val="#ppt_y+.1"/>
                                          </p:val>
                                        </p:tav>
                                        <p:tav tm="100000">
                                          <p:val>
                                            <p:strVal val="#ppt_y"/>
                                          </p:val>
                                        </p:tav>
                                      </p:tavLst>
                                    </p:anim>
                                  </p:childTnLst>
                                </p:cTn>
                              </p:par>
                            </p:childTnLst>
                          </p:cTn>
                        </p:par>
                        <p:par>
                          <p:cTn id="42" fill="hold">
                            <p:stCondLst>
                              <p:cond delay="4500"/>
                            </p:stCondLst>
                            <p:childTnLst>
                              <p:par>
                                <p:cTn id="43" presetID="42" presetClass="entr" presetSubtype="0" fill="hold" nodeType="after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fade">
                                      <p:cBhvr>
                                        <p:cTn id="45" dur="1000"/>
                                        <p:tgtEl>
                                          <p:spTgt spid="36"/>
                                        </p:tgtEl>
                                      </p:cBhvr>
                                    </p:animEffect>
                                    <p:anim calcmode="lin" valueType="num">
                                      <p:cBhvr>
                                        <p:cTn id="46" dur="1000" fill="hold"/>
                                        <p:tgtEl>
                                          <p:spTgt spid="36"/>
                                        </p:tgtEl>
                                        <p:attrNameLst>
                                          <p:attrName>ppt_x</p:attrName>
                                        </p:attrNameLst>
                                      </p:cBhvr>
                                      <p:tavLst>
                                        <p:tav tm="0">
                                          <p:val>
                                            <p:strVal val="#ppt_x"/>
                                          </p:val>
                                        </p:tav>
                                        <p:tav tm="100000">
                                          <p:val>
                                            <p:strVal val="#ppt_x"/>
                                          </p:val>
                                        </p:tav>
                                      </p:tavLst>
                                    </p:anim>
                                    <p:anim calcmode="lin" valueType="num">
                                      <p:cBhvr>
                                        <p:cTn id="47"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45D4BC14-7079-4D65-99F7-F8D48CA7EA11}"/>
              </a:ext>
            </a:extLst>
          </p:cNvPr>
          <p:cNvSpPr/>
          <p:nvPr/>
        </p:nvSpPr>
        <p:spPr>
          <a:xfrm>
            <a:off x="-1" y="0"/>
            <a:ext cx="12192000" cy="6858000"/>
          </a:xfrm>
          <a:prstGeom prst="rect">
            <a:avLst/>
          </a:prstGeom>
          <a:solidFill>
            <a:schemeClr val="tx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xmlns="" id="{CAD40298-1BE1-402F-B5EE-92F8B09B6188}"/>
              </a:ext>
            </a:extLst>
          </p:cNvPr>
          <p:cNvSpPr/>
          <p:nvPr/>
        </p:nvSpPr>
        <p:spPr>
          <a:xfrm>
            <a:off x="2811285" y="2994077"/>
            <a:ext cx="184731" cy="1015663"/>
          </a:xfrm>
          <a:prstGeom prst="rect">
            <a:avLst/>
          </a:prstGeom>
        </p:spPr>
        <p:txBody>
          <a:bodyPr wrap="none">
            <a:spAutoFit/>
          </a:bodyPr>
          <a:lstStyle/>
          <a:p>
            <a:pPr eaLnBrk="0" hangingPunct="0"/>
            <a:endParaRPr lang="zh-CN" altLang="en-US" sz="6000" b="1">
              <a:solidFill>
                <a:schemeClr val="bg1"/>
              </a:solidFill>
              <a:latin typeface="微软雅黑" panose="020B0503020204020204" pitchFamily="34" charset="-122"/>
              <a:ea typeface="微软雅黑" panose="020B0503020204020204" pitchFamily="34" charset="-122"/>
              <a:sym typeface="方正兰亭黑_GBK" pitchFamily="2" charset="-122"/>
            </a:endParaRPr>
          </a:p>
        </p:txBody>
      </p:sp>
      <p:sp>
        <p:nvSpPr>
          <p:cNvPr id="12" name="矩形 11">
            <a:extLst>
              <a:ext uri="{FF2B5EF4-FFF2-40B4-BE49-F238E27FC236}">
                <a16:creationId xmlns:a16="http://schemas.microsoft.com/office/drawing/2014/main" xmlns="" id="{9F076E62-C12B-4287-87D6-2BC0041EED73}"/>
              </a:ext>
            </a:extLst>
          </p:cNvPr>
          <p:cNvSpPr/>
          <p:nvPr/>
        </p:nvSpPr>
        <p:spPr>
          <a:xfrm>
            <a:off x="0" y="2360149"/>
            <a:ext cx="12192001" cy="11861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r>
              <a:rPr lang="zh-CN" altLang="en-US" sz="6000" b="1">
                <a:solidFill>
                  <a:schemeClr val="bg1"/>
                </a:solidFill>
                <a:latin typeface="黑体" panose="02010609060101010101" pitchFamily="49" charset="-122"/>
                <a:ea typeface="黑体" panose="02010609060101010101" pitchFamily="49" charset="-122"/>
                <a:sym typeface="方正兰亭黑_GBK" pitchFamily="2" charset="-122"/>
              </a:rPr>
              <a:t>汇报完毕</a:t>
            </a:r>
          </a:p>
        </p:txBody>
      </p:sp>
      <p:sp>
        <p:nvSpPr>
          <p:cNvPr id="13" name="TextBox 59">
            <a:extLst>
              <a:ext uri="{FF2B5EF4-FFF2-40B4-BE49-F238E27FC236}">
                <a16:creationId xmlns:a16="http://schemas.microsoft.com/office/drawing/2014/main" xmlns="" id="{E2021B7F-DADC-421D-B017-5CA802170352}"/>
              </a:ext>
            </a:extLst>
          </p:cNvPr>
          <p:cNvSpPr>
            <a:spLocks noChangeArrowheads="1"/>
          </p:cNvSpPr>
          <p:nvPr/>
        </p:nvSpPr>
        <p:spPr bwMode="auto">
          <a:xfrm flipH="1">
            <a:off x="5537994" y="3686573"/>
            <a:ext cx="11160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base" hangingPunct="0">
              <a:spcBef>
                <a:spcPct val="0"/>
              </a:spcBef>
              <a:spcAft>
                <a:spcPct val="0"/>
              </a:spcAft>
            </a:pPr>
            <a:r>
              <a:rPr lang="en-US" altLang="zh-CN" sz="3600" b="1">
                <a:solidFill>
                  <a:prstClr val="white"/>
                </a:solidFill>
                <a:latin typeface="Impact MT Std" pitchFamily="34" charset="0"/>
                <a:ea typeface="微软雅黑" panose="020B0503020204020204" pitchFamily="34" charset="-122"/>
                <a:sym typeface="方正兰亭黑_GBK" pitchFamily="2" charset="-122"/>
              </a:rPr>
              <a:t>2018</a:t>
            </a:r>
          </a:p>
        </p:txBody>
      </p:sp>
      <p:sp>
        <p:nvSpPr>
          <p:cNvPr id="14" name="矩形 13">
            <a:extLst>
              <a:ext uri="{FF2B5EF4-FFF2-40B4-BE49-F238E27FC236}">
                <a16:creationId xmlns:a16="http://schemas.microsoft.com/office/drawing/2014/main" xmlns="" id="{5D4919F9-7F4D-4D45-B161-F88405FA1DF9}"/>
              </a:ext>
            </a:extLst>
          </p:cNvPr>
          <p:cNvSpPr>
            <a:spLocks noChangeArrowheads="1"/>
          </p:cNvSpPr>
          <p:nvPr/>
        </p:nvSpPr>
        <p:spPr bwMode="auto">
          <a:xfrm flipH="1">
            <a:off x="-4" y="4402264"/>
            <a:ext cx="121920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spcBef>
                <a:spcPct val="0"/>
              </a:spcBef>
              <a:spcAft>
                <a:spcPct val="0"/>
              </a:spcAft>
            </a:pPr>
            <a:r>
              <a:rPr lang="zh-CN" altLang="en-US">
                <a:solidFill>
                  <a:prstClr val="white"/>
                </a:solidFill>
                <a:latin typeface="微软雅黑" panose="020B0503020204020204" pitchFamily="34" charset="-122"/>
                <a:ea typeface="微软雅黑" panose="020B0503020204020204" pitchFamily="34" charset="-122"/>
              </a:rPr>
              <a:t>市场调查 </a:t>
            </a:r>
            <a:r>
              <a:rPr lang="en-US" altLang="zh-CN">
                <a:solidFill>
                  <a:prstClr val="white"/>
                </a:solidFill>
                <a:latin typeface="微软雅黑" panose="020B0503020204020204" pitchFamily="34" charset="-122"/>
                <a:ea typeface="微软雅黑" panose="020B0503020204020204" pitchFamily="34" charset="-122"/>
              </a:rPr>
              <a:t>|</a:t>
            </a:r>
            <a:r>
              <a:rPr lang="zh-CN" altLang="en-US">
                <a:solidFill>
                  <a:prstClr val="white"/>
                </a:solidFill>
                <a:latin typeface="微软雅黑" panose="020B0503020204020204" pitchFamily="34" charset="-122"/>
                <a:ea typeface="微软雅黑" panose="020B0503020204020204" pitchFamily="34" charset="-122"/>
              </a:rPr>
              <a:t> 科研报告 </a:t>
            </a:r>
            <a:r>
              <a:rPr lang="en-US" altLang="zh-CN">
                <a:solidFill>
                  <a:prstClr val="white"/>
                </a:solidFill>
                <a:latin typeface="微软雅黑" panose="020B0503020204020204" pitchFamily="34" charset="-122"/>
                <a:ea typeface="微软雅黑" panose="020B0503020204020204" pitchFamily="34" charset="-122"/>
              </a:rPr>
              <a:t>| </a:t>
            </a:r>
            <a:r>
              <a:rPr lang="zh-CN" altLang="en-US">
                <a:solidFill>
                  <a:prstClr val="white"/>
                </a:solidFill>
                <a:latin typeface="微软雅黑" panose="020B0503020204020204" pitchFamily="34" charset="-122"/>
                <a:ea typeface="微软雅黑" panose="020B0503020204020204" pitchFamily="34" charset="-122"/>
              </a:rPr>
              <a:t>产品调查 </a:t>
            </a:r>
            <a:r>
              <a:rPr lang="en-US" altLang="zh-CN">
                <a:solidFill>
                  <a:prstClr val="white"/>
                </a:solidFill>
                <a:latin typeface="微软雅黑" panose="020B0503020204020204" pitchFamily="34" charset="-122"/>
                <a:ea typeface="微软雅黑" panose="020B0503020204020204" pitchFamily="34" charset="-122"/>
              </a:rPr>
              <a:t>|</a:t>
            </a:r>
            <a:r>
              <a:rPr lang="zh-CN" altLang="en-US">
                <a:solidFill>
                  <a:prstClr val="white"/>
                </a:solidFill>
                <a:latin typeface="微软雅黑" panose="020B0503020204020204" pitchFamily="34" charset="-122"/>
                <a:ea typeface="微软雅黑" panose="020B0503020204020204" pitchFamily="34" charset="-122"/>
              </a:rPr>
              <a:t> 工作计划 </a:t>
            </a:r>
            <a:r>
              <a:rPr lang="en-US" altLang="zh-CN">
                <a:solidFill>
                  <a:prstClr val="white"/>
                </a:solidFill>
                <a:latin typeface="微软雅黑" panose="020B0503020204020204" pitchFamily="34" charset="-122"/>
                <a:ea typeface="微软雅黑" panose="020B0503020204020204" pitchFamily="34" charset="-122"/>
              </a:rPr>
              <a:t> </a:t>
            </a:r>
            <a:endParaRPr lang="zh-CN" altLang="en-US">
              <a:solidFill>
                <a:prstClr val="white"/>
              </a:solidFill>
              <a:latin typeface="微软雅黑" panose="020B0503020204020204" pitchFamily="34" charset="-122"/>
              <a:ea typeface="微软雅黑" panose="020B0503020204020204" pitchFamily="34" charset="-122"/>
            </a:endParaRPr>
          </a:p>
        </p:txBody>
      </p:sp>
      <p:pic>
        <p:nvPicPr>
          <p:cNvPr id="19" name="图片 18">
            <a:extLst>
              <a:ext uri="{FF2B5EF4-FFF2-40B4-BE49-F238E27FC236}">
                <a16:creationId xmlns:a16="http://schemas.microsoft.com/office/drawing/2014/main" xmlns="" id="{72AAB4D9-A305-4349-95E7-DC0AD704EBA8}"/>
              </a:ext>
            </a:extLst>
          </p:cNvPr>
          <p:cNvPicPr>
            <a:picLocks noChangeAspect="1"/>
          </p:cNvPicPr>
          <p:nvPr/>
        </p:nvPicPr>
        <p:blipFill>
          <a:blip r:embed="rId4"/>
          <a:stretch>
            <a:fillRect/>
          </a:stretch>
        </p:blipFill>
        <p:spPr>
          <a:xfrm>
            <a:off x="9540086" y="4723036"/>
            <a:ext cx="1219306" cy="1176630"/>
          </a:xfrm>
          <a:prstGeom prst="rect">
            <a:avLst/>
          </a:prstGeom>
        </p:spPr>
      </p:pic>
      <p:grpSp>
        <p:nvGrpSpPr>
          <p:cNvPr id="2" name="组合 1">
            <a:extLst>
              <a:ext uri="{FF2B5EF4-FFF2-40B4-BE49-F238E27FC236}">
                <a16:creationId xmlns:a16="http://schemas.microsoft.com/office/drawing/2014/main" xmlns="" id="{C11F098C-9A33-4627-A8EF-1477A1509238}"/>
              </a:ext>
            </a:extLst>
          </p:cNvPr>
          <p:cNvGrpSpPr/>
          <p:nvPr/>
        </p:nvGrpSpPr>
        <p:grpSpPr>
          <a:xfrm>
            <a:off x="9671523" y="-29946"/>
            <a:ext cx="2524439" cy="2697609"/>
            <a:chOff x="9671523" y="-29946"/>
            <a:chExt cx="2524439" cy="2697609"/>
          </a:xfrm>
        </p:grpSpPr>
        <p:sp>
          <p:nvSpPr>
            <p:cNvPr id="17" name="斜纹 16">
              <a:extLst>
                <a:ext uri="{FF2B5EF4-FFF2-40B4-BE49-F238E27FC236}">
                  <a16:creationId xmlns:a16="http://schemas.microsoft.com/office/drawing/2014/main" xmlns="" id="{E3645FD3-32AE-4E4D-B215-C8D8C486E7F6}"/>
                </a:ext>
              </a:extLst>
            </p:cNvPr>
            <p:cNvSpPr/>
            <p:nvPr/>
          </p:nvSpPr>
          <p:spPr>
            <a:xfrm rot="5400000">
              <a:off x="11421459" y="2365"/>
              <a:ext cx="788783" cy="752302"/>
            </a:xfrm>
            <a:prstGeom prst="diagStripe">
              <a:avLst>
                <a:gd name="adj" fmla="val 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斜纹 17">
              <a:extLst>
                <a:ext uri="{FF2B5EF4-FFF2-40B4-BE49-F238E27FC236}">
                  <a16:creationId xmlns:a16="http://schemas.microsoft.com/office/drawing/2014/main" xmlns="" id="{6F237000-D158-4A23-8820-6DB4217B99D0}"/>
                </a:ext>
              </a:extLst>
            </p:cNvPr>
            <p:cNvSpPr/>
            <p:nvPr/>
          </p:nvSpPr>
          <p:spPr>
            <a:xfrm rot="5400000">
              <a:off x="9584938" y="56639"/>
              <a:ext cx="2697609" cy="2524439"/>
            </a:xfrm>
            <a:prstGeom prst="diagStripe">
              <a:avLst>
                <a:gd name="adj" fmla="val 81104"/>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斜纹 20">
              <a:extLst>
                <a:ext uri="{FF2B5EF4-FFF2-40B4-BE49-F238E27FC236}">
                  <a16:creationId xmlns:a16="http://schemas.microsoft.com/office/drawing/2014/main" xmlns="" id="{B9844AF8-C6D7-43B7-AA3D-3887EACC4E7D}"/>
                </a:ext>
              </a:extLst>
            </p:cNvPr>
            <p:cNvSpPr/>
            <p:nvPr/>
          </p:nvSpPr>
          <p:spPr>
            <a:xfrm rot="5400000">
              <a:off x="10575980" y="9236"/>
              <a:ext cx="1645374" cy="1586665"/>
            </a:xfrm>
            <a:prstGeom prst="diagStripe">
              <a:avLst>
                <a:gd name="adj" fmla="val 7436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22" name="组合 21">
            <a:extLst>
              <a:ext uri="{FF2B5EF4-FFF2-40B4-BE49-F238E27FC236}">
                <a16:creationId xmlns:a16="http://schemas.microsoft.com/office/drawing/2014/main" xmlns="" id="{09D3FBF0-1F5B-44EE-8E20-0E3988281A6B}"/>
              </a:ext>
            </a:extLst>
          </p:cNvPr>
          <p:cNvGrpSpPr/>
          <p:nvPr/>
        </p:nvGrpSpPr>
        <p:grpSpPr>
          <a:xfrm rot="10800000">
            <a:off x="0" y="4178614"/>
            <a:ext cx="2524439" cy="2697609"/>
            <a:chOff x="9671523" y="-29946"/>
            <a:chExt cx="2524439" cy="2697609"/>
          </a:xfrm>
        </p:grpSpPr>
        <p:sp>
          <p:nvSpPr>
            <p:cNvPr id="23" name="斜纹 22">
              <a:extLst>
                <a:ext uri="{FF2B5EF4-FFF2-40B4-BE49-F238E27FC236}">
                  <a16:creationId xmlns:a16="http://schemas.microsoft.com/office/drawing/2014/main" xmlns="" id="{CA901633-5F62-4B32-8498-ACB5616CB76F}"/>
                </a:ext>
              </a:extLst>
            </p:cNvPr>
            <p:cNvSpPr/>
            <p:nvPr/>
          </p:nvSpPr>
          <p:spPr>
            <a:xfrm rot="5400000">
              <a:off x="11421459" y="2365"/>
              <a:ext cx="788783" cy="752302"/>
            </a:xfrm>
            <a:prstGeom prst="diagStripe">
              <a:avLst>
                <a:gd name="adj" fmla="val 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斜纹 23">
              <a:extLst>
                <a:ext uri="{FF2B5EF4-FFF2-40B4-BE49-F238E27FC236}">
                  <a16:creationId xmlns:a16="http://schemas.microsoft.com/office/drawing/2014/main" xmlns="" id="{FD856397-887E-403C-B026-146AC1472AB6}"/>
                </a:ext>
              </a:extLst>
            </p:cNvPr>
            <p:cNvSpPr/>
            <p:nvPr/>
          </p:nvSpPr>
          <p:spPr>
            <a:xfrm rot="5400000">
              <a:off x="9584938" y="56639"/>
              <a:ext cx="2697609" cy="2524439"/>
            </a:xfrm>
            <a:prstGeom prst="diagStripe">
              <a:avLst>
                <a:gd name="adj" fmla="val 81104"/>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斜纹 24">
              <a:extLst>
                <a:ext uri="{FF2B5EF4-FFF2-40B4-BE49-F238E27FC236}">
                  <a16:creationId xmlns:a16="http://schemas.microsoft.com/office/drawing/2014/main" xmlns="" id="{981C0A0A-66FB-4BE0-88E6-9CAC9316DE43}"/>
                </a:ext>
              </a:extLst>
            </p:cNvPr>
            <p:cNvSpPr/>
            <p:nvPr/>
          </p:nvSpPr>
          <p:spPr>
            <a:xfrm rot="5400000">
              <a:off x="10575980" y="9236"/>
              <a:ext cx="1645374" cy="1586665"/>
            </a:xfrm>
            <a:prstGeom prst="diagStripe">
              <a:avLst>
                <a:gd name="adj" fmla="val 7436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716964502"/>
      </p:ext>
    </p:extLst>
  </p:cSld>
  <p:clrMapOvr>
    <a:masterClrMapping/>
  </p:clrMapOvr>
  <p:transition spd="slow" advClick="0" advTm="6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22" presetClass="entr" presetSubtype="4"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750"/>
                                        <p:tgtEl>
                                          <p:spTgt spid="2"/>
                                        </p:tgtEl>
                                      </p:cBhvr>
                                    </p:animEffect>
                                  </p:childTnLst>
                                </p:cTn>
                              </p:par>
                              <p:par>
                                <p:cTn id="11" presetID="22" presetClass="entr" presetSubtype="4"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down)">
                                      <p:cBhvr>
                                        <p:cTn id="13" dur="750"/>
                                        <p:tgtEl>
                                          <p:spTgt spid="22"/>
                                        </p:tgtEl>
                                      </p:cBhvr>
                                    </p:animEffect>
                                  </p:childTnLst>
                                </p:cTn>
                              </p:par>
                            </p:childTnLst>
                          </p:cTn>
                        </p:par>
                        <p:par>
                          <p:cTn id="14" fill="hold">
                            <p:stCondLst>
                              <p:cond delay="75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12"/>
                                        </p:tgtEl>
                                        <p:attrNameLst>
                                          <p:attrName>ppt_y</p:attrName>
                                        </p:attrNameLst>
                                      </p:cBhvr>
                                      <p:tavLst>
                                        <p:tav tm="0">
                                          <p:val>
                                            <p:strVal val="#ppt_y"/>
                                          </p:val>
                                        </p:tav>
                                        <p:tav tm="100000">
                                          <p:val>
                                            <p:strVal val="#ppt_y"/>
                                          </p:val>
                                        </p:tav>
                                      </p:tavLst>
                                    </p:anim>
                                    <p:anim calcmode="lin" valueType="num">
                                      <p:cBhvr>
                                        <p:cTn id="1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12"/>
                                        </p:tgtEl>
                                      </p:cBhvr>
                                    </p:animEffect>
                                  </p:childTnLst>
                                </p:cTn>
                              </p:par>
                              <p:par>
                                <p:cTn id="22" presetID="12" presetClass="entr" presetSubtype="4" fill="hold" grpId="0" nodeType="withEffect">
                                  <p:stCondLst>
                                    <p:cond delay="1000"/>
                                  </p:stCondLst>
                                  <p:childTnLst>
                                    <p:set>
                                      <p:cBhvr>
                                        <p:cTn id="23" dur="1" fill="hold">
                                          <p:stCondLst>
                                            <p:cond delay="0"/>
                                          </p:stCondLst>
                                        </p:cTn>
                                        <p:tgtEl>
                                          <p:spTgt spid="13"/>
                                        </p:tgtEl>
                                        <p:attrNameLst>
                                          <p:attrName>style.visibility</p:attrName>
                                        </p:attrNameLst>
                                      </p:cBhvr>
                                      <p:to>
                                        <p:strVal val="visible"/>
                                      </p:to>
                                    </p:set>
                                    <p:anim calcmode="lin" valueType="num">
                                      <p:cBhvr>
                                        <p:cTn id="24" dur="1000"/>
                                        <p:tgtEl>
                                          <p:spTgt spid="13"/>
                                        </p:tgtEl>
                                        <p:attrNameLst>
                                          <p:attrName>ppt_y</p:attrName>
                                        </p:attrNameLst>
                                      </p:cBhvr>
                                      <p:tavLst>
                                        <p:tav tm="0">
                                          <p:val>
                                            <p:strVal val="#ppt_y+#ppt_h*1.125000"/>
                                          </p:val>
                                        </p:tav>
                                        <p:tav tm="100000">
                                          <p:val>
                                            <p:strVal val="#ppt_y"/>
                                          </p:val>
                                        </p:tav>
                                      </p:tavLst>
                                    </p:anim>
                                    <p:animEffect transition="in" filter="wipe(up)">
                                      <p:cBhvr>
                                        <p:cTn id="25" dur="1000"/>
                                        <p:tgtEl>
                                          <p:spTgt spid="13"/>
                                        </p:tgtEl>
                                      </p:cBhvr>
                                    </p:animEffect>
                                  </p:childTnLst>
                                </p:cTn>
                              </p:par>
                            </p:childTnLst>
                          </p:cTn>
                        </p:par>
                        <p:par>
                          <p:cTn id="26" fill="hold">
                            <p:stCondLst>
                              <p:cond delay="2750"/>
                            </p:stCondLst>
                            <p:childTnLst>
                              <p:par>
                                <p:cTn id="27" presetID="16" presetClass="entr" presetSubtype="21"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barn(inVertical)">
                                      <p:cBhvr>
                                        <p:cTn id="29" dur="1000"/>
                                        <p:tgtEl>
                                          <p:spTgt spid="14"/>
                                        </p:tgtEl>
                                      </p:cBhvr>
                                    </p:animEffect>
                                  </p:childTnLst>
                                </p:cTn>
                              </p:par>
                              <p:par>
                                <p:cTn id="30" presetID="6" presetClass="entr" presetSubtype="16" fill="hold"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circle(in)">
                                      <p:cBhvr>
                                        <p:cTn id="32"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p:bldP spid="13" grpId="0"/>
      <p:bldP spid="1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市场调查报告"/>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2407</TotalTime>
  <Words>4799</Words>
  <Application>Microsoft Office PowerPoint</Application>
  <PresentationFormat>宽屏</PresentationFormat>
  <Paragraphs>367</Paragraphs>
  <Slides>31</Slides>
  <Notes>31</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31</vt:i4>
      </vt:variant>
    </vt:vector>
  </HeadingPairs>
  <TitlesOfParts>
    <vt:vector size="49" baseType="lpstr">
      <vt:lpstr>Gill Sans</vt:lpstr>
      <vt:lpstr>Impact MT Std</vt:lpstr>
      <vt:lpstr>Lato Light</vt:lpstr>
      <vt:lpstr>Lato Regular</vt:lpstr>
      <vt:lpstr>Meiryo UI</vt:lpstr>
      <vt:lpstr>等线</vt:lpstr>
      <vt:lpstr>等线 Light</vt:lpstr>
      <vt:lpstr>方正兰亭黑_GBK</vt:lpstr>
      <vt:lpstr>黑体</vt:lpstr>
      <vt:lpstr>华文琥珀</vt:lpstr>
      <vt:lpstr>宋体</vt:lpstr>
      <vt:lpstr>微软雅黑</vt:lpstr>
      <vt:lpstr>Agency FB</vt:lpstr>
      <vt:lpstr>Arial</vt:lpstr>
      <vt:lpstr>Calibri</vt:lpstr>
      <vt:lpstr>Open Sans Light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市场调查报告</dc:title>
  <dc:creator>Z _</dc:creator>
  <cp:lastModifiedBy>faith123</cp:lastModifiedBy>
  <cp:revision>91</cp:revision>
  <dcterms:created xsi:type="dcterms:W3CDTF">2017-11-22T10:40:11Z</dcterms:created>
  <dcterms:modified xsi:type="dcterms:W3CDTF">2018-12-04T05:42:48Z</dcterms:modified>
</cp:coreProperties>
</file>