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607" r:id="rId2"/>
    <p:sldId id="985" r:id="rId3"/>
    <p:sldId id="986" r:id="rId4"/>
    <p:sldId id="1050" r:id="rId5"/>
    <p:sldId id="1051" r:id="rId6"/>
    <p:sldId id="1047" r:id="rId7"/>
    <p:sldId id="1058" r:id="rId8"/>
    <p:sldId id="987" r:id="rId9"/>
    <p:sldId id="1055" r:id="rId10"/>
    <p:sldId id="1045" r:id="rId11"/>
    <p:sldId id="1052" r:id="rId12"/>
    <p:sldId id="1053" r:id="rId13"/>
    <p:sldId id="988" r:id="rId14"/>
    <p:sldId id="1048" r:id="rId15"/>
    <p:sldId id="1049" r:id="rId16"/>
    <p:sldId id="1054" r:id="rId17"/>
    <p:sldId id="1046" r:id="rId18"/>
    <p:sldId id="1060" r:id="rId19"/>
    <p:sldId id="989" r:id="rId20"/>
    <p:sldId id="1057" r:id="rId21"/>
    <p:sldId id="1059" r:id="rId22"/>
    <p:sldId id="1061" r:id="rId23"/>
    <p:sldId id="1056" r:id="rId24"/>
    <p:sldId id="1044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15" d="100"/>
          <a:sy n="115" d="100"/>
        </p:scale>
        <p:origin x="80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t>2018/5/22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4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21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ABC0-61AB-43DD-A7D8-706CCBB052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282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551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6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656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424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986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337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57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711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975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436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494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F2840-1518-4960-82A3-D28AB7EB9C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743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145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763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386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9374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325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393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312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80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864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0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467544" y="289467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467544" y="482768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14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13" y="464995"/>
            <a:ext cx="1196489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57096"/>
            <a:ext cx="160338" cy="417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16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14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14" y="464995"/>
            <a:ext cx="858256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57096"/>
            <a:ext cx="160338" cy="417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16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14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13" y="464995"/>
            <a:ext cx="1606858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57096"/>
            <a:ext cx="160338" cy="417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16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14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13" y="464995"/>
            <a:ext cx="1209313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57096"/>
            <a:ext cx="160338" cy="417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16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2018/5/22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2018/5/22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2836069" y="0"/>
            <a:ext cx="2064544" cy="250388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7108032" y="1132284"/>
            <a:ext cx="2035969" cy="281106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698896" y="1132284"/>
            <a:ext cx="2065734" cy="281106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4972051" y="1132284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4972051" y="2571749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2834877" y="2571749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t>2018/5/22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321"/>
            <a:ext cx="9142857" cy="5142857"/>
          </a:xfrm>
          <a:prstGeom prst="rect">
            <a:avLst/>
          </a:prstGeom>
        </p:spPr>
      </p:pic>
      <p:pic>
        <p:nvPicPr>
          <p:cNvPr id="7" name="爱的罗曼史 romance de am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72616" y="274588"/>
            <a:ext cx="609600" cy="609600"/>
          </a:xfrm>
          <a:prstGeom prst="rect">
            <a:avLst/>
          </a:prstGeom>
        </p:spPr>
      </p:pic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827584" y="1879977"/>
            <a:ext cx="5256584" cy="67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艺术组总结</a:t>
            </a:r>
            <a:r>
              <a:rPr lang="en-US" altLang="zh-CN" sz="4400" b="1" cap="al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模版</a:t>
            </a:r>
            <a:endParaRPr lang="zh-CN" altLang="en-US" sz="3600" cap="all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1043608" y="2546993"/>
            <a:ext cx="48965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ANNUAL REPORT POWERPOINT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457400" y="2891140"/>
            <a:ext cx="3384376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XXXReport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Person: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qiantuwang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835696" y="931439"/>
            <a:ext cx="248376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2 0 1 9</a:t>
            </a:r>
            <a:endParaRPr lang="zh-CN" altLang="en-US" sz="7200" cap="all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6000">
        <p15:prstTrans prst="fallOve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9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99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49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99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99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49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bldLvl="0" animBg="1"/>
      <p:bldP spid="8" grpId="1" bldLvl="0" animBg="1"/>
      <p:bldP spid="13" grpId="0"/>
      <p:bldP spid="13" grpId="1"/>
      <p:bldP spid="14" grpId="0" bldLvl="0" animBg="1"/>
      <p:bldP spid="14" grpId="1" bldLvl="0" animBg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6471524" y="2035820"/>
            <a:ext cx="2060915" cy="1904082"/>
            <a:chOff x="6572264" y="1643056"/>
            <a:chExt cx="2061184" cy="1903642"/>
          </a:xfrm>
        </p:grpSpPr>
        <p:sp>
          <p:nvSpPr>
            <p:cNvPr id="9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2800" spc="21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sz="2800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15"/>
            <p:cNvSpPr/>
            <p:nvPr/>
          </p:nvSpPr>
          <p:spPr>
            <a:xfrm>
              <a:off x="6715141" y="1714494"/>
              <a:ext cx="1918307" cy="538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/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9"/>
          <p:cNvGrpSpPr/>
          <p:nvPr/>
        </p:nvGrpSpPr>
        <p:grpSpPr>
          <a:xfrm>
            <a:off x="4542950" y="2035820"/>
            <a:ext cx="1973265" cy="1904082"/>
            <a:chOff x="4643438" y="1643056"/>
            <a:chExt cx="1973522" cy="1903642"/>
          </a:xfrm>
        </p:grpSpPr>
        <p:sp>
          <p:nvSpPr>
            <p:cNvPr id="22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2800" spc="21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2800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4786313" y="2786064"/>
              <a:ext cx="1830647" cy="538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37"/>
          <p:cNvGrpSpPr/>
          <p:nvPr/>
        </p:nvGrpSpPr>
        <p:grpSpPr>
          <a:xfrm>
            <a:off x="685801" y="2035820"/>
            <a:ext cx="1941983" cy="1904082"/>
            <a:chOff x="785786" y="1643056"/>
            <a:chExt cx="1942236" cy="1903642"/>
          </a:xfrm>
        </p:grpSpPr>
        <p:sp>
          <p:nvSpPr>
            <p:cNvPr id="29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1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2800" spc="21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800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13"/>
            <p:cNvSpPr/>
            <p:nvPr/>
          </p:nvSpPr>
          <p:spPr>
            <a:xfrm>
              <a:off x="928662" y="2786064"/>
              <a:ext cx="1799360" cy="538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38"/>
          <p:cNvGrpSpPr/>
          <p:nvPr/>
        </p:nvGrpSpPr>
        <p:grpSpPr>
          <a:xfrm>
            <a:off x="2614376" y="2035820"/>
            <a:ext cx="1957623" cy="1904082"/>
            <a:chOff x="2714612" y="1643056"/>
            <a:chExt cx="1957878" cy="1903642"/>
          </a:xfrm>
        </p:grpSpPr>
        <p:sp>
          <p:nvSpPr>
            <p:cNvPr id="35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2800" spc="21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2800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14"/>
            <p:cNvSpPr/>
            <p:nvPr/>
          </p:nvSpPr>
          <p:spPr>
            <a:xfrm>
              <a:off x="2857487" y="1755031"/>
              <a:ext cx="1815003" cy="538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Title 9"/>
          <p:cNvSpPr txBox="1"/>
          <p:nvPr/>
        </p:nvSpPr>
        <p:spPr>
          <a:xfrm>
            <a:off x="649352" y="392578"/>
            <a:ext cx="1282176" cy="522988"/>
          </a:xfrm>
          <a:prstGeom prst="rect">
            <a:avLst/>
          </a:prstGeom>
        </p:spPr>
        <p:txBody>
          <a:bodyPr lIns="65023" tIns="32511" rIns="65023" bIns="3251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Subtitle 10"/>
          <p:cNvSpPr txBox="1"/>
          <p:nvPr/>
        </p:nvSpPr>
        <p:spPr>
          <a:xfrm>
            <a:off x="1859520" y="616041"/>
            <a:ext cx="1344328" cy="280593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74079" y="1596487"/>
            <a:ext cx="1012247" cy="936104"/>
            <a:chOff x="5359953" y="1203598"/>
            <a:chExt cx="1012247" cy="936104"/>
          </a:xfrm>
        </p:grpSpPr>
        <p:sp>
          <p:nvSpPr>
            <p:cNvPr id="11" name="椭圆 10"/>
            <p:cNvSpPr/>
            <p:nvPr/>
          </p:nvSpPr>
          <p:spPr>
            <a:xfrm>
              <a:off x="5364088" y="1203598"/>
              <a:ext cx="936104" cy="9361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59953" y="1324929"/>
              <a:ext cx="1012247" cy="742765"/>
            </a:xfrm>
            <a:prstGeom prst="rect">
              <a:avLst/>
            </a:prstGeom>
            <a:noFill/>
          </p:spPr>
          <p:txBody>
            <a:bodyPr wrap="square" lIns="65023" tIns="32511" rIns="65023" bIns="32511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288520" y="2687605"/>
            <a:ext cx="226446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2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2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3059832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629183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59832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629183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828507" y="1038154"/>
            <a:ext cx="3443653" cy="3408850"/>
            <a:chOff x="3771343" y="1384205"/>
            <a:chExt cx="4591537" cy="4545134"/>
          </a:xfrm>
        </p:grpSpPr>
        <p:sp>
          <p:nvSpPr>
            <p:cNvPr id="17" name="Freeform: Shape 68"/>
            <p:cNvSpPr/>
            <p:nvPr/>
          </p:nvSpPr>
          <p:spPr bwMode="auto">
            <a:xfrm>
              <a:off x="5359986" y="1970715"/>
              <a:ext cx="2365576" cy="1235875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6534280" y="2939030"/>
              <a:ext cx="1221012" cy="2350712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4427771" y="4109078"/>
              <a:ext cx="2374070" cy="1233753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4378930" y="1985580"/>
              <a:ext cx="1248617" cy="2391058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79"/>
            <p:cNvSpPr/>
            <p:nvPr/>
          </p:nvSpPr>
          <p:spPr bwMode="auto">
            <a:xfrm>
              <a:off x="3810628" y="1422428"/>
              <a:ext cx="617938" cy="62006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80"/>
            <p:cNvSpPr/>
            <p:nvPr/>
          </p:nvSpPr>
          <p:spPr bwMode="auto">
            <a:xfrm>
              <a:off x="3772405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4014483" y="1577443"/>
              <a:ext cx="216597" cy="261191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/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76"/>
              <p:cNvSpPr/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77"/>
              <p:cNvSpPr/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Rectangle 78"/>
              <p:cNvSpPr/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Oval 86"/>
            <p:cNvSpPr/>
            <p:nvPr/>
          </p:nvSpPr>
          <p:spPr bwMode="auto">
            <a:xfrm>
              <a:off x="7708843" y="1422428"/>
              <a:ext cx="617938" cy="61793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: Shape 87"/>
            <p:cNvSpPr/>
            <p:nvPr/>
          </p:nvSpPr>
          <p:spPr bwMode="auto">
            <a:xfrm>
              <a:off x="7670620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7889340" y="1598677"/>
              <a:ext cx="250573" cy="250574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/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85"/>
              <p:cNvSpPr/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Oval 91"/>
            <p:cNvSpPr/>
            <p:nvPr/>
          </p:nvSpPr>
          <p:spPr bwMode="auto">
            <a:xfrm>
              <a:off x="3811689" y="5273178"/>
              <a:ext cx="617938" cy="6179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92"/>
            <p:cNvSpPr/>
            <p:nvPr/>
          </p:nvSpPr>
          <p:spPr bwMode="auto">
            <a:xfrm>
              <a:off x="3771343" y="5237078"/>
              <a:ext cx="694384" cy="69013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: Shape 90"/>
            <p:cNvSpPr/>
            <p:nvPr/>
          </p:nvSpPr>
          <p:spPr bwMode="auto">
            <a:xfrm>
              <a:off x="3945470" y="5498269"/>
              <a:ext cx="367366" cy="1996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Oval 96"/>
            <p:cNvSpPr/>
            <p:nvPr/>
          </p:nvSpPr>
          <p:spPr bwMode="auto">
            <a:xfrm>
              <a:off x="7708843" y="5271055"/>
              <a:ext cx="617938" cy="620061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97"/>
            <p:cNvSpPr/>
            <p:nvPr/>
          </p:nvSpPr>
          <p:spPr bwMode="auto">
            <a:xfrm>
              <a:off x="7670620" y="523495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95"/>
            <p:cNvSpPr/>
            <p:nvPr/>
          </p:nvSpPr>
          <p:spPr bwMode="auto">
            <a:xfrm>
              <a:off x="7868105" y="5438811"/>
              <a:ext cx="280302" cy="316402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Group 98"/>
            <p:cNvGrpSpPr/>
            <p:nvPr/>
          </p:nvGrpSpPr>
          <p:grpSpPr>
            <a:xfrm>
              <a:off x="5563254" y="3144151"/>
              <a:ext cx="1056668" cy="1056668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/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Rectangle 102"/>
                <p:cNvSpPr/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Rectangle 103"/>
                <p:cNvSpPr/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Rectangle 104"/>
                <p:cNvSpPr/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Freeform: Shape 105"/>
                <p:cNvSpPr/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4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3" name="TextBox 50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51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52"/>
          <p:cNvGrpSpPr/>
          <p:nvPr/>
        </p:nvGrpSpPr>
        <p:grpSpPr>
          <a:xfrm>
            <a:off x="764577" y="1038154"/>
            <a:ext cx="2063930" cy="649603"/>
            <a:chOff x="341323" y="1227225"/>
            <a:chExt cx="2751907" cy="866137"/>
          </a:xfrm>
        </p:grpSpPr>
        <p:sp>
          <p:nvSpPr>
            <p:cNvPr id="11" name="TextBox 5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54"/>
            <p:cNvSpPr txBox="1"/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9" name="TextBox 56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57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82580" y="1832281"/>
            <a:ext cx="5173918" cy="1811499"/>
            <a:chOff x="1982580" y="1832281"/>
            <a:chExt cx="5173918" cy="1811499"/>
          </a:xfrm>
        </p:grpSpPr>
        <p:grpSp>
          <p:nvGrpSpPr>
            <p:cNvPr id="4" name="Group 35"/>
            <p:cNvGrpSpPr/>
            <p:nvPr/>
          </p:nvGrpSpPr>
          <p:grpSpPr>
            <a:xfrm rot="2640000">
              <a:off x="2697590" y="2498284"/>
              <a:ext cx="393525" cy="499183"/>
              <a:chOff x="4082243" y="2257857"/>
              <a:chExt cx="397973" cy="504825"/>
            </a:xfrm>
          </p:grpSpPr>
          <p:sp>
            <p:nvSpPr>
              <p:cNvPr id="68" name="Freeform: Shape 36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9" name="Straight Connector 37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Diamond 38"/>
            <p:cNvSpPr/>
            <p:nvPr/>
          </p:nvSpPr>
          <p:spPr bwMode="auto">
            <a:xfrm>
              <a:off x="1982580" y="2664251"/>
              <a:ext cx="979529" cy="979528"/>
            </a:xfrm>
            <a:prstGeom prst="diamond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Group 39"/>
            <p:cNvGrpSpPr/>
            <p:nvPr/>
          </p:nvGrpSpPr>
          <p:grpSpPr>
            <a:xfrm rot="8040000">
              <a:off x="3519972" y="2494461"/>
              <a:ext cx="393525" cy="499183"/>
              <a:chOff x="4082243" y="2257857"/>
              <a:chExt cx="397973" cy="504825"/>
            </a:xfrm>
          </p:grpSpPr>
          <p:sp>
            <p:nvSpPr>
              <p:cNvPr id="66" name="Freeform: Shape 40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7" name="Straight Connector 41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Diamond 42"/>
            <p:cNvSpPr/>
            <p:nvPr/>
          </p:nvSpPr>
          <p:spPr bwMode="auto">
            <a:xfrm rot="5400000">
              <a:off x="2820830" y="1832280"/>
              <a:ext cx="979528" cy="979529"/>
            </a:xfrm>
            <a:prstGeom prst="diamond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43"/>
            <p:cNvGrpSpPr/>
            <p:nvPr/>
          </p:nvGrpSpPr>
          <p:grpSpPr>
            <a:xfrm rot="2640000">
              <a:off x="4376885" y="2498285"/>
              <a:ext cx="393525" cy="499183"/>
              <a:chOff x="4082243" y="2257857"/>
              <a:chExt cx="397973" cy="504825"/>
            </a:xfrm>
          </p:grpSpPr>
          <p:sp>
            <p:nvSpPr>
              <p:cNvPr id="64" name="Freeform: Shape 44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5" name="Straight Connector 45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Diamond 46"/>
            <p:cNvSpPr/>
            <p:nvPr/>
          </p:nvSpPr>
          <p:spPr bwMode="auto">
            <a:xfrm>
              <a:off x="3661875" y="2664252"/>
              <a:ext cx="979529" cy="979528"/>
            </a:xfrm>
            <a:prstGeom prst="diamond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47"/>
            <p:cNvGrpSpPr/>
            <p:nvPr/>
          </p:nvGrpSpPr>
          <p:grpSpPr>
            <a:xfrm rot="8040000">
              <a:off x="5199267" y="2494462"/>
              <a:ext cx="393525" cy="499183"/>
              <a:chOff x="4082243" y="2257857"/>
              <a:chExt cx="397973" cy="504825"/>
            </a:xfrm>
          </p:grpSpPr>
          <p:sp>
            <p:nvSpPr>
              <p:cNvPr id="62" name="Freeform: Shape 48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3" name="Straight Connector 49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Diamond 50"/>
            <p:cNvSpPr/>
            <p:nvPr/>
          </p:nvSpPr>
          <p:spPr bwMode="auto">
            <a:xfrm rot="5400000">
              <a:off x="4500126" y="1832281"/>
              <a:ext cx="979528" cy="979529"/>
            </a:xfrm>
            <a:prstGeom prst="diamond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Group 51"/>
            <p:cNvGrpSpPr/>
            <p:nvPr/>
          </p:nvGrpSpPr>
          <p:grpSpPr>
            <a:xfrm rot="2640000">
              <a:off x="6053729" y="2498285"/>
              <a:ext cx="393525" cy="499183"/>
              <a:chOff x="4082243" y="2257857"/>
              <a:chExt cx="397973" cy="504825"/>
            </a:xfrm>
          </p:grpSpPr>
          <p:sp>
            <p:nvSpPr>
              <p:cNvPr id="60" name="Freeform: Shape 52"/>
              <p:cNvSpPr/>
              <p:nvPr/>
            </p:nvSpPr>
            <p:spPr bwMode="auto">
              <a:xfrm>
                <a:off x="4082243" y="2257857"/>
                <a:ext cx="397973" cy="504825"/>
              </a:xfrm>
              <a:custGeom>
                <a:avLst/>
                <a:gdLst/>
                <a:ahLst/>
                <a:cxnLst>
                  <a:cxn ang="0">
                    <a:pos x="253" y="2"/>
                  </a:cxn>
                  <a:cxn ang="0">
                    <a:pos x="0" y="0"/>
                  </a:cxn>
                  <a:cxn ang="0">
                    <a:pos x="2" y="351"/>
                  </a:cxn>
                  <a:cxn ang="0">
                    <a:pos x="246" y="351"/>
                  </a:cxn>
                  <a:cxn ang="0">
                    <a:pos x="253" y="2"/>
                  </a:cxn>
                </a:cxnLst>
                <a:rect l="0" t="0" r="r" b="b"/>
                <a:pathLst>
                  <a:path w="253" h="356">
                    <a:moveTo>
                      <a:pt x="25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7" y="106"/>
                      <a:pt x="87" y="248"/>
                      <a:pt x="2" y="351"/>
                    </a:cubicBezTo>
                    <a:cubicBezTo>
                      <a:pt x="246" y="356"/>
                      <a:pt x="246" y="351"/>
                      <a:pt x="246" y="351"/>
                    </a:cubicBezTo>
                    <a:cubicBezTo>
                      <a:pt x="161" y="244"/>
                      <a:pt x="164" y="106"/>
                      <a:pt x="253" y="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1" name="Straight Connector 53"/>
              <p:cNvCxnSpPr/>
              <p:nvPr/>
            </p:nvCxnSpPr>
            <p:spPr>
              <a:xfrm rot="5400000" flipH="1" flipV="1">
                <a:off x="4128829" y="2509475"/>
                <a:ext cx="304800" cy="1588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Diamond 54"/>
            <p:cNvSpPr/>
            <p:nvPr/>
          </p:nvSpPr>
          <p:spPr bwMode="auto">
            <a:xfrm>
              <a:off x="5338719" y="2664252"/>
              <a:ext cx="979529" cy="979528"/>
            </a:xfrm>
            <a:prstGeom prst="diamond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Diamond 55"/>
            <p:cNvSpPr/>
            <p:nvPr/>
          </p:nvSpPr>
          <p:spPr bwMode="auto">
            <a:xfrm rot="5400000">
              <a:off x="6176970" y="1832281"/>
              <a:ext cx="979528" cy="979529"/>
            </a:xfrm>
            <a:prstGeom prst="diamond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56"/>
            <p:cNvGrpSpPr/>
            <p:nvPr/>
          </p:nvGrpSpPr>
          <p:grpSpPr>
            <a:xfrm>
              <a:off x="2295559" y="2942166"/>
              <a:ext cx="353571" cy="423674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58" name="Freeform: Shape 57"/>
              <p:cNvSpPr/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: Shape 58"/>
              <p:cNvSpPr/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59"/>
            <p:cNvGrpSpPr/>
            <p:nvPr/>
          </p:nvGrpSpPr>
          <p:grpSpPr>
            <a:xfrm>
              <a:off x="3170339" y="2183964"/>
              <a:ext cx="280737" cy="276161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3" name="Freeform: Shape 60"/>
              <p:cNvSpPr/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61"/>
              <p:cNvSpPr/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62"/>
              <p:cNvSpPr/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63"/>
              <p:cNvSpPr/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4"/>
              <p:cNvSpPr/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65"/>
            <p:cNvGrpSpPr/>
            <p:nvPr/>
          </p:nvGrpSpPr>
          <p:grpSpPr>
            <a:xfrm>
              <a:off x="4035142" y="2973975"/>
              <a:ext cx="232995" cy="360082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1" name="Freeform: Shape 66"/>
              <p:cNvSpPr/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: Shape 67"/>
              <p:cNvSpPr/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68"/>
            <p:cNvGrpSpPr/>
            <p:nvPr/>
          </p:nvGrpSpPr>
          <p:grpSpPr>
            <a:xfrm>
              <a:off x="4822203" y="2153136"/>
              <a:ext cx="335373" cy="337820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6" name="Freeform: Shape 69"/>
              <p:cNvSpPr/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70"/>
              <p:cNvSpPr/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71"/>
              <p:cNvSpPr/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72"/>
              <p:cNvSpPr/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: Shape 73"/>
              <p:cNvSpPr/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105"/>
            <p:cNvGrpSpPr/>
            <p:nvPr/>
          </p:nvGrpSpPr>
          <p:grpSpPr>
            <a:xfrm>
              <a:off x="5636178" y="2965896"/>
              <a:ext cx="384613" cy="376256"/>
              <a:chOff x="4330307" y="3263047"/>
              <a:chExt cx="311937" cy="305157"/>
            </a:xfrm>
          </p:grpSpPr>
          <p:sp>
            <p:nvSpPr>
              <p:cNvPr id="42" name="Freeform: Shape 106"/>
              <p:cNvSpPr/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107"/>
              <p:cNvSpPr/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: Shape 108"/>
              <p:cNvSpPr/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109"/>
              <p:cNvSpPr/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110"/>
            <p:cNvGrpSpPr/>
            <p:nvPr/>
          </p:nvGrpSpPr>
          <p:grpSpPr>
            <a:xfrm>
              <a:off x="6509757" y="2144140"/>
              <a:ext cx="313952" cy="355812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9" name="Freeform: Shape 111"/>
              <p:cNvSpPr/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112"/>
              <p:cNvSpPr/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Oval 113"/>
              <p:cNvSpPr/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74"/>
          <p:cNvGrpSpPr/>
          <p:nvPr/>
        </p:nvGrpSpPr>
        <p:grpSpPr>
          <a:xfrm>
            <a:off x="1740034" y="3643779"/>
            <a:ext cx="1458524" cy="943736"/>
            <a:chOff x="3218020" y="4798575"/>
            <a:chExt cx="1944699" cy="1258314"/>
          </a:xfrm>
        </p:grpSpPr>
        <p:sp>
          <p:nvSpPr>
            <p:cNvPr id="37" name="TextBox 75"/>
            <p:cNvSpPr txBox="1"/>
            <p:nvPr/>
          </p:nvSpPr>
          <p:spPr bwMode="auto">
            <a:xfrm>
              <a:off x="3223869" y="4798575"/>
              <a:ext cx="1933002" cy="662997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8" name="TextBox 76"/>
            <p:cNvSpPr txBox="1"/>
            <p:nvPr/>
          </p:nvSpPr>
          <p:spPr bwMode="auto">
            <a:xfrm>
              <a:off x="3218020" y="5461572"/>
              <a:ext cx="1944699" cy="59531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7"/>
          <p:cNvGrpSpPr/>
          <p:nvPr/>
        </p:nvGrpSpPr>
        <p:grpSpPr>
          <a:xfrm>
            <a:off x="3430044" y="3643779"/>
            <a:ext cx="1458524" cy="943736"/>
            <a:chOff x="3218020" y="4798575"/>
            <a:chExt cx="1944699" cy="1258314"/>
          </a:xfrm>
        </p:grpSpPr>
        <p:sp>
          <p:nvSpPr>
            <p:cNvPr id="35" name="TextBox 78"/>
            <p:cNvSpPr txBox="1"/>
            <p:nvPr/>
          </p:nvSpPr>
          <p:spPr bwMode="auto">
            <a:xfrm>
              <a:off x="3223869" y="4798575"/>
              <a:ext cx="1933002" cy="662997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6" name="TextBox 79"/>
            <p:cNvSpPr txBox="1"/>
            <p:nvPr/>
          </p:nvSpPr>
          <p:spPr bwMode="auto">
            <a:xfrm>
              <a:off x="3218020" y="5461572"/>
              <a:ext cx="1944699" cy="59531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3" name="Group 80"/>
          <p:cNvGrpSpPr/>
          <p:nvPr/>
        </p:nvGrpSpPr>
        <p:grpSpPr>
          <a:xfrm>
            <a:off x="5116013" y="3643779"/>
            <a:ext cx="1458524" cy="943736"/>
            <a:chOff x="3218020" y="4798575"/>
            <a:chExt cx="1944699" cy="1258314"/>
          </a:xfrm>
        </p:grpSpPr>
        <p:sp>
          <p:nvSpPr>
            <p:cNvPr id="33" name="TextBox 81"/>
            <p:cNvSpPr txBox="1"/>
            <p:nvPr/>
          </p:nvSpPr>
          <p:spPr bwMode="auto">
            <a:xfrm>
              <a:off x="3223869" y="4798575"/>
              <a:ext cx="1933002" cy="662997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4" name="TextBox 82"/>
            <p:cNvSpPr txBox="1"/>
            <p:nvPr/>
          </p:nvSpPr>
          <p:spPr bwMode="auto">
            <a:xfrm>
              <a:off x="3218020" y="5461572"/>
              <a:ext cx="1944699" cy="59531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4" name="Group 83"/>
          <p:cNvGrpSpPr/>
          <p:nvPr/>
        </p:nvGrpSpPr>
        <p:grpSpPr>
          <a:xfrm>
            <a:off x="5910642" y="894653"/>
            <a:ext cx="1458524" cy="937628"/>
            <a:chOff x="7110595" y="1177660"/>
            <a:chExt cx="1944699" cy="1250171"/>
          </a:xfrm>
        </p:grpSpPr>
        <p:sp>
          <p:nvSpPr>
            <p:cNvPr id="31" name="TextBox 84"/>
            <p:cNvSpPr txBox="1"/>
            <p:nvPr/>
          </p:nvSpPr>
          <p:spPr bwMode="auto">
            <a:xfrm>
              <a:off x="7116444" y="1177660"/>
              <a:ext cx="1933002" cy="368245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85"/>
            <p:cNvSpPr txBox="1"/>
            <p:nvPr/>
          </p:nvSpPr>
          <p:spPr bwMode="auto">
            <a:xfrm>
              <a:off x="7110595" y="1545905"/>
              <a:ext cx="1944699" cy="881926"/>
            </a:xfrm>
            <a:prstGeom prst="rect">
              <a:avLst/>
            </a:prstGeom>
            <a:noFill/>
          </p:spPr>
          <p:txBody>
            <a:bodyPr wrap="square" lIns="90000" tIns="46800" rIns="90000" bIns="360000" anchor="t" anchorCtr="1">
              <a:normAutofit fontScale="62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5" name="Group 86"/>
          <p:cNvGrpSpPr/>
          <p:nvPr/>
        </p:nvGrpSpPr>
        <p:grpSpPr>
          <a:xfrm>
            <a:off x="4231346" y="894653"/>
            <a:ext cx="1458524" cy="937628"/>
            <a:chOff x="7110595" y="1177660"/>
            <a:chExt cx="1944699" cy="1250171"/>
          </a:xfrm>
        </p:grpSpPr>
        <p:sp>
          <p:nvSpPr>
            <p:cNvPr id="29" name="TextBox 87"/>
            <p:cNvSpPr txBox="1"/>
            <p:nvPr/>
          </p:nvSpPr>
          <p:spPr bwMode="auto">
            <a:xfrm>
              <a:off x="7116444" y="1177660"/>
              <a:ext cx="1933002" cy="368245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0" name="TextBox 88"/>
            <p:cNvSpPr txBox="1"/>
            <p:nvPr/>
          </p:nvSpPr>
          <p:spPr bwMode="auto">
            <a:xfrm>
              <a:off x="7110595" y="1545905"/>
              <a:ext cx="1944699" cy="881926"/>
            </a:xfrm>
            <a:prstGeom prst="rect">
              <a:avLst/>
            </a:prstGeom>
            <a:noFill/>
          </p:spPr>
          <p:txBody>
            <a:bodyPr wrap="square" lIns="90000" tIns="46800" rIns="90000" bIns="360000" anchor="t" anchorCtr="1">
              <a:normAutofit fontScale="62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9"/>
          <p:cNvGrpSpPr/>
          <p:nvPr/>
        </p:nvGrpSpPr>
        <p:grpSpPr>
          <a:xfrm>
            <a:off x="2544850" y="894652"/>
            <a:ext cx="1458524" cy="937628"/>
            <a:chOff x="7110595" y="1177660"/>
            <a:chExt cx="1944699" cy="1250171"/>
          </a:xfrm>
        </p:grpSpPr>
        <p:sp>
          <p:nvSpPr>
            <p:cNvPr id="27" name="TextBox 90"/>
            <p:cNvSpPr txBox="1"/>
            <p:nvPr/>
          </p:nvSpPr>
          <p:spPr bwMode="auto">
            <a:xfrm>
              <a:off x="7116444" y="1177660"/>
              <a:ext cx="1933002" cy="368245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TextBox 91"/>
            <p:cNvSpPr txBox="1"/>
            <p:nvPr/>
          </p:nvSpPr>
          <p:spPr bwMode="auto">
            <a:xfrm>
              <a:off x="7110595" y="1545905"/>
              <a:ext cx="1944699" cy="881926"/>
            </a:xfrm>
            <a:prstGeom prst="rect">
              <a:avLst/>
            </a:prstGeom>
            <a:noFill/>
          </p:spPr>
          <p:txBody>
            <a:bodyPr wrap="square" lIns="90000" tIns="46800" rIns="90000" bIns="360000" anchor="t" anchorCtr="1">
              <a:normAutofit fontScale="62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732" y="1518730"/>
            <a:ext cx="1596950" cy="23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422" y="1519701"/>
            <a:ext cx="1596951" cy="239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5569426" y="1923678"/>
            <a:ext cx="195427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某集团有限公司</a:t>
            </a:r>
          </a:p>
        </p:txBody>
      </p:sp>
      <p:sp>
        <p:nvSpPr>
          <p:cNvPr id="7" name="矩形 6"/>
          <p:cNvSpPr/>
          <p:nvPr/>
        </p:nvSpPr>
        <p:spPr>
          <a:xfrm>
            <a:off x="5515383" y="2358492"/>
            <a:ext cx="340237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键点击图片，选择“更改图片”即可更换成您的图片，右键点击图片，选择“更换图片”即可更换成您的图片。右键点击图片，选择“更改图片”即可更换成您的图片，右键点击图片，选择“更换图片”即可更换成您的图片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5886" y="1519701"/>
            <a:ext cx="1596951" cy="23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58"/>
          <p:cNvGrpSpPr/>
          <p:nvPr/>
        </p:nvGrpSpPr>
        <p:grpSpPr>
          <a:xfrm>
            <a:off x="5569427" y="3435846"/>
            <a:ext cx="581407" cy="478310"/>
            <a:chOff x="7425108" y="4581128"/>
            <a:chExt cx="775209" cy="637746"/>
          </a:xfrm>
        </p:grpSpPr>
        <p:sp>
          <p:nvSpPr>
            <p:cNvPr id="9" name="矩形 8"/>
            <p:cNvSpPr/>
            <p:nvPr/>
          </p:nvSpPr>
          <p:spPr>
            <a:xfrm>
              <a:off x="7425108" y="4581128"/>
              <a:ext cx="775209" cy="6377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557592" y="4674845"/>
              <a:ext cx="524393" cy="445522"/>
              <a:chOff x="3351213" y="1103313"/>
              <a:chExt cx="5467350" cy="4645026"/>
            </a:xfrm>
            <a:solidFill>
              <a:schemeClr val="bg1"/>
            </a:solidFill>
          </p:grpSpPr>
          <p:sp>
            <p:nvSpPr>
              <p:cNvPr id="14" name="Freeform 22"/>
              <p:cNvSpPr/>
              <p:nvPr/>
            </p:nvSpPr>
            <p:spPr bwMode="auto">
              <a:xfrm>
                <a:off x="8081963" y="4530726"/>
                <a:ext cx="736600" cy="833438"/>
              </a:xfrm>
              <a:custGeom>
                <a:avLst/>
                <a:gdLst>
                  <a:gd name="T0" fmla="*/ 0 w 196"/>
                  <a:gd name="T1" fmla="*/ 59 h 222"/>
                  <a:gd name="T2" fmla="*/ 85 w 196"/>
                  <a:gd name="T3" fmla="*/ 0 h 222"/>
                  <a:gd name="T4" fmla="*/ 196 w 196"/>
                  <a:gd name="T5" fmla="*/ 89 h 222"/>
                  <a:gd name="T6" fmla="*/ 196 w 196"/>
                  <a:gd name="T7" fmla="*/ 222 h 222"/>
                  <a:gd name="T8" fmla="*/ 14 w 196"/>
                  <a:gd name="T9" fmla="*/ 222 h 222"/>
                  <a:gd name="T10" fmla="*/ 36 w 196"/>
                  <a:gd name="T11" fmla="*/ 189 h 222"/>
                  <a:gd name="T12" fmla="*/ 0 w 196"/>
                  <a:gd name="T13" fmla="*/ 59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2">
                    <a:moveTo>
                      <a:pt x="0" y="59"/>
                    </a:moveTo>
                    <a:cubicBezTo>
                      <a:pt x="38" y="56"/>
                      <a:pt x="70" y="33"/>
                      <a:pt x="85" y="0"/>
                    </a:cubicBezTo>
                    <a:cubicBezTo>
                      <a:pt x="139" y="15"/>
                      <a:pt x="196" y="42"/>
                      <a:pt x="196" y="89"/>
                    </a:cubicBezTo>
                    <a:cubicBezTo>
                      <a:pt x="196" y="179"/>
                      <a:pt x="196" y="222"/>
                      <a:pt x="196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36" y="189"/>
                      <a:pt x="36" y="189"/>
                      <a:pt x="36" y="189"/>
                    </a:cubicBezTo>
                    <a:lnTo>
                      <a:pt x="0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15" name="Freeform 23"/>
              <p:cNvSpPr/>
              <p:nvPr/>
            </p:nvSpPr>
            <p:spPr bwMode="auto">
              <a:xfrm>
                <a:off x="7585076" y="4530726"/>
                <a:ext cx="439738" cy="833438"/>
              </a:xfrm>
              <a:custGeom>
                <a:avLst/>
                <a:gdLst>
                  <a:gd name="T0" fmla="*/ 32 w 117"/>
                  <a:gd name="T1" fmla="*/ 0 h 222"/>
                  <a:gd name="T2" fmla="*/ 117 w 117"/>
                  <a:gd name="T3" fmla="*/ 59 h 222"/>
                  <a:gd name="T4" fmla="*/ 81 w 117"/>
                  <a:gd name="T5" fmla="*/ 189 h 222"/>
                  <a:gd name="T6" fmla="*/ 103 w 117"/>
                  <a:gd name="T7" fmla="*/ 222 h 222"/>
                  <a:gd name="T8" fmla="*/ 14 w 117"/>
                  <a:gd name="T9" fmla="*/ 222 h 222"/>
                  <a:gd name="T10" fmla="*/ 14 w 117"/>
                  <a:gd name="T11" fmla="*/ 65 h 222"/>
                  <a:gd name="T12" fmla="*/ 0 w 117"/>
                  <a:gd name="T13" fmla="*/ 10 h 222"/>
                  <a:gd name="T14" fmla="*/ 32 w 117"/>
                  <a:gd name="T15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2">
                    <a:moveTo>
                      <a:pt x="32" y="0"/>
                    </a:moveTo>
                    <a:cubicBezTo>
                      <a:pt x="47" y="33"/>
                      <a:pt x="79" y="56"/>
                      <a:pt x="117" y="59"/>
                    </a:cubicBezTo>
                    <a:cubicBezTo>
                      <a:pt x="81" y="189"/>
                      <a:pt x="81" y="189"/>
                      <a:pt x="81" y="189"/>
                    </a:cubicBezTo>
                    <a:cubicBezTo>
                      <a:pt x="103" y="222"/>
                      <a:pt x="103" y="222"/>
                      <a:pt x="103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4" y="181"/>
                      <a:pt x="14" y="129"/>
                      <a:pt x="14" y="65"/>
                    </a:cubicBezTo>
                    <a:cubicBezTo>
                      <a:pt x="14" y="45"/>
                      <a:pt x="9" y="27"/>
                      <a:pt x="0" y="10"/>
                    </a:cubicBezTo>
                    <a:cubicBezTo>
                      <a:pt x="10" y="6"/>
                      <a:pt x="21" y="3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16" name="Freeform 24"/>
              <p:cNvSpPr>
                <a:spLocks noEditPoints="1"/>
              </p:cNvSpPr>
              <p:nvPr/>
            </p:nvSpPr>
            <p:spPr bwMode="auto">
              <a:xfrm>
                <a:off x="7615238" y="3722688"/>
                <a:ext cx="857250" cy="860425"/>
              </a:xfrm>
              <a:custGeom>
                <a:avLst/>
                <a:gdLst>
                  <a:gd name="T0" fmla="*/ 114 w 228"/>
                  <a:gd name="T1" fmla="*/ 229 h 229"/>
                  <a:gd name="T2" fmla="*/ 0 w 228"/>
                  <a:gd name="T3" fmla="*/ 115 h 229"/>
                  <a:gd name="T4" fmla="*/ 114 w 228"/>
                  <a:gd name="T5" fmla="*/ 0 h 229"/>
                  <a:gd name="T6" fmla="*/ 228 w 228"/>
                  <a:gd name="T7" fmla="*/ 115 h 229"/>
                  <a:gd name="T8" fmla="*/ 114 w 228"/>
                  <a:gd name="T9" fmla="*/ 229 h 229"/>
                  <a:gd name="T10" fmla="*/ 208 w 228"/>
                  <a:gd name="T11" fmla="*/ 111 h 229"/>
                  <a:gd name="T12" fmla="*/ 178 w 228"/>
                  <a:gd name="T13" fmla="*/ 46 h 229"/>
                  <a:gd name="T14" fmla="*/ 186 w 228"/>
                  <a:gd name="T15" fmla="*/ 91 h 229"/>
                  <a:gd name="T16" fmla="*/ 136 w 228"/>
                  <a:gd name="T17" fmla="*/ 193 h 229"/>
                  <a:gd name="T18" fmla="*/ 208 w 228"/>
                  <a:gd name="T19" fmla="*/ 1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8" h="229">
                    <a:moveTo>
                      <a:pt x="114" y="229"/>
                    </a:moveTo>
                    <a:cubicBezTo>
                      <a:pt x="51" y="229"/>
                      <a:pt x="0" y="178"/>
                      <a:pt x="0" y="115"/>
                    </a:cubicBezTo>
                    <a:cubicBezTo>
                      <a:pt x="0" y="52"/>
                      <a:pt x="51" y="0"/>
                      <a:pt x="114" y="0"/>
                    </a:cubicBezTo>
                    <a:cubicBezTo>
                      <a:pt x="177" y="0"/>
                      <a:pt x="228" y="52"/>
                      <a:pt x="228" y="115"/>
                    </a:cubicBezTo>
                    <a:cubicBezTo>
                      <a:pt x="228" y="178"/>
                      <a:pt x="177" y="229"/>
                      <a:pt x="114" y="229"/>
                    </a:cubicBezTo>
                    <a:close/>
                    <a:moveTo>
                      <a:pt x="208" y="111"/>
                    </a:moveTo>
                    <a:cubicBezTo>
                      <a:pt x="208" y="85"/>
                      <a:pt x="196" y="62"/>
                      <a:pt x="178" y="46"/>
                    </a:cubicBezTo>
                    <a:cubicBezTo>
                      <a:pt x="183" y="60"/>
                      <a:pt x="186" y="76"/>
                      <a:pt x="186" y="91"/>
                    </a:cubicBezTo>
                    <a:cubicBezTo>
                      <a:pt x="186" y="133"/>
                      <a:pt x="166" y="170"/>
                      <a:pt x="136" y="193"/>
                    </a:cubicBezTo>
                    <a:cubicBezTo>
                      <a:pt x="177" y="188"/>
                      <a:pt x="208" y="153"/>
                      <a:pt x="208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17" name="Freeform 25"/>
              <p:cNvSpPr/>
              <p:nvPr/>
            </p:nvSpPr>
            <p:spPr bwMode="auto">
              <a:xfrm>
                <a:off x="6157913" y="4222751"/>
                <a:ext cx="1352550" cy="1525588"/>
              </a:xfrm>
              <a:custGeom>
                <a:avLst/>
                <a:gdLst>
                  <a:gd name="T0" fmla="*/ 157 w 360"/>
                  <a:gd name="T1" fmla="*/ 0 h 406"/>
                  <a:gd name="T2" fmla="*/ 360 w 360"/>
                  <a:gd name="T3" fmla="*/ 162 h 406"/>
                  <a:gd name="T4" fmla="*/ 360 w 360"/>
                  <a:gd name="T5" fmla="*/ 406 h 406"/>
                  <a:gd name="T6" fmla="*/ 26 w 360"/>
                  <a:gd name="T7" fmla="*/ 406 h 406"/>
                  <a:gd name="T8" fmla="*/ 65 w 360"/>
                  <a:gd name="T9" fmla="*/ 344 h 406"/>
                  <a:gd name="T10" fmla="*/ 0 w 360"/>
                  <a:gd name="T11" fmla="*/ 107 h 406"/>
                  <a:gd name="T12" fmla="*/ 157 w 360"/>
                  <a:gd name="T1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157" y="0"/>
                    </a:moveTo>
                    <a:cubicBezTo>
                      <a:pt x="255" y="27"/>
                      <a:pt x="360" y="75"/>
                      <a:pt x="360" y="162"/>
                    </a:cubicBezTo>
                    <a:cubicBezTo>
                      <a:pt x="360" y="326"/>
                      <a:pt x="360" y="406"/>
                      <a:pt x="360" y="406"/>
                    </a:cubicBezTo>
                    <a:cubicBezTo>
                      <a:pt x="26" y="406"/>
                      <a:pt x="26" y="406"/>
                      <a:pt x="26" y="406"/>
                    </a:cubicBezTo>
                    <a:cubicBezTo>
                      <a:pt x="65" y="344"/>
                      <a:pt x="65" y="344"/>
                      <a:pt x="65" y="344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69" y="102"/>
                      <a:pt x="128" y="60"/>
                      <a:pt x="1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18" name="Freeform 26"/>
              <p:cNvSpPr/>
              <p:nvPr/>
            </p:nvSpPr>
            <p:spPr bwMode="auto">
              <a:xfrm>
                <a:off x="6529388" y="3060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19" name="Freeform 27"/>
              <p:cNvSpPr/>
              <p:nvPr/>
            </p:nvSpPr>
            <p:spPr bwMode="auto">
              <a:xfrm>
                <a:off x="4703763" y="4222751"/>
                <a:ext cx="1352550" cy="1525588"/>
              </a:xfrm>
              <a:custGeom>
                <a:avLst/>
                <a:gdLst>
                  <a:gd name="T0" fmla="*/ 0 w 360"/>
                  <a:gd name="T1" fmla="*/ 406 h 406"/>
                  <a:gd name="T2" fmla="*/ 0 w 360"/>
                  <a:gd name="T3" fmla="*/ 162 h 406"/>
                  <a:gd name="T4" fmla="*/ 203 w 360"/>
                  <a:gd name="T5" fmla="*/ 0 h 406"/>
                  <a:gd name="T6" fmla="*/ 360 w 360"/>
                  <a:gd name="T7" fmla="*/ 107 h 406"/>
                  <a:gd name="T8" fmla="*/ 295 w 360"/>
                  <a:gd name="T9" fmla="*/ 344 h 406"/>
                  <a:gd name="T10" fmla="*/ 334 w 360"/>
                  <a:gd name="T11" fmla="*/ 406 h 406"/>
                  <a:gd name="T12" fmla="*/ 0 w 360"/>
                  <a:gd name="T13" fmla="*/ 40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0" y="406"/>
                    </a:moveTo>
                    <a:cubicBezTo>
                      <a:pt x="0" y="406"/>
                      <a:pt x="0" y="326"/>
                      <a:pt x="0" y="162"/>
                    </a:cubicBezTo>
                    <a:cubicBezTo>
                      <a:pt x="0" y="75"/>
                      <a:pt x="105" y="27"/>
                      <a:pt x="203" y="0"/>
                    </a:cubicBezTo>
                    <a:cubicBezTo>
                      <a:pt x="232" y="60"/>
                      <a:pt x="291" y="102"/>
                      <a:pt x="360" y="107"/>
                    </a:cubicBezTo>
                    <a:cubicBezTo>
                      <a:pt x="295" y="344"/>
                      <a:pt x="295" y="344"/>
                      <a:pt x="295" y="344"/>
                    </a:cubicBezTo>
                    <a:cubicBezTo>
                      <a:pt x="334" y="406"/>
                      <a:pt x="334" y="406"/>
                      <a:pt x="334" y="406"/>
                    </a:cubicBezTo>
                    <a:lnTo>
                      <a:pt x="0" y="4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0" name="Freeform 28"/>
              <p:cNvSpPr/>
              <p:nvPr/>
            </p:nvSpPr>
            <p:spPr bwMode="auto">
              <a:xfrm>
                <a:off x="5454651" y="1103313"/>
                <a:ext cx="3322638" cy="1690688"/>
              </a:xfrm>
              <a:custGeom>
                <a:avLst/>
                <a:gdLst>
                  <a:gd name="T0" fmla="*/ 137 w 884"/>
                  <a:gd name="T1" fmla="*/ 396 h 450"/>
                  <a:gd name="T2" fmla="*/ 10 w 884"/>
                  <a:gd name="T3" fmla="*/ 450 h 450"/>
                  <a:gd name="T4" fmla="*/ 0 w 884"/>
                  <a:gd name="T5" fmla="*/ 437 h 450"/>
                  <a:gd name="T6" fmla="*/ 349 w 884"/>
                  <a:gd name="T7" fmla="*/ 157 h 450"/>
                  <a:gd name="T8" fmla="*/ 450 w 884"/>
                  <a:gd name="T9" fmla="*/ 335 h 450"/>
                  <a:gd name="T10" fmla="*/ 620 w 884"/>
                  <a:gd name="T11" fmla="*/ 190 h 450"/>
                  <a:gd name="T12" fmla="*/ 484 w 884"/>
                  <a:gd name="T13" fmla="*/ 112 h 450"/>
                  <a:gd name="T14" fmla="*/ 884 w 884"/>
                  <a:gd name="T15" fmla="*/ 0 h 450"/>
                  <a:gd name="T16" fmla="*/ 744 w 884"/>
                  <a:gd name="T17" fmla="*/ 391 h 450"/>
                  <a:gd name="T18" fmla="*/ 662 w 884"/>
                  <a:gd name="T19" fmla="*/ 225 h 450"/>
                  <a:gd name="T20" fmla="*/ 435 w 884"/>
                  <a:gd name="T21" fmla="*/ 418 h 450"/>
                  <a:gd name="T22" fmla="*/ 334 w 884"/>
                  <a:gd name="T23" fmla="*/ 238 h 450"/>
                  <a:gd name="T24" fmla="*/ 137 w 884"/>
                  <a:gd name="T25" fmla="*/ 396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4" h="450">
                    <a:moveTo>
                      <a:pt x="137" y="396"/>
                    </a:moveTo>
                    <a:cubicBezTo>
                      <a:pt x="89" y="402"/>
                      <a:pt x="46" y="421"/>
                      <a:pt x="10" y="450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349" y="157"/>
                      <a:pt x="349" y="157"/>
                      <a:pt x="349" y="157"/>
                    </a:cubicBezTo>
                    <a:cubicBezTo>
                      <a:pt x="450" y="335"/>
                      <a:pt x="450" y="335"/>
                      <a:pt x="450" y="335"/>
                    </a:cubicBezTo>
                    <a:cubicBezTo>
                      <a:pt x="620" y="190"/>
                      <a:pt x="620" y="190"/>
                      <a:pt x="620" y="190"/>
                    </a:cubicBezTo>
                    <a:cubicBezTo>
                      <a:pt x="484" y="112"/>
                      <a:pt x="484" y="112"/>
                      <a:pt x="484" y="112"/>
                    </a:cubicBezTo>
                    <a:cubicBezTo>
                      <a:pt x="884" y="0"/>
                      <a:pt x="884" y="0"/>
                      <a:pt x="884" y="0"/>
                    </a:cubicBezTo>
                    <a:cubicBezTo>
                      <a:pt x="744" y="391"/>
                      <a:pt x="744" y="391"/>
                      <a:pt x="744" y="391"/>
                    </a:cubicBezTo>
                    <a:cubicBezTo>
                      <a:pt x="662" y="225"/>
                      <a:pt x="662" y="225"/>
                      <a:pt x="662" y="225"/>
                    </a:cubicBezTo>
                    <a:cubicBezTo>
                      <a:pt x="435" y="418"/>
                      <a:pt x="435" y="418"/>
                      <a:pt x="435" y="418"/>
                    </a:cubicBezTo>
                    <a:cubicBezTo>
                      <a:pt x="334" y="238"/>
                      <a:pt x="334" y="238"/>
                      <a:pt x="334" y="238"/>
                    </a:cubicBezTo>
                    <a:lnTo>
                      <a:pt x="137" y="3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1" name="Freeform 29"/>
              <p:cNvSpPr/>
              <p:nvPr/>
            </p:nvSpPr>
            <p:spPr bwMode="auto">
              <a:xfrm>
                <a:off x="3351213" y="2474913"/>
                <a:ext cx="2141538" cy="1333500"/>
              </a:xfrm>
              <a:custGeom>
                <a:avLst/>
                <a:gdLst>
                  <a:gd name="T0" fmla="*/ 492 w 570"/>
                  <a:gd name="T1" fmla="*/ 196 h 355"/>
                  <a:gd name="T2" fmla="*/ 415 w 570"/>
                  <a:gd name="T3" fmla="*/ 258 h 355"/>
                  <a:gd name="T4" fmla="*/ 323 w 570"/>
                  <a:gd name="T5" fmla="*/ 86 h 355"/>
                  <a:gd name="T6" fmla="*/ 59 w 570"/>
                  <a:gd name="T7" fmla="*/ 334 h 355"/>
                  <a:gd name="T8" fmla="*/ 10 w 570"/>
                  <a:gd name="T9" fmla="*/ 344 h 355"/>
                  <a:gd name="T10" fmla="*/ 22 w 570"/>
                  <a:gd name="T11" fmla="*/ 295 h 355"/>
                  <a:gd name="T12" fmla="*/ 338 w 570"/>
                  <a:gd name="T13" fmla="*/ 0 h 355"/>
                  <a:gd name="T14" fmla="*/ 432 w 570"/>
                  <a:gd name="T15" fmla="*/ 176 h 355"/>
                  <a:gd name="T16" fmla="*/ 560 w 570"/>
                  <a:gd name="T17" fmla="*/ 72 h 355"/>
                  <a:gd name="T18" fmla="*/ 570 w 570"/>
                  <a:gd name="T19" fmla="*/ 85 h 355"/>
                  <a:gd name="T20" fmla="*/ 492 w 570"/>
                  <a:gd name="T21" fmla="*/ 196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0" h="355">
                    <a:moveTo>
                      <a:pt x="492" y="196"/>
                    </a:moveTo>
                    <a:cubicBezTo>
                      <a:pt x="415" y="258"/>
                      <a:pt x="415" y="258"/>
                      <a:pt x="415" y="258"/>
                    </a:cubicBezTo>
                    <a:cubicBezTo>
                      <a:pt x="323" y="86"/>
                      <a:pt x="323" y="86"/>
                      <a:pt x="323" y="86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42" y="350"/>
                      <a:pt x="20" y="355"/>
                      <a:pt x="10" y="344"/>
                    </a:cubicBezTo>
                    <a:cubicBezTo>
                      <a:pt x="0" y="333"/>
                      <a:pt x="5" y="312"/>
                      <a:pt x="22" y="295"/>
                    </a:cubicBezTo>
                    <a:cubicBezTo>
                      <a:pt x="338" y="0"/>
                      <a:pt x="338" y="0"/>
                      <a:pt x="338" y="0"/>
                    </a:cubicBezTo>
                    <a:cubicBezTo>
                      <a:pt x="432" y="176"/>
                      <a:pt x="432" y="176"/>
                      <a:pt x="432" y="176"/>
                    </a:cubicBezTo>
                    <a:cubicBezTo>
                      <a:pt x="560" y="72"/>
                      <a:pt x="560" y="72"/>
                      <a:pt x="560" y="72"/>
                    </a:cubicBezTo>
                    <a:cubicBezTo>
                      <a:pt x="570" y="85"/>
                      <a:pt x="570" y="85"/>
                      <a:pt x="570" y="85"/>
                    </a:cubicBezTo>
                    <a:cubicBezTo>
                      <a:pt x="535" y="114"/>
                      <a:pt x="507" y="152"/>
                      <a:pt x="492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2" name="Freeform 30"/>
              <p:cNvSpPr>
                <a:spLocks noEditPoints="1"/>
              </p:cNvSpPr>
              <p:nvPr/>
            </p:nvSpPr>
            <p:spPr bwMode="auto">
              <a:xfrm>
                <a:off x="5305426" y="2744788"/>
                <a:ext cx="1570038" cy="1571625"/>
              </a:xfrm>
              <a:custGeom>
                <a:avLst/>
                <a:gdLst>
                  <a:gd name="T0" fmla="*/ 249 w 418"/>
                  <a:gd name="T1" fmla="*/ 352 h 418"/>
                  <a:gd name="T2" fmla="*/ 381 w 418"/>
                  <a:gd name="T3" fmla="*/ 201 h 418"/>
                  <a:gd name="T4" fmla="*/ 326 w 418"/>
                  <a:gd name="T5" fmla="*/ 84 h 418"/>
                  <a:gd name="T6" fmla="*/ 326 w 418"/>
                  <a:gd name="T7" fmla="*/ 84 h 418"/>
                  <a:gd name="T8" fmla="*/ 326 w 418"/>
                  <a:gd name="T9" fmla="*/ 84 h 418"/>
                  <a:gd name="T10" fmla="*/ 341 w 418"/>
                  <a:gd name="T11" fmla="*/ 166 h 418"/>
                  <a:gd name="T12" fmla="*/ 249 w 418"/>
                  <a:gd name="T13" fmla="*/ 352 h 418"/>
                  <a:gd name="T14" fmla="*/ 209 w 418"/>
                  <a:gd name="T15" fmla="*/ 418 h 418"/>
                  <a:gd name="T16" fmla="*/ 0 w 418"/>
                  <a:gd name="T17" fmla="*/ 209 h 418"/>
                  <a:gd name="T18" fmla="*/ 209 w 418"/>
                  <a:gd name="T19" fmla="*/ 0 h 418"/>
                  <a:gd name="T20" fmla="*/ 418 w 418"/>
                  <a:gd name="T21" fmla="*/ 209 h 418"/>
                  <a:gd name="T22" fmla="*/ 209 w 418"/>
                  <a:gd name="T23" fmla="*/ 41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8" h="418">
                    <a:moveTo>
                      <a:pt x="249" y="352"/>
                    </a:moveTo>
                    <a:cubicBezTo>
                      <a:pt x="324" y="342"/>
                      <a:pt x="381" y="279"/>
                      <a:pt x="381" y="201"/>
                    </a:cubicBezTo>
                    <a:cubicBezTo>
                      <a:pt x="381" y="154"/>
                      <a:pt x="360" y="112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35" y="109"/>
                      <a:pt x="341" y="137"/>
                      <a:pt x="341" y="166"/>
                    </a:cubicBezTo>
                    <a:cubicBezTo>
                      <a:pt x="341" y="242"/>
                      <a:pt x="305" y="309"/>
                      <a:pt x="249" y="352"/>
                    </a:cubicBezTo>
                    <a:close/>
                    <a:moveTo>
                      <a:pt x="209" y="418"/>
                    </a:moveTo>
                    <a:cubicBezTo>
                      <a:pt x="93" y="418"/>
                      <a:pt x="0" y="325"/>
                      <a:pt x="0" y="209"/>
                    </a:cubicBezTo>
                    <a:cubicBezTo>
                      <a:pt x="0" y="94"/>
                      <a:pt x="93" y="0"/>
                      <a:pt x="209" y="0"/>
                    </a:cubicBezTo>
                    <a:cubicBezTo>
                      <a:pt x="325" y="0"/>
                      <a:pt x="418" y="94"/>
                      <a:pt x="418" y="209"/>
                    </a:cubicBezTo>
                    <a:cubicBezTo>
                      <a:pt x="418" y="325"/>
                      <a:pt x="325" y="418"/>
                      <a:pt x="209" y="4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3" name="Freeform 31"/>
              <p:cNvSpPr/>
              <p:nvPr/>
            </p:nvSpPr>
            <p:spPr bwMode="auto">
              <a:xfrm>
                <a:off x="4181476" y="4541838"/>
                <a:ext cx="439738" cy="830263"/>
              </a:xfrm>
              <a:custGeom>
                <a:avLst/>
                <a:gdLst>
                  <a:gd name="T0" fmla="*/ 0 w 117"/>
                  <a:gd name="T1" fmla="*/ 58 h 221"/>
                  <a:gd name="T2" fmla="*/ 86 w 117"/>
                  <a:gd name="T3" fmla="*/ 0 h 221"/>
                  <a:gd name="T4" fmla="*/ 117 w 117"/>
                  <a:gd name="T5" fmla="*/ 10 h 221"/>
                  <a:gd name="T6" fmla="*/ 104 w 117"/>
                  <a:gd name="T7" fmla="*/ 65 h 221"/>
                  <a:gd name="T8" fmla="*/ 104 w 117"/>
                  <a:gd name="T9" fmla="*/ 221 h 221"/>
                  <a:gd name="T10" fmla="*/ 14 w 117"/>
                  <a:gd name="T11" fmla="*/ 221 h 221"/>
                  <a:gd name="T12" fmla="*/ 36 w 117"/>
                  <a:gd name="T13" fmla="*/ 188 h 221"/>
                  <a:gd name="T14" fmla="*/ 0 w 117"/>
                  <a:gd name="T15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1">
                    <a:moveTo>
                      <a:pt x="0" y="58"/>
                    </a:moveTo>
                    <a:cubicBezTo>
                      <a:pt x="38" y="56"/>
                      <a:pt x="70" y="32"/>
                      <a:pt x="86" y="0"/>
                    </a:cubicBezTo>
                    <a:cubicBezTo>
                      <a:pt x="96" y="3"/>
                      <a:pt x="107" y="6"/>
                      <a:pt x="117" y="10"/>
                    </a:cubicBezTo>
                    <a:cubicBezTo>
                      <a:pt x="108" y="26"/>
                      <a:pt x="104" y="45"/>
                      <a:pt x="104" y="65"/>
                    </a:cubicBezTo>
                    <a:cubicBezTo>
                      <a:pt x="104" y="128"/>
                      <a:pt x="104" y="180"/>
                      <a:pt x="104" y="221"/>
                    </a:cubicBezTo>
                    <a:cubicBezTo>
                      <a:pt x="14" y="221"/>
                      <a:pt x="14" y="221"/>
                      <a:pt x="14" y="221"/>
                    </a:cubicBezTo>
                    <a:cubicBezTo>
                      <a:pt x="36" y="188"/>
                      <a:pt x="36" y="188"/>
                      <a:pt x="36" y="188"/>
                    </a:cubicBez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4" name="Freeform 32"/>
              <p:cNvSpPr/>
              <p:nvPr/>
            </p:nvSpPr>
            <p:spPr bwMode="auto">
              <a:xfrm>
                <a:off x="3387726" y="4541838"/>
                <a:ext cx="736600" cy="830263"/>
              </a:xfrm>
              <a:custGeom>
                <a:avLst/>
                <a:gdLst>
                  <a:gd name="T0" fmla="*/ 196 w 196"/>
                  <a:gd name="T1" fmla="*/ 58 h 221"/>
                  <a:gd name="T2" fmla="*/ 160 w 196"/>
                  <a:gd name="T3" fmla="*/ 188 h 221"/>
                  <a:gd name="T4" fmla="*/ 182 w 196"/>
                  <a:gd name="T5" fmla="*/ 221 h 221"/>
                  <a:gd name="T6" fmla="*/ 0 w 196"/>
                  <a:gd name="T7" fmla="*/ 221 h 221"/>
                  <a:gd name="T8" fmla="*/ 0 w 196"/>
                  <a:gd name="T9" fmla="*/ 88 h 221"/>
                  <a:gd name="T10" fmla="*/ 111 w 196"/>
                  <a:gd name="T11" fmla="*/ 0 h 221"/>
                  <a:gd name="T12" fmla="*/ 196 w 196"/>
                  <a:gd name="T13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1">
                    <a:moveTo>
                      <a:pt x="196" y="58"/>
                    </a:moveTo>
                    <a:cubicBezTo>
                      <a:pt x="160" y="188"/>
                      <a:pt x="160" y="188"/>
                      <a:pt x="160" y="188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21"/>
                      <a:pt x="0" y="178"/>
                      <a:pt x="0" y="88"/>
                    </a:cubicBezTo>
                    <a:cubicBezTo>
                      <a:pt x="0" y="41"/>
                      <a:pt x="57" y="14"/>
                      <a:pt x="111" y="0"/>
                    </a:cubicBezTo>
                    <a:cubicBezTo>
                      <a:pt x="126" y="32"/>
                      <a:pt x="158" y="56"/>
                      <a:pt x="19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5" name="Freeform 33"/>
              <p:cNvSpPr/>
              <p:nvPr/>
            </p:nvSpPr>
            <p:spPr bwMode="auto">
              <a:xfrm>
                <a:off x="3922713" y="39068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6" name="Freeform 34"/>
              <p:cNvSpPr>
                <a:spLocks noEditPoints="1"/>
              </p:cNvSpPr>
              <p:nvPr/>
            </p:nvSpPr>
            <p:spPr bwMode="auto">
              <a:xfrm>
                <a:off x="3733801" y="3733801"/>
                <a:ext cx="857250" cy="860425"/>
              </a:xfrm>
              <a:custGeom>
                <a:avLst/>
                <a:gdLst>
                  <a:gd name="T0" fmla="*/ 50 w 228"/>
                  <a:gd name="T1" fmla="*/ 46 h 229"/>
                  <a:gd name="T2" fmla="*/ 20 w 228"/>
                  <a:gd name="T3" fmla="*/ 110 h 229"/>
                  <a:gd name="T4" fmla="*/ 92 w 228"/>
                  <a:gd name="T5" fmla="*/ 192 h 229"/>
                  <a:gd name="T6" fmla="*/ 42 w 228"/>
                  <a:gd name="T7" fmla="*/ 91 h 229"/>
                  <a:gd name="T8" fmla="*/ 50 w 228"/>
                  <a:gd name="T9" fmla="*/ 46 h 229"/>
                  <a:gd name="T10" fmla="*/ 50 w 228"/>
                  <a:gd name="T11" fmla="*/ 46 h 229"/>
                  <a:gd name="T12" fmla="*/ 114 w 228"/>
                  <a:gd name="T13" fmla="*/ 229 h 229"/>
                  <a:gd name="T14" fmla="*/ 0 w 228"/>
                  <a:gd name="T15" fmla="*/ 114 h 229"/>
                  <a:gd name="T16" fmla="*/ 114 w 228"/>
                  <a:gd name="T17" fmla="*/ 0 h 229"/>
                  <a:gd name="T18" fmla="*/ 228 w 228"/>
                  <a:gd name="T19" fmla="*/ 114 h 229"/>
                  <a:gd name="T20" fmla="*/ 114 w 228"/>
                  <a:gd name="T21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29">
                    <a:moveTo>
                      <a:pt x="50" y="46"/>
                    </a:moveTo>
                    <a:cubicBezTo>
                      <a:pt x="32" y="61"/>
                      <a:pt x="20" y="84"/>
                      <a:pt x="20" y="110"/>
                    </a:cubicBezTo>
                    <a:cubicBezTo>
                      <a:pt x="20" y="152"/>
                      <a:pt x="51" y="187"/>
                      <a:pt x="92" y="192"/>
                    </a:cubicBezTo>
                    <a:cubicBezTo>
                      <a:pt x="62" y="169"/>
                      <a:pt x="42" y="132"/>
                      <a:pt x="42" y="91"/>
                    </a:cubicBezTo>
                    <a:cubicBezTo>
                      <a:pt x="42" y="75"/>
                      <a:pt x="45" y="60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lose/>
                    <a:moveTo>
                      <a:pt x="114" y="229"/>
                    </a:moveTo>
                    <a:cubicBezTo>
                      <a:pt x="51" y="229"/>
                      <a:pt x="0" y="177"/>
                      <a:pt x="0" y="114"/>
                    </a:cubicBezTo>
                    <a:cubicBezTo>
                      <a:pt x="0" y="51"/>
                      <a:pt x="51" y="0"/>
                      <a:pt x="114" y="0"/>
                    </a:cubicBezTo>
                    <a:cubicBezTo>
                      <a:pt x="177" y="0"/>
                      <a:pt x="228" y="51"/>
                      <a:pt x="228" y="114"/>
                    </a:cubicBezTo>
                    <a:cubicBezTo>
                      <a:pt x="228" y="177"/>
                      <a:pt x="177" y="229"/>
                      <a:pt x="114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</p:grpSp>
      </p:grpSp>
      <p:grpSp>
        <p:nvGrpSpPr>
          <p:cNvPr id="27" name="组合 59"/>
          <p:cNvGrpSpPr/>
          <p:nvPr/>
        </p:nvGrpSpPr>
        <p:grpSpPr>
          <a:xfrm>
            <a:off x="6255861" y="3435846"/>
            <a:ext cx="581407" cy="478310"/>
            <a:chOff x="8340354" y="4581128"/>
            <a:chExt cx="775209" cy="637746"/>
          </a:xfrm>
        </p:grpSpPr>
        <p:sp>
          <p:nvSpPr>
            <p:cNvPr id="10" name="矩形 9"/>
            <p:cNvSpPr/>
            <p:nvPr/>
          </p:nvSpPr>
          <p:spPr>
            <a:xfrm>
              <a:off x="8340354" y="4581128"/>
              <a:ext cx="775209" cy="6377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33" name="组合 26"/>
            <p:cNvGrpSpPr/>
            <p:nvPr/>
          </p:nvGrpSpPr>
          <p:grpSpPr>
            <a:xfrm>
              <a:off x="8501499" y="4690042"/>
              <a:ext cx="443093" cy="457117"/>
              <a:chOff x="3613150" y="869950"/>
              <a:chExt cx="4965700" cy="5122863"/>
            </a:xfrm>
            <a:solidFill>
              <a:schemeClr val="bg1"/>
            </a:solidFill>
          </p:grpSpPr>
          <p:sp>
            <p:nvSpPr>
              <p:cNvPr id="28" name="Freeform 111"/>
              <p:cNvSpPr/>
              <p:nvPr/>
            </p:nvSpPr>
            <p:spPr bwMode="auto">
              <a:xfrm>
                <a:off x="6578600" y="1433513"/>
                <a:ext cx="2000250" cy="3994150"/>
              </a:xfrm>
              <a:custGeom>
                <a:avLst/>
                <a:gdLst>
                  <a:gd name="T0" fmla="*/ 269 w 532"/>
                  <a:gd name="T1" fmla="*/ 903 h 1063"/>
                  <a:gd name="T2" fmla="*/ 73 w 532"/>
                  <a:gd name="T3" fmla="*/ 985 h 1063"/>
                  <a:gd name="T4" fmla="*/ 73 w 532"/>
                  <a:gd name="T5" fmla="*/ 1063 h 1063"/>
                  <a:gd name="T6" fmla="*/ 0 w 532"/>
                  <a:gd name="T7" fmla="*/ 1063 h 1063"/>
                  <a:gd name="T8" fmla="*/ 0 w 532"/>
                  <a:gd name="T9" fmla="*/ 949 h 1063"/>
                  <a:gd name="T10" fmla="*/ 418 w 532"/>
                  <a:gd name="T11" fmla="*/ 532 h 1063"/>
                  <a:gd name="T12" fmla="*/ 0 w 532"/>
                  <a:gd name="T13" fmla="*/ 114 h 1063"/>
                  <a:gd name="T14" fmla="*/ 0 w 532"/>
                  <a:gd name="T15" fmla="*/ 0 h 1063"/>
                  <a:gd name="T16" fmla="*/ 73 w 532"/>
                  <a:gd name="T17" fmla="*/ 0 h 1063"/>
                  <a:gd name="T18" fmla="*/ 73 w 532"/>
                  <a:gd name="T19" fmla="*/ 79 h 1063"/>
                  <a:gd name="T20" fmla="*/ 269 w 532"/>
                  <a:gd name="T21" fmla="*/ 160 h 1063"/>
                  <a:gd name="T22" fmla="*/ 325 w 532"/>
                  <a:gd name="T23" fmla="*/ 105 h 1063"/>
                  <a:gd name="T24" fmla="*/ 427 w 532"/>
                  <a:gd name="T25" fmla="*/ 207 h 1063"/>
                  <a:gd name="T26" fmla="*/ 372 w 532"/>
                  <a:gd name="T27" fmla="*/ 263 h 1063"/>
                  <a:gd name="T28" fmla="*/ 453 w 532"/>
                  <a:gd name="T29" fmla="*/ 459 h 1063"/>
                  <a:gd name="T30" fmla="*/ 532 w 532"/>
                  <a:gd name="T31" fmla="*/ 459 h 1063"/>
                  <a:gd name="T32" fmla="*/ 532 w 532"/>
                  <a:gd name="T33" fmla="*/ 604 h 1063"/>
                  <a:gd name="T34" fmla="*/ 453 w 532"/>
                  <a:gd name="T35" fmla="*/ 604 h 1063"/>
                  <a:gd name="T36" fmla="*/ 372 w 532"/>
                  <a:gd name="T37" fmla="*/ 800 h 1063"/>
                  <a:gd name="T38" fmla="*/ 427 w 532"/>
                  <a:gd name="T39" fmla="*/ 856 h 1063"/>
                  <a:gd name="T40" fmla="*/ 325 w 532"/>
                  <a:gd name="T41" fmla="*/ 959 h 1063"/>
                  <a:gd name="T42" fmla="*/ 269 w 532"/>
                  <a:gd name="T43" fmla="*/ 903 h 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2" h="1063">
                    <a:moveTo>
                      <a:pt x="269" y="903"/>
                    </a:moveTo>
                    <a:cubicBezTo>
                      <a:pt x="212" y="945"/>
                      <a:pt x="146" y="973"/>
                      <a:pt x="73" y="985"/>
                    </a:cubicBezTo>
                    <a:cubicBezTo>
                      <a:pt x="73" y="1063"/>
                      <a:pt x="73" y="1063"/>
                      <a:pt x="73" y="1063"/>
                    </a:cubicBezTo>
                    <a:cubicBezTo>
                      <a:pt x="0" y="1063"/>
                      <a:pt x="0" y="1063"/>
                      <a:pt x="0" y="1063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231" y="949"/>
                      <a:pt x="418" y="762"/>
                      <a:pt x="418" y="532"/>
                    </a:cubicBezTo>
                    <a:cubicBezTo>
                      <a:pt x="418" y="301"/>
                      <a:pt x="231" y="114"/>
                      <a:pt x="0" y="1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146" y="90"/>
                      <a:pt x="212" y="119"/>
                      <a:pt x="269" y="160"/>
                    </a:cubicBezTo>
                    <a:cubicBezTo>
                      <a:pt x="325" y="105"/>
                      <a:pt x="325" y="105"/>
                      <a:pt x="325" y="105"/>
                    </a:cubicBezTo>
                    <a:cubicBezTo>
                      <a:pt x="427" y="207"/>
                      <a:pt x="427" y="207"/>
                      <a:pt x="427" y="207"/>
                    </a:cubicBezTo>
                    <a:cubicBezTo>
                      <a:pt x="372" y="263"/>
                      <a:pt x="372" y="263"/>
                      <a:pt x="372" y="263"/>
                    </a:cubicBezTo>
                    <a:cubicBezTo>
                      <a:pt x="413" y="320"/>
                      <a:pt x="442" y="386"/>
                      <a:pt x="453" y="459"/>
                    </a:cubicBezTo>
                    <a:cubicBezTo>
                      <a:pt x="532" y="459"/>
                      <a:pt x="532" y="459"/>
                      <a:pt x="532" y="459"/>
                    </a:cubicBezTo>
                    <a:cubicBezTo>
                      <a:pt x="532" y="604"/>
                      <a:pt x="532" y="604"/>
                      <a:pt x="532" y="604"/>
                    </a:cubicBezTo>
                    <a:cubicBezTo>
                      <a:pt x="453" y="604"/>
                      <a:pt x="453" y="604"/>
                      <a:pt x="453" y="604"/>
                    </a:cubicBezTo>
                    <a:cubicBezTo>
                      <a:pt x="442" y="677"/>
                      <a:pt x="413" y="744"/>
                      <a:pt x="372" y="800"/>
                    </a:cubicBezTo>
                    <a:cubicBezTo>
                      <a:pt x="427" y="856"/>
                      <a:pt x="427" y="856"/>
                      <a:pt x="427" y="856"/>
                    </a:cubicBezTo>
                    <a:cubicBezTo>
                      <a:pt x="325" y="959"/>
                      <a:pt x="325" y="959"/>
                      <a:pt x="325" y="959"/>
                    </a:cubicBezTo>
                    <a:lnTo>
                      <a:pt x="269" y="9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9" name="Freeform 112"/>
              <p:cNvSpPr/>
              <p:nvPr/>
            </p:nvSpPr>
            <p:spPr bwMode="auto">
              <a:xfrm>
                <a:off x="6578600" y="2482850"/>
                <a:ext cx="950913" cy="1897063"/>
              </a:xfrm>
              <a:custGeom>
                <a:avLst/>
                <a:gdLst>
                  <a:gd name="T0" fmla="*/ 216 w 253"/>
                  <a:gd name="T1" fmla="*/ 287 h 505"/>
                  <a:gd name="T2" fmla="*/ 177 w 253"/>
                  <a:gd name="T3" fmla="*/ 380 h 505"/>
                  <a:gd name="T4" fmla="*/ 203 w 253"/>
                  <a:gd name="T5" fmla="*/ 407 h 505"/>
                  <a:gd name="T6" fmla="*/ 154 w 253"/>
                  <a:gd name="T7" fmla="*/ 455 h 505"/>
                  <a:gd name="T8" fmla="*/ 128 w 253"/>
                  <a:gd name="T9" fmla="*/ 429 h 505"/>
                  <a:gd name="T10" fmla="*/ 35 w 253"/>
                  <a:gd name="T11" fmla="*/ 468 h 505"/>
                  <a:gd name="T12" fmla="*/ 35 w 253"/>
                  <a:gd name="T13" fmla="*/ 505 h 505"/>
                  <a:gd name="T14" fmla="*/ 0 w 253"/>
                  <a:gd name="T15" fmla="*/ 505 h 505"/>
                  <a:gd name="T16" fmla="*/ 0 w 253"/>
                  <a:gd name="T17" fmla="*/ 451 h 505"/>
                  <a:gd name="T18" fmla="*/ 199 w 253"/>
                  <a:gd name="T19" fmla="*/ 253 h 505"/>
                  <a:gd name="T20" fmla="*/ 0 w 253"/>
                  <a:gd name="T21" fmla="*/ 55 h 505"/>
                  <a:gd name="T22" fmla="*/ 0 w 253"/>
                  <a:gd name="T23" fmla="*/ 0 h 505"/>
                  <a:gd name="T24" fmla="*/ 35 w 253"/>
                  <a:gd name="T25" fmla="*/ 0 h 505"/>
                  <a:gd name="T26" fmla="*/ 35 w 253"/>
                  <a:gd name="T27" fmla="*/ 38 h 505"/>
                  <a:gd name="T28" fmla="*/ 128 w 253"/>
                  <a:gd name="T29" fmla="*/ 76 h 505"/>
                  <a:gd name="T30" fmla="*/ 154 w 253"/>
                  <a:gd name="T31" fmla="*/ 50 h 505"/>
                  <a:gd name="T32" fmla="*/ 203 w 253"/>
                  <a:gd name="T33" fmla="*/ 99 h 505"/>
                  <a:gd name="T34" fmla="*/ 177 w 253"/>
                  <a:gd name="T35" fmla="*/ 125 h 505"/>
                  <a:gd name="T36" fmla="*/ 216 w 253"/>
                  <a:gd name="T37" fmla="*/ 218 h 505"/>
                  <a:gd name="T38" fmla="*/ 253 w 253"/>
                  <a:gd name="T39" fmla="*/ 218 h 505"/>
                  <a:gd name="T40" fmla="*/ 253 w 253"/>
                  <a:gd name="T41" fmla="*/ 287 h 505"/>
                  <a:gd name="T42" fmla="*/ 216 w 253"/>
                  <a:gd name="T43" fmla="*/ 287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3" h="505">
                    <a:moveTo>
                      <a:pt x="216" y="287"/>
                    </a:moveTo>
                    <a:cubicBezTo>
                      <a:pt x="210" y="321"/>
                      <a:pt x="196" y="353"/>
                      <a:pt x="177" y="380"/>
                    </a:cubicBezTo>
                    <a:cubicBezTo>
                      <a:pt x="203" y="407"/>
                      <a:pt x="203" y="407"/>
                      <a:pt x="203" y="407"/>
                    </a:cubicBezTo>
                    <a:cubicBezTo>
                      <a:pt x="154" y="455"/>
                      <a:pt x="154" y="455"/>
                      <a:pt x="154" y="455"/>
                    </a:cubicBezTo>
                    <a:cubicBezTo>
                      <a:pt x="128" y="429"/>
                      <a:pt x="128" y="429"/>
                      <a:pt x="128" y="429"/>
                    </a:cubicBezTo>
                    <a:cubicBezTo>
                      <a:pt x="101" y="449"/>
                      <a:pt x="69" y="462"/>
                      <a:pt x="35" y="468"/>
                    </a:cubicBezTo>
                    <a:cubicBezTo>
                      <a:pt x="35" y="505"/>
                      <a:pt x="35" y="505"/>
                      <a:pt x="35" y="505"/>
                    </a:cubicBezTo>
                    <a:cubicBezTo>
                      <a:pt x="0" y="505"/>
                      <a:pt x="0" y="505"/>
                      <a:pt x="0" y="505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110" y="451"/>
                      <a:pt x="199" y="362"/>
                      <a:pt x="199" y="253"/>
                    </a:cubicBezTo>
                    <a:cubicBezTo>
                      <a:pt x="199" y="143"/>
                      <a:pt x="11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69" y="43"/>
                      <a:pt x="101" y="57"/>
                      <a:pt x="128" y="76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96" y="152"/>
                      <a:pt x="210" y="184"/>
                      <a:pt x="216" y="218"/>
                    </a:cubicBezTo>
                    <a:cubicBezTo>
                      <a:pt x="253" y="218"/>
                      <a:pt x="253" y="218"/>
                      <a:pt x="253" y="218"/>
                    </a:cubicBezTo>
                    <a:cubicBezTo>
                      <a:pt x="253" y="287"/>
                      <a:pt x="253" y="287"/>
                      <a:pt x="253" y="287"/>
                    </a:cubicBezTo>
                    <a:lnTo>
                      <a:pt x="216" y="2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0" name="Oval 113"/>
              <p:cNvSpPr>
                <a:spLocks noChangeArrowheads="1"/>
              </p:cNvSpPr>
              <p:nvPr/>
            </p:nvSpPr>
            <p:spPr bwMode="auto">
              <a:xfrm>
                <a:off x="5861050" y="3011488"/>
                <a:ext cx="835025" cy="838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1" name="Freeform 114"/>
              <p:cNvSpPr/>
              <p:nvPr/>
            </p:nvSpPr>
            <p:spPr bwMode="auto">
              <a:xfrm>
                <a:off x="4794250" y="1947863"/>
                <a:ext cx="1484313" cy="2970213"/>
              </a:xfrm>
              <a:custGeom>
                <a:avLst/>
                <a:gdLst>
                  <a:gd name="T0" fmla="*/ 341 w 395"/>
                  <a:gd name="T1" fmla="*/ 0 h 790"/>
                  <a:gd name="T2" fmla="*/ 395 w 395"/>
                  <a:gd name="T3" fmla="*/ 0 h 790"/>
                  <a:gd name="T4" fmla="*/ 395 w 395"/>
                  <a:gd name="T5" fmla="*/ 85 h 790"/>
                  <a:gd name="T6" fmla="*/ 85 w 395"/>
                  <a:gd name="T7" fmla="*/ 395 h 790"/>
                  <a:gd name="T8" fmla="*/ 395 w 395"/>
                  <a:gd name="T9" fmla="*/ 705 h 790"/>
                  <a:gd name="T10" fmla="*/ 395 w 395"/>
                  <a:gd name="T11" fmla="*/ 790 h 790"/>
                  <a:gd name="T12" fmla="*/ 341 w 395"/>
                  <a:gd name="T13" fmla="*/ 790 h 790"/>
                  <a:gd name="T14" fmla="*/ 341 w 395"/>
                  <a:gd name="T15" fmla="*/ 731 h 790"/>
                  <a:gd name="T16" fmla="*/ 195 w 395"/>
                  <a:gd name="T17" fmla="*/ 671 h 790"/>
                  <a:gd name="T18" fmla="*/ 154 w 395"/>
                  <a:gd name="T19" fmla="*/ 712 h 790"/>
                  <a:gd name="T20" fmla="*/ 78 w 395"/>
                  <a:gd name="T21" fmla="*/ 636 h 790"/>
                  <a:gd name="T22" fmla="*/ 119 w 395"/>
                  <a:gd name="T23" fmla="*/ 594 h 790"/>
                  <a:gd name="T24" fmla="*/ 58 w 395"/>
                  <a:gd name="T25" fmla="*/ 449 h 790"/>
                  <a:gd name="T26" fmla="*/ 0 w 395"/>
                  <a:gd name="T27" fmla="*/ 449 h 790"/>
                  <a:gd name="T28" fmla="*/ 0 w 395"/>
                  <a:gd name="T29" fmla="*/ 341 h 790"/>
                  <a:gd name="T30" fmla="*/ 58 w 395"/>
                  <a:gd name="T31" fmla="*/ 341 h 790"/>
                  <a:gd name="T32" fmla="*/ 119 w 395"/>
                  <a:gd name="T33" fmla="*/ 195 h 790"/>
                  <a:gd name="T34" fmla="*/ 78 w 395"/>
                  <a:gd name="T35" fmla="*/ 153 h 790"/>
                  <a:gd name="T36" fmla="*/ 154 w 395"/>
                  <a:gd name="T37" fmla="*/ 77 h 790"/>
                  <a:gd name="T38" fmla="*/ 195 w 395"/>
                  <a:gd name="T39" fmla="*/ 118 h 790"/>
                  <a:gd name="T40" fmla="*/ 341 w 395"/>
                  <a:gd name="T41" fmla="*/ 58 h 790"/>
                  <a:gd name="T42" fmla="*/ 341 w 395"/>
                  <a:gd name="T43" fmla="*/ 0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5" h="790">
                    <a:moveTo>
                      <a:pt x="341" y="0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95" y="85"/>
                      <a:pt x="395" y="85"/>
                      <a:pt x="395" y="85"/>
                    </a:cubicBezTo>
                    <a:cubicBezTo>
                      <a:pt x="224" y="85"/>
                      <a:pt x="85" y="223"/>
                      <a:pt x="85" y="395"/>
                    </a:cubicBezTo>
                    <a:cubicBezTo>
                      <a:pt x="85" y="566"/>
                      <a:pt x="224" y="705"/>
                      <a:pt x="395" y="705"/>
                    </a:cubicBezTo>
                    <a:cubicBezTo>
                      <a:pt x="395" y="790"/>
                      <a:pt x="395" y="790"/>
                      <a:pt x="395" y="790"/>
                    </a:cubicBezTo>
                    <a:cubicBezTo>
                      <a:pt x="341" y="790"/>
                      <a:pt x="341" y="790"/>
                      <a:pt x="341" y="790"/>
                    </a:cubicBezTo>
                    <a:cubicBezTo>
                      <a:pt x="341" y="731"/>
                      <a:pt x="341" y="731"/>
                      <a:pt x="341" y="731"/>
                    </a:cubicBezTo>
                    <a:cubicBezTo>
                      <a:pt x="287" y="723"/>
                      <a:pt x="238" y="701"/>
                      <a:pt x="195" y="671"/>
                    </a:cubicBezTo>
                    <a:cubicBezTo>
                      <a:pt x="154" y="712"/>
                      <a:pt x="154" y="712"/>
                      <a:pt x="154" y="712"/>
                    </a:cubicBezTo>
                    <a:cubicBezTo>
                      <a:pt x="78" y="636"/>
                      <a:pt x="78" y="636"/>
                      <a:pt x="78" y="636"/>
                    </a:cubicBezTo>
                    <a:cubicBezTo>
                      <a:pt x="119" y="594"/>
                      <a:pt x="119" y="594"/>
                      <a:pt x="119" y="594"/>
                    </a:cubicBezTo>
                    <a:cubicBezTo>
                      <a:pt x="88" y="552"/>
                      <a:pt x="67" y="503"/>
                      <a:pt x="58" y="449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58" y="341"/>
                      <a:pt x="58" y="341"/>
                      <a:pt x="58" y="341"/>
                    </a:cubicBezTo>
                    <a:cubicBezTo>
                      <a:pt x="67" y="287"/>
                      <a:pt x="88" y="237"/>
                      <a:pt x="119" y="195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238" y="88"/>
                      <a:pt x="287" y="66"/>
                      <a:pt x="341" y="58"/>
                    </a:cubicBezTo>
                    <a:lnTo>
                      <a:pt x="3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2" name="Freeform 115"/>
              <p:cNvSpPr/>
              <p:nvPr/>
            </p:nvSpPr>
            <p:spPr bwMode="auto">
              <a:xfrm>
                <a:off x="3613150" y="869950"/>
                <a:ext cx="2563813" cy="5122863"/>
              </a:xfrm>
              <a:custGeom>
                <a:avLst/>
                <a:gdLst>
                  <a:gd name="T0" fmla="*/ 101 w 682"/>
                  <a:gd name="T1" fmla="*/ 588 h 1363"/>
                  <a:gd name="T2" fmla="*/ 205 w 682"/>
                  <a:gd name="T3" fmla="*/ 337 h 1363"/>
                  <a:gd name="T4" fmla="*/ 134 w 682"/>
                  <a:gd name="T5" fmla="*/ 265 h 1363"/>
                  <a:gd name="T6" fmla="*/ 266 w 682"/>
                  <a:gd name="T7" fmla="*/ 134 h 1363"/>
                  <a:gd name="T8" fmla="*/ 337 w 682"/>
                  <a:gd name="T9" fmla="*/ 205 h 1363"/>
                  <a:gd name="T10" fmla="*/ 589 w 682"/>
                  <a:gd name="T11" fmla="*/ 101 h 1363"/>
                  <a:gd name="T12" fmla="*/ 589 w 682"/>
                  <a:gd name="T13" fmla="*/ 0 h 1363"/>
                  <a:gd name="T14" fmla="*/ 682 w 682"/>
                  <a:gd name="T15" fmla="*/ 0 h 1363"/>
                  <a:gd name="T16" fmla="*/ 682 w 682"/>
                  <a:gd name="T17" fmla="*/ 146 h 1363"/>
                  <a:gd name="T18" fmla="*/ 147 w 682"/>
                  <a:gd name="T19" fmla="*/ 682 h 1363"/>
                  <a:gd name="T20" fmla="*/ 682 w 682"/>
                  <a:gd name="T21" fmla="*/ 1217 h 1363"/>
                  <a:gd name="T22" fmla="*/ 682 w 682"/>
                  <a:gd name="T23" fmla="*/ 1363 h 1363"/>
                  <a:gd name="T24" fmla="*/ 589 w 682"/>
                  <a:gd name="T25" fmla="*/ 1363 h 1363"/>
                  <a:gd name="T26" fmla="*/ 589 w 682"/>
                  <a:gd name="T27" fmla="*/ 1263 h 1363"/>
                  <a:gd name="T28" fmla="*/ 337 w 682"/>
                  <a:gd name="T29" fmla="*/ 1158 h 1363"/>
                  <a:gd name="T30" fmla="*/ 266 w 682"/>
                  <a:gd name="T31" fmla="*/ 1230 h 1363"/>
                  <a:gd name="T32" fmla="*/ 134 w 682"/>
                  <a:gd name="T33" fmla="*/ 1098 h 1363"/>
                  <a:gd name="T34" fmla="*/ 205 w 682"/>
                  <a:gd name="T35" fmla="*/ 1026 h 1363"/>
                  <a:gd name="T36" fmla="*/ 101 w 682"/>
                  <a:gd name="T37" fmla="*/ 775 h 1363"/>
                  <a:gd name="T38" fmla="*/ 0 w 682"/>
                  <a:gd name="T39" fmla="*/ 775 h 1363"/>
                  <a:gd name="T40" fmla="*/ 0 w 682"/>
                  <a:gd name="T41" fmla="*/ 588 h 1363"/>
                  <a:gd name="T42" fmla="*/ 101 w 682"/>
                  <a:gd name="T43" fmla="*/ 588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82" h="1363">
                    <a:moveTo>
                      <a:pt x="101" y="588"/>
                    </a:moveTo>
                    <a:cubicBezTo>
                      <a:pt x="116" y="495"/>
                      <a:pt x="152" y="410"/>
                      <a:pt x="205" y="337"/>
                    </a:cubicBezTo>
                    <a:cubicBezTo>
                      <a:pt x="134" y="265"/>
                      <a:pt x="134" y="265"/>
                      <a:pt x="134" y="265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337" y="205"/>
                      <a:pt x="337" y="205"/>
                      <a:pt x="337" y="205"/>
                    </a:cubicBezTo>
                    <a:cubicBezTo>
                      <a:pt x="410" y="152"/>
                      <a:pt x="496" y="115"/>
                      <a:pt x="589" y="101"/>
                    </a:cubicBezTo>
                    <a:cubicBezTo>
                      <a:pt x="589" y="0"/>
                      <a:pt x="589" y="0"/>
                      <a:pt x="589" y="0"/>
                    </a:cubicBezTo>
                    <a:cubicBezTo>
                      <a:pt x="682" y="0"/>
                      <a:pt x="682" y="0"/>
                      <a:pt x="682" y="0"/>
                    </a:cubicBezTo>
                    <a:cubicBezTo>
                      <a:pt x="682" y="146"/>
                      <a:pt x="682" y="146"/>
                      <a:pt x="682" y="146"/>
                    </a:cubicBezTo>
                    <a:cubicBezTo>
                      <a:pt x="386" y="146"/>
                      <a:pt x="147" y="386"/>
                      <a:pt x="147" y="682"/>
                    </a:cubicBezTo>
                    <a:cubicBezTo>
                      <a:pt x="147" y="977"/>
                      <a:pt x="386" y="1217"/>
                      <a:pt x="682" y="1217"/>
                    </a:cubicBezTo>
                    <a:cubicBezTo>
                      <a:pt x="682" y="1363"/>
                      <a:pt x="682" y="1363"/>
                      <a:pt x="682" y="1363"/>
                    </a:cubicBezTo>
                    <a:cubicBezTo>
                      <a:pt x="589" y="1363"/>
                      <a:pt x="589" y="1363"/>
                      <a:pt x="589" y="1363"/>
                    </a:cubicBezTo>
                    <a:cubicBezTo>
                      <a:pt x="589" y="1263"/>
                      <a:pt x="589" y="1263"/>
                      <a:pt x="589" y="1263"/>
                    </a:cubicBezTo>
                    <a:cubicBezTo>
                      <a:pt x="496" y="1248"/>
                      <a:pt x="410" y="1211"/>
                      <a:pt x="337" y="1158"/>
                    </a:cubicBezTo>
                    <a:cubicBezTo>
                      <a:pt x="266" y="1230"/>
                      <a:pt x="266" y="1230"/>
                      <a:pt x="266" y="1230"/>
                    </a:cubicBezTo>
                    <a:cubicBezTo>
                      <a:pt x="134" y="1098"/>
                      <a:pt x="134" y="1098"/>
                      <a:pt x="134" y="1098"/>
                    </a:cubicBezTo>
                    <a:cubicBezTo>
                      <a:pt x="205" y="1026"/>
                      <a:pt x="205" y="1026"/>
                      <a:pt x="205" y="1026"/>
                    </a:cubicBezTo>
                    <a:cubicBezTo>
                      <a:pt x="152" y="953"/>
                      <a:pt x="116" y="868"/>
                      <a:pt x="101" y="775"/>
                    </a:cubicBezTo>
                    <a:cubicBezTo>
                      <a:pt x="0" y="775"/>
                      <a:pt x="0" y="775"/>
                      <a:pt x="0" y="775"/>
                    </a:cubicBezTo>
                    <a:cubicBezTo>
                      <a:pt x="0" y="588"/>
                      <a:pt x="0" y="588"/>
                      <a:pt x="0" y="588"/>
                    </a:cubicBezTo>
                    <a:lnTo>
                      <a:pt x="101" y="5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</p:grpSp>
      </p:grpSp>
      <p:grpSp>
        <p:nvGrpSpPr>
          <p:cNvPr id="59" name="组合 60"/>
          <p:cNvGrpSpPr/>
          <p:nvPr/>
        </p:nvGrpSpPr>
        <p:grpSpPr>
          <a:xfrm>
            <a:off x="6942297" y="3435846"/>
            <a:ext cx="581407" cy="478310"/>
            <a:chOff x="9255601" y="4581128"/>
            <a:chExt cx="775209" cy="637746"/>
          </a:xfrm>
        </p:grpSpPr>
        <p:sp>
          <p:nvSpPr>
            <p:cNvPr id="11" name="矩形 10"/>
            <p:cNvSpPr/>
            <p:nvPr/>
          </p:nvSpPr>
          <p:spPr>
            <a:xfrm>
              <a:off x="9255601" y="4581128"/>
              <a:ext cx="775209" cy="63774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60" name="组合 32"/>
            <p:cNvGrpSpPr/>
            <p:nvPr/>
          </p:nvGrpSpPr>
          <p:grpSpPr>
            <a:xfrm>
              <a:off x="9409069" y="4661308"/>
              <a:ext cx="468272" cy="478125"/>
              <a:chOff x="3810000" y="1108075"/>
              <a:chExt cx="4602163" cy="4699000"/>
            </a:xfrm>
            <a:solidFill>
              <a:schemeClr val="bg1"/>
            </a:solidFill>
          </p:grpSpPr>
          <p:sp>
            <p:nvSpPr>
              <p:cNvPr id="34" name="Rectangle 188"/>
              <p:cNvSpPr>
                <a:spLocks noChangeArrowheads="1"/>
              </p:cNvSpPr>
              <p:nvPr/>
            </p:nvSpPr>
            <p:spPr bwMode="auto">
              <a:xfrm>
                <a:off x="3810000" y="4749800"/>
                <a:ext cx="579438" cy="933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5" name="Freeform 189"/>
              <p:cNvSpPr/>
              <p:nvPr/>
            </p:nvSpPr>
            <p:spPr bwMode="auto">
              <a:xfrm>
                <a:off x="4449763" y="4070350"/>
                <a:ext cx="3962400" cy="1736725"/>
              </a:xfrm>
              <a:custGeom>
                <a:avLst/>
                <a:gdLst>
                  <a:gd name="T0" fmla="*/ 0 w 1054"/>
                  <a:gd name="T1" fmla="*/ 201 h 462"/>
                  <a:gd name="T2" fmla="*/ 0 w 1054"/>
                  <a:gd name="T3" fmla="*/ 406 h 462"/>
                  <a:gd name="T4" fmla="*/ 263 w 1054"/>
                  <a:gd name="T5" fmla="*/ 432 h 462"/>
                  <a:gd name="T6" fmla="*/ 598 w 1054"/>
                  <a:gd name="T7" fmla="*/ 432 h 462"/>
                  <a:gd name="T8" fmla="*/ 801 w 1054"/>
                  <a:gd name="T9" fmla="*/ 354 h 462"/>
                  <a:gd name="T10" fmla="*/ 961 w 1054"/>
                  <a:gd name="T11" fmla="*/ 231 h 462"/>
                  <a:gd name="T12" fmla="*/ 1028 w 1054"/>
                  <a:gd name="T13" fmla="*/ 101 h 462"/>
                  <a:gd name="T14" fmla="*/ 1045 w 1054"/>
                  <a:gd name="T15" fmla="*/ 31 h 462"/>
                  <a:gd name="T16" fmla="*/ 972 w 1054"/>
                  <a:gd name="T17" fmla="*/ 33 h 462"/>
                  <a:gd name="T18" fmla="*/ 898 w 1054"/>
                  <a:gd name="T19" fmla="*/ 160 h 462"/>
                  <a:gd name="T20" fmla="*/ 723 w 1054"/>
                  <a:gd name="T21" fmla="*/ 257 h 462"/>
                  <a:gd name="T22" fmla="*/ 548 w 1054"/>
                  <a:gd name="T23" fmla="*/ 257 h 462"/>
                  <a:gd name="T24" fmla="*/ 447 w 1054"/>
                  <a:gd name="T25" fmla="*/ 209 h 462"/>
                  <a:gd name="T26" fmla="*/ 570 w 1054"/>
                  <a:gd name="T27" fmla="*/ 209 h 462"/>
                  <a:gd name="T28" fmla="*/ 667 w 1054"/>
                  <a:gd name="T29" fmla="*/ 141 h 462"/>
                  <a:gd name="T30" fmla="*/ 596 w 1054"/>
                  <a:gd name="T31" fmla="*/ 100 h 462"/>
                  <a:gd name="T32" fmla="*/ 536 w 1054"/>
                  <a:gd name="T33" fmla="*/ 100 h 462"/>
                  <a:gd name="T34" fmla="*/ 360 w 1054"/>
                  <a:gd name="T35" fmla="*/ 100 h 462"/>
                  <a:gd name="T36" fmla="*/ 289 w 1054"/>
                  <a:gd name="T37" fmla="*/ 119 h 462"/>
                  <a:gd name="T38" fmla="*/ 148 w 1054"/>
                  <a:gd name="T39" fmla="*/ 182 h 462"/>
                  <a:gd name="T40" fmla="*/ 49 w 1054"/>
                  <a:gd name="T41" fmla="*/ 201 h 462"/>
                  <a:gd name="T42" fmla="*/ 0 w 1054"/>
                  <a:gd name="T43" fmla="*/ 201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4" h="462">
                    <a:moveTo>
                      <a:pt x="0" y="201"/>
                    </a:moveTo>
                    <a:cubicBezTo>
                      <a:pt x="0" y="406"/>
                      <a:pt x="0" y="406"/>
                      <a:pt x="0" y="406"/>
                    </a:cubicBezTo>
                    <a:cubicBezTo>
                      <a:pt x="0" y="406"/>
                      <a:pt x="199" y="414"/>
                      <a:pt x="263" y="432"/>
                    </a:cubicBezTo>
                    <a:cubicBezTo>
                      <a:pt x="263" y="432"/>
                      <a:pt x="418" y="462"/>
                      <a:pt x="598" y="432"/>
                    </a:cubicBezTo>
                    <a:cubicBezTo>
                      <a:pt x="659" y="422"/>
                      <a:pt x="801" y="354"/>
                      <a:pt x="801" y="354"/>
                    </a:cubicBezTo>
                    <a:cubicBezTo>
                      <a:pt x="961" y="231"/>
                      <a:pt x="961" y="231"/>
                      <a:pt x="961" y="231"/>
                    </a:cubicBezTo>
                    <a:cubicBezTo>
                      <a:pt x="961" y="231"/>
                      <a:pt x="995" y="171"/>
                      <a:pt x="1028" y="101"/>
                    </a:cubicBezTo>
                    <a:cubicBezTo>
                      <a:pt x="1037" y="83"/>
                      <a:pt x="1054" y="51"/>
                      <a:pt x="1045" y="31"/>
                    </a:cubicBezTo>
                    <a:cubicBezTo>
                      <a:pt x="1031" y="0"/>
                      <a:pt x="992" y="13"/>
                      <a:pt x="972" y="33"/>
                    </a:cubicBezTo>
                    <a:cubicBezTo>
                      <a:pt x="898" y="160"/>
                      <a:pt x="898" y="160"/>
                      <a:pt x="898" y="160"/>
                    </a:cubicBezTo>
                    <a:cubicBezTo>
                      <a:pt x="723" y="257"/>
                      <a:pt x="723" y="257"/>
                      <a:pt x="723" y="257"/>
                    </a:cubicBezTo>
                    <a:cubicBezTo>
                      <a:pt x="723" y="257"/>
                      <a:pt x="622" y="257"/>
                      <a:pt x="548" y="257"/>
                    </a:cubicBezTo>
                    <a:cubicBezTo>
                      <a:pt x="473" y="257"/>
                      <a:pt x="447" y="209"/>
                      <a:pt x="447" y="209"/>
                    </a:cubicBezTo>
                    <a:cubicBezTo>
                      <a:pt x="447" y="209"/>
                      <a:pt x="495" y="209"/>
                      <a:pt x="570" y="209"/>
                    </a:cubicBezTo>
                    <a:cubicBezTo>
                      <a:pt x="644" y="209"/>
                      <a:pt x="667" y="194"/>
                      <a:pt x="667" y="141"/>
                    </a:cubicBezTo>
                    <a:cubicBezTo>
                      <a:pt x="667" y="89"/>
                      <a:pt x="596" y="100"/>
                      <a:pt x="596" y="100"/>
                    </a:cubicBezTo>
                    <a:cubicBezTo>
                      <a:pt x="536" y="100"/>
                      <a:pt x="536" y="100"/>
                      <a:pt x="536" y="100"/>
                    </a:cubicBezTo>
                    <a:cubicBezTo>
                      <a:pt x="536" y="100"/>
                      <a:pt x="406" y="100"/>
                      <a:pt x="360" y="100"/>
                    </a:cubicBezTo>
                    <a:cubicBezTo>
                      <a:pt x="315" y="100"/>
                      <a:pt x="289" y="119"/>
                      <a:pt x="289" y="119"/>
                    </a:cubicBezTo>
                    <a:cubicBezTo>
                      <a:pt x="148" y="182"/>
                      <a:pt x="148" y="182"/>
                      <a:pt x="148" y="182"/>
                    </a:cubicBezTo>
                    <a:cubicBezTo>
                      <a:pt x="148" y="182"/>
                      <a:pt x="99" y="201"/>
                      <a:pt x="49" y="201"/>
                    </a:cubicBezTo>
                    <a:cubicBezTo>
                      <a:pt x="0" y="201"/>
                      <a:pt x="0" y="201"/>
                      <a:pt x="0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6" name="Freeform 190"/>
              <p:cNvSpPr/>
              <p:nvPr/>
            </p:nvSpPr>
            <p:spPr bwMode="auto">
              <a:xfrm>
                <a:off x="4603750" y="2652713"/>
                <a:ext cx="1143000" cy="1162050"/>
              </a:xfrm>
              <a:custGeom>
                <a:avLst/>
                <a:gdLst>
                  <a:gd name="T0" fmla="*/ 360 w 720"/>
                  <a:gd name="T1" fmla="*/ 0 h 732"/>
                  <a:gd name="T2" fmla="*/ 0 w 720"/>
                  <a:gd name="T3" fmla="*/ 732 h 732"/>
                  <a:gd name="T4" fmla="*/ 365 w 720"/>
                  <a:gd name="T5" fmla="*/ 616 h 732"/>
                  <a:gd name="T6" fmla="*/ 720 w 720"/>
                  <a:gd name="T7" fmla="*/ 732 h 732"/>
                  <a:gd name="T8" fmla="*/ 360 w 720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5" y="616"/>
                    </a:lnTo>
                    <a:lnTo>
                      <a:pt x="720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7" name="Rectangle 191"/>
              <p:cNvSpPr>
                <a:spLocks noChangeArrowheads="1"/>
              </p:cNvSpPr>
              <p:nvPr/>
            </p:nvSpPr>
            <p:spPr bwMode="auto">
              <a:xfrm>
                <a:off x="5002213" y="4171950"/>
                <a:ext cx="349250" cy="104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8" name="Rectangle 192"/>
              <p:cNvSpPr>
                <a:spLocks noChangeArrowheads="1"/>
              </p:cNvSpPr>
              <p:nvPr/>
            </p:nvSpPr>
            <p:spPr bwMode="auto">
              <a:xfrm>
                <a:off x="500221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39" name="Freeform 193"/>
              <p:cNvSpPr/>
              <p:nvPr/>
            </p:nvSpPr>
            <p:spPr bwMode="auto">
              <a:xfrm>
                <a:off x="5002213" y="3727450"/>
                <a:ext cx="349250" cy="184150"/>
              </a:xfrm>
              <a:custGeom>
                <a:avLst/>
                <a:gdLst>
                  <a:gd name="T0" fmla="*/ 0 w 220"/>
                  <a:gd name="T1" fmla="*/ 36 h 116"/>
                  <a:gd name="T2" fmla="*/ 0 w 220"/>
                  <a:gd name="T3" fmla="*/ 116 h 116"/>
                  <a:gd name="T4" fmla="*/ 220 w 220"/>
                  <a:gd name="T5" fmla="*/ 116 h 116"/>
                  <a:gd name="T6" fmla="*/ 220 w 220"/>
                  <a:gd name="T7" fmla="*/ 33 h 116"/>
                  <a:gd name="T8" fmla="*/ 116 w 220"/>
                  <a:gd name="T9" fmla="*/ 0 h 116"/>
                  <a:gd name="T10" fmla="*/ 0 w 220"/>
                  <a:gd name="T11" fmla="*/ 3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16">
                    <a:moveTo>
                      <a:pt x="0" y="36"/>
                    </a:moveTo>
                    <a:lnTo>
                      <a:pt x="0" y="116"/>
                    </a:lnTo>
                    <a:lnTo>
                      <a:pt x="220" y="116"/>
                    </a:lnTo>
                    <a:lnTo>
                      <a:pt x="220" y="33"/>
                    </a:lnTo>
                    <a:lnTo>
                      <a:pt x="116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0" name="Freeform 194"/>
              <p:cNvSpPr/>
              <p:nvPr/>
            </p:nvSpPr>
            <p:spPr bwMode="auto">
              <a:xfrm>
                <a:off x="5765800" y="2024063"/>
                <a:ext cx="1141413" cy="1162050"/>
              </a:xfrm>
              <a:custGeom>
                <a:avLst/>
                <a:gdLst>
                  <a:gd name="T0" fmla="*/ 360 w 719"/>
                  <a:gd name="T1" fmla="*/ 0 h 732"/>
                  <a:gd name="T2" fmla="*/ 0 w 719"/>
                  <a:gd name="T3" fmla="*/ 732 h 732"/>
                  <a:gd name="T4" fmla="*/ 364 w 719"/>
                  <a:gd name="T5" fmla="*/ 616 h 732"/>
                  <a:gd name="T6" fmla="*/ 719 w 719"/>
                  <a:gd name="T7" fmla="*/ 732 h 732"/>
                  <a:gd name="T8" fmla="*/ 360 w 719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4" y="616"/>
                    </a:lnTo>
                    <a:lnTo>
                      <a:pt x="719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1" name="Rectangle 195"/>
              <p:cNvSpPr>
                <a:spLocks noChangeArrowheads="1"/>
              </p:cNvSpPr>
              <p:nvPr/>
            </p:nvSpPr>
            <p:spPr bwMode="auto">
              <a:xfrm>
                <a:off x="6164263" y="4171950"/>
                <a:ext cx="349250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2" name="Rectangle 196"/>
              <p:cNvSpPr>
                <a:spLocks noChangeArrowheads="1"/>
              </p:cNvSpPr>
              <p:nvPr/>
            </p:nvSpPr>
            <p:spPr bwMode="auto">
              <a:xfrm>
                <a:off x="616426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3" name="Rectangle 197"/>
              <p:cNvSpPr>
                <a:spLocks noChangeArrowheads="1"/>
              </p:cNvSpPr>
              <p:nvPr/>
            </p:nvSpPr>
            <p:spPr bwMode="auto">
              <a:xfrm>
                <a:off x="6164263" y="3790950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4" name="Rectangle 198"/>
              <p:cNvSpPr>
                <a:spLocks noChangeArrowheads="1"/>
              </p:cNvSpPr>
              <p:nvPr/>
            </p:nvSpPr>
            <p:spPr bwMode="auto">
              <a:xfrm>
                <a:off x="6164263" y="3595688"/>
                <a:ext cx="34925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5" name="Rectangle 199"/>
              <p:cNvSpPr>
                <a:spLocks noChangeArrowheads="1"/>
              </p:cNvSpPr>
              <p:nvPr/>
            </p:nvSpPr>
            <p:spPr bwMode="auto">
              <a:xfrm>
                <a:off x="6164263" y="3408363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6" name="Freeform 200"/>
              <p:cNvSpPr/>
              <p:nvPr/>
            </p:nvSpPr>
            <p:spPr bwMode="auto">
              <a:xfrm>
                <a:off x="6164263" y="3095625"/>
                <a:ext cx="349250" cy="241300"/>
              </a:xfrm>
              <a:custGeom>
                <a:avLst/>
                <a:gdLst>
                  <a:gd name="T0" fmla="*/ 0 w 220"/>
                  <a:gd name="T1" fmla="*/ 38 h 152"/>
                  <a:gd name="T2" fmla="*/ 0 w 220"/>
                  <a:gd name="T3" fmla="*/ 152 h 152"/>
                  <a:gd name="T4" fmla="*/ 220 w 220"/>
                  <a:gd name="T5" fmla="*/ 152 h 152"/>
                  <a:gd name="T6" fmla="*/ 220 w 220"/>
                  <a:gd name="T7" fmla="*/ 36 h 152"/>
                  <a:gd name="T8" fmla="*/ 116 w 220"/>
                  <a:gd name="T9" fmla="*/ 0 h 152"/>
                  <a:gd name="T10" fmla="*/ 0 w 220"/>
                  <a:gd name="T11" fmla="*/ 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52">
                    <a:moveTo>
                      <a:pt x="0" y="38"/>
                    </a:moveTo>
                    <a:lnTo>
                      <a:pt x="0" y="152"/>
                    </a:lnTo>
                    <a:lnTo>
                      <a:pt x="220" y="152"/>
                    </a:lnTo>
                    <a:lnTo>
                      <a:pt x="220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7" name="Freeform 201"/>
              <p:cNvSpPr/>
              <p:nvPr/>
            </p:nvSpPr>
            <p:spPr bwMode="auto">
              <a:xfrm>
                <a:off x="6870700" y="1108075"/>
                <a:ext cx="1143000" cy="1160463"/>
              </a:xfrm>
              <a:custGeom>
                <a:avLst/>
                <a:gdLst>
                  <a:gd name="T0" fmla="*/ 360 w 720"/>
                  <a:gd name="T1" fmla="*/ 0 h 731"/>
                  <a:gd name="T2" fmla="*/ 0 w 720"/>
                  <a:gd name="T3" fmla="*/ 731 h 731"/>
                  <a:gd name="T4" fmla="*/ 364 w 720"/>
                  <a:gd name="T5" fmla="*/ 615 h 731"/>
                  <a:gd name="T6" fmla="*/ 720 w 720"/>
                  <a:gd name="T7" fmla="*/ 731 h 731"/>
                  <a:gd name="T8" fmla="*/ 360 w 720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1">
                    <a:moveTo>
                      <a:pt x="360" y="0"/>
                    </a:moveTo>
                    <a:lnTo>
                      <a:pt x="0" y="731"/>
                    </a:lnTo>
                    <a:lnTo>
                      <a:pt x="364" y="615"/>
                    </a:lnTo>
                    <a:lnTo>
                      <a:pt x="720" y="731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8" name="Rectangle 202"/>
              <p:cNvSpPr>
                <a:spLocks noChangeArrowheads="1"/>
              </p:cNvSpPr>
              <p:nvPr/>
            </p:nvSpPr>
            <p:spPr bwMode="auto">
              <a:xfrm>
                <a:off x="7264400" y="4130675"/>
                <a:ext cx="35401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49" name="Rectangle 203"/>
              <p:cNvSpPr>
                <a:spLocks noChangeArrowheads="1"/>
              </p:cNvSpPr>
              <p:nvPr/>
            </p:nvSpPr>
            <p:spPr bwMode="auto">
              <a:xfrm>
                <a:off x="7264400" y="3952875"/>
                <a:ext cx="354013" cy="1063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0" name="Rectangle 204"/>
              <p:cNvSpPr>
                <a:spLocks noChangeArrowheads="1"/>
              </p:cNvSpPr>
              <p:nvPr/>
            </p:nvSpPr>
            <p:spPr bwMode="auto">
              <a:xfrm>
                <a:off x="7264400" y="3760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1" name="Rectangle 205"/>
              <p:cNvSpPr>
                <a:spLocks noChangeArrowheads="1"/>
              </p:cNvSpPr>
              <p:nvPr/>
            </p:nvSpPr>
            <p:spPr bwMode="auto">
              <a:xfrm>
                <a:off x="7264400" y="3570288"/>
                <a:ext cx="354013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2" name="Rectangle 206"/>
              <p:cNvSpPr>
                <a:spLocks noChangeArrowheads="1"/>
              </p:cNvSpPr>
              <p:nvPr/>
            </p:nvSpPr>
            <p:spPr bwMode="auto">
              <a:xfrm>
                <a:off x="7264400" y="3378200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3" name="Rectangle 207"/>
              <p:cNvSpPr>
                <a:spLocks noChangeArrowheads="1"/>
              </p:cNvSpPr>
              <p:nvPr/>
            </p:nvSpPr>
            <p:spPr bwMode="auto">
              <a:xfrm>
                <a:off x="7264400" y="3190875"/>
                <a:ext cx="354013" cy="1158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4" name="Rectangle 208"/>
              <p:cNvSpPr>
                <a:spLocks noChangeArrowheads="1"/>
              </p:cNvSpPr>
              <p:nvPr/>
            </p:nvSpPr>
            <p:spPr bwMode="auto">
              <a:xfrm>
                <a:off x="7264400" y="2998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5" name="Rectangle 209"/>
              <p:cNvSpPr>
                <a:spLocks noChangeArrowheads="1"/>
              </p:cNvSpPr>
              <p:nvPr/>
            </p:nvSpPr>
            <p:spPr bwMode="auto">
              <a:xfrm>
                <a:off x="7264400" y="2803525"/>
                <a:ext cx="354013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6" name="Rectangle 210"/>
              <p:cNvSpPr>
                <a:spLocks noChangeArrowheads="1"/>
              </p:cNvSpPr>
              <p:nvPr/>
            </p:nvSpPr>
            <p:spPr bwMode="auto">
              <a:xfrm>
                <a:off x="7264400" y="2614613"/>
                <a:ext cx="354013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57" name="Freeform 211"/>
              <p:cNvSpPr/>
              <p:nvPr/>
            </p:nvSpPr>
            <p:spPr bwMode="auto">
              <a:xfrm>
                <a:off x="7264400" y="2178050"/>
                <a:ext cx="354013" cy="365125"/>
              </a:xfrm>
              <a:custGeom>
                <a:avLst/>
                <a:gdLst>
                  <a:gd name="T0" fmla="*/ 0 w 223"/>
                  <a:gd name="T1" fmla="*/ 38 h 230"/>
                  <a:gd name="T2" fmla="*/ 0 w 223"/>
                  <a:gd name="T3" fmla="*/ 230 h 230"/>
                  <a:gd name="T4" fmla="*/ 223 w 223"/>
                  <a:gd name="T5" fmla="*/ 230 h 230"/>
                  <a:gd name="T6" fmla="*/ 223 w 223"/>
                  <a:gd name="T7" fmla="*/ 36 h 230"/>
                  <a:gd name="T8" fmla="*/ 116 w 223"/>
                  <a:gd name="T9" fmla="*/ 0 h 230"/>
                  <a:gd name="T10" fmla="*/ 0 w 223"/>
                  <a:gd name="T11" fmla="*/ 38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30">
                    <a:moveTo>
                      <a:pt x="0" y="38"/>
                    </a:moveTo>
                    <a:lnTo>
                      <a:pt x="0" y="230"/>
                    </a:lnTo>
                    <a:lnTo>
                      <a:pt x="223" y="230"/>
                    </a:lnTo>
                    <a:lnTo>
                      <a:pt x="223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</p:grpSp>
      </p:grpSp>
      <p:grpSp>
        <p:nvGrpSpPr>
          <p:cNvPr id="61" name="组合 61"/>
          <p:cNvGrpSpPr/>
          <p:nvPr/>
        </p:nvGrpSpPr>
        <p:grpSpPr>
          <a:xfrm>
            <a:off x="7650342" y="3443590"/>
            <a:ext cx="581407" cy="478310"/>
            <a:chOff x="10199662" y="4591454"/>
            <a:chExt cx="775209" cy="637746"/>
          </a:xfrm>
        </p:grpSpPr>
        <p:sp>
          <p:nvSpPr>
            <p:cNvPr id="12" name="矩形 11"/>
            <p:cNvSpPr/>
            <p:nvPr/>
          </p:nvSpPr>
          <p:spPr>
            <a:xfrm>
              <a:off x="10199662" y="4591454"/>
              <a:ext cx="775209" cy="6377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58" name="Freeform 17"/>
            <p:cNvSpPr>
              <a:spLocks noEditPoints="1"/>
            </p:cNvSpPr>
            <p:nvPr/>
          </p:nvSpPr>
          <p:spPr bwMode="auto">
            <a:xfrm rot="20811102">
              <a:off x="10268756" y="4801152"/>
              <a:ext cx="667500" cy="258758"/>
            </a:xfrm>
            <a:custGeom>
              <a:avLst/>
              <a:gdLst>
                <a:gd name="T0" fmla="*/ 54 w 415"/>
                <a:gd name="T1" fmla="*/ 102 h 159"/>
                <a:gd name="T2" fmla="*/ 0 w 415"/>
                <a:gd name="T3" fmla="*/ 105 h 159"/>
                <a:gd name="T4" fmla="*/ 30 w 415"/>
                <a:gd name="T5" fmla="*/ 90 h 159"/>
                <a:gd name="T6" fmla="*/ 31 w 415"/>
                <a:gd name="T7" fmla="*/ 90 h 159"/>
                <a:gd name="T8" fmla="*/ 67 w 415"/>
                <a:gd name="T9" fmla="*/ 96 h 159"/>
                <a:gd name="T10" fmla="*/ 54 w 415"/>
                <a:gd name="T11" fmla="*/ 102 h 159"/>
                <a:gd name="T12" fmla="*/ 314 w 415"/>
                <a:gd name="T13" fmla="*/ 37 h 159"/>
                <a:gd name="T14" fmla="*/ 326 w 415"/>
                <a:gd name="T15" fmla="*/ 38 h 159"/>
                <a:gd name="T16" fmla="*/ 332 w 415"/>
                <a:gd name="T17" fmla="*/ 21 h 159"/>
                <a:gd name="T18" fmla="*/ 319 w 415"/>
                <a:gd name="T19" fmla="*/ 2 h 159"/>
                <a:gd name="T20" fmla="*/ 298 w 415"/>
                <a:gd name="T21" fmla="*/ 0 h 159"/>
                <a:gd name="T22" fmla="*/ 283 w 415"/>
                <a:gd name="T23" fmla="*/ 20 h 159"/>
                <a:gd name="T24" fmla="*/ 314 w 415"/>
                <a:gd name="T25" fmla="*/ 37 h 159"/>
                <a:gd name="T26" fmla="*/ 397 w 415"/>
                <a:gd name="T27" fmla="*/ 56 h 159"/>
                <a:gd name="T28" fmla="*/ 397 w 415"/>
                <a:gd name="T29" fmla="*/ 75 h 159"/>
                <a:gd name="T30" fmla="*/ 415 w 415"/>
                <a:gd name="T31" fmla="*/ 66 h 159"/>
                <a:gd name="T32" fmla="*/ 397 w 415"/>
                <a:gd name="T33" fmla="*/ 56 h 159"/>
                <a:gd name="T34" fmla="*/ 385 w 415"/>
                <a:gd name="T35" fmla="*/ 77 h 159"/>
                <a:gd name="T36" fmla="*/ 295 w 415"/>
                <a:gd name="T37" fmla="*/ 103 h 159"/>
                <a:gd name="T38" fmla="*/ 292 w 415"/>
                <a:gd name="T39" fmla="*/ 103 h 159"/>
                <a:gd name="T40" fmla="*/ 181 w 415"/>
                <a:gd name="T41" fmla="*/ 151 h 159"/>
                <a:gd name="T42" fmla="*/ 86 w 415"/>
                <a:gd name="T43" fmla="*/ 154 h 159"/>
                <a:gd name="T44" fmla="*/ 160 w 415"/>
                <a:gd name="T45" fmla="*/ 113 h 159"/>
                <a:gd name="T46" fmla="*/ 170 w 415"/>
                <a:gd name="T47" fmla="*/ 99 h 159"/>
                <a:gd name="T48" fmla="*/ 33 w 415"/>
                <a:gd name="T49" fmla="*/ 78 h 159"/>
                <a:gd name="T50" fmla="*/ 2 w 415"/>
                <a:gd name="T51" fmla="*/ 3 h 159"/>
                <a:gd name="T52" fmla="*/ 18 w 415"/>
                <a:gd name="T53" fmla="*/ 3 h 159"/>
                <a:gd name="T54" fmla="*/ 47 w 415"/>
                <a:gd name="T55" fmla="*/ 14 h 159"/>
                <a:gd name="T56" fmla="*/ 69 w 415"/>
                <a:gd name="T57" fmla="*/ 36 h 159"/>
                <a:gd name="T58" fmla="*/ 123 w 415"/>
                <a:gd name="T59" fmla="*/ 51 h 159"/>
                <a:gd name="T60" fmla="*/ 235 w 415"/>
                <a:gd name="T61" fmla="*/ 24 h 159"/>
                <a:gd name="T62" fmla="*/ 310 w 415"/>
                <a:gd name="T63" fmla="*/ 48 h 159"/>
                <a:gd name="T64" fmla="*/ 385 w 415"/>
                <a:gd name="T65" fmla="*/ 55 h 159"/>
                <a:gd name="T66" fmla="*/ 385 w 415"/>
                <a:gd name="T67" fmla="*/ 77 h 159"/>
                <a:gd name="T68" fmla="*/ 301 w 415"/>
                <a:gd name="T69" fmla="*/ 56 h 159"/>
                <a:gd name="T70" fmla="*/ 239 w 415"/>
                <a:gd name="T71" fmla="*/ 36 h 159"/>
                <a:gd name="T72" fmla="*/ 209 w 415"/>
                <a:gd name="T73" fmla="*/ 41 h 159"/>
                <a:gd name="T74" fmla="*/ 259 w 415"/>
                <a:gd name="T75" fmla="*/ 69 h 159"/>
                <a:gd name="T76" fmla="*/ 301 w 415"/>
                <a:gd name="T77" fmla="*/ 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5" h="159">
                  <a:moveTo>
                    <a:pt x="54" y="102"/>
                  </a:moveTo>
                  <a:cubicBezTo>
                    <a:pt x="34" y="110"/>
                    <a:pt x="0" y="105"/>
                    <a:pt x="0" y="10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1" y="90"/>
                    <a:pt x="46" y="93"/>
                    <a:pt x="67" y="96"/>
                  </a:cubicBezTo>
                  <a:cubicBezTo>
                    <a:pt x="64" y="98"/>
                    <a:pt x="59" y="100"/>
                    <a:pt x="54" y="102"/>
                  </a:cubicBezTo>
                  <a:close/>
                  <a:moveTo>
                    <a:pt x="314" y="37"/>
                  </a:moveTo>
                  <a:cubicBezTo>
                    <a:pt x="317" y="37"/>
                    <a:pt x="321" y="37"/>
                    <a:pt x="326" y="38"/>
                  </a:cubicBezTo>
                  <a:cubicBezTo>
                    <a:pt x="328" y="35"/>
                    <a:pt x="330" y="29"/>
                    <a:pt x="332" y="21"/>
                  </a:cubicBezTo>
                  <a:cubicBezTo>
                    <a:pt x="336" y="10"/>
                    <a:pt x="328" y="4"/>
                    <a:pt x="319" y="2"/>
                  </a:cubicBezTo>
                  <a:cubicBezTo>
                    <a:pt x="306" y="1"/>
                    <a:pt x="298" y="0"/>
                    <a:pt x="298" y="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99" y="26"/>
                    <a:pt x="309" y="33"/>
                    <a:pt x="314" y="37"/>
                  </a:cubicBezTo>
                  <a:close/>
                  <a:moveTo>
                    <a:pt x="397" y="56"/>
                  </a:moveTo>
                  <a:cubicBezTo>
                    <a:pt x="397" y="75"/>
                    <a:pt x="397" y="75"/>
                    <a:pt x="397" y="75"/>
                  </a:cubicBezTo>
                  <a:cubicBezTo>
                    <a:pt x="407" y="74"/>
                    <a:pt x="415" y="70"/>
                    <a:pt x="415" y="66"/>
                  </a:cubicBezTo>
                  <a:cubicBezTo>
                    <a:pt x="415" y="62"/>
                    <a:pt x="407" y="57"/>
                    <a:pt x="397" y="56"/>
                  </a:cubicBezTo>
                  <a:close/>
                  <a:moveTo>
                    <a:pt x="385" y="77"/>
                  </a:moveTo>
                  <a:cubicBezTo>
                    <a:pt x="385" y="77"/>
                    <a:pt x="371" y="103"/>
                    <a:pt x="295" y="103"/>
                  </a:cubicBezTo>
                  <a:cubicBezTo>
                    <a:pt x="294" y="103"/>
                    <a:pt x="293" y="103"/>
                    <a:pt x="292" y="103"/>
                  </a:cubicBezTo>
                  <a:cubicBezTo>
                    <a:pt x="270" y="113"/>
                    <a:pt x="194" y="146"/>
                    <a:pt x="181" y="151"/>
                  </a:cubicBezTo>
                  <a:cubicBezTo>
                    <a:pt x="161" y="159"/>
                    <a:pt x="137" y="159"/>
                    <a:pt x="86" y="154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67" y="107"/>
                    <a:pt x="172" y="103"/>
                    <a:pt x="170" y="99"/>
                  </a:cubicBezTo>
                  <a:cubicBezTo>
                    <a:pt x="107" y="91"/>
                    <a:pt x="33" y="78"/>
                    <a:pt x="33" y="7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1" y="3"/>
                    <a:pt x="18" y="3"/>
                  </a:cubicBezTo>
                  <a:cubicBezTo>
                    <a:pt x="29" y="3"/>
                    <a:pt x="38" y="5"/>
                    <a:pt x="47" y="14"/>
                  </a:cubicBezTo>
                  <a:cubicBezTo>
                    <a:pt x="52" y="19"/>
                    <a:pt x="59" y="27"/>
                    <a:pt x="69" y="36"/>
                  </a:cubicBezTo>
                  <a:cubicBezTo>
                    <a:pt x="86" y="54"/>
                    <a:pt x="99" y="58"/>
                    <a:pt x="123" y="51"/>
                  </a:cubicBezTo>
                  <a:cubicBezTo>
                    <a:pt x="159" y="41"/>
                    <a:pt x="208" y="24"/>
                    <a:pt x="235" y="24"/>
                  </a:cubicBezTo>
                  <a:cubicBezTo>
                    <a:pt x="284" y="24"/>
                    <a:pt x="310" y="48"/>
                    <a:pt x="310" y="48"/>
                  </a:cubicBezTo>
                  <a:cubicBezTo>
                    <a:pt x="310" y="48"/>
                    <a:pt x="374" y="53"/>
                    <a:pt x="385" y="55"/>
                  </a:cubicBezTo>
                  <a:cubicBezTo>
                    <a:pt x="385" y="58"/>
                    <a:pt x="385" y="77"/>
                    <a:pt x="385" y="77"/>
                  </a:cubicBezTo>
                  <a:close/>
                  <a:moveTo>
                    <a:pt x="301" y="56"/>
                  </a:moveTo>
                  <a:cubicBezTo>
                    <a:pt x="298" y="54"/>
                    <a:pt x="277" y="37"/>
                    <a:pt x="239" y="36"/>
                  </a:cubicBezTo>
                  <a:cubicBezTo>
                    <a:pt x="232" y="36"/>
                    <a:pt x="221" y="38"/>
                    <a:pt x="209" y="41"/>
                  </a:cubicBezTo>
                  <a:cubicBezTo>
                    <a:pt x="221" y="60"/>
                    <a:pt x="235" y="69"/>
                    <a:pt x="259" y="69"/>
                  </a:cubicBezTo>
                  <a:cubicBezTo>
                    <a:pt x="276" y="70"/>
                    <a:pt x="291" y="65"/>
                    <a:pt x="301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99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99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99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99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99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669997" y="1742865"/>
            <a:ext cx="2126729" cy="706309"/>
            <a:chOff x="3669997" y="1742865"/>
            <a:chExt cx="2126729" cy="706309"/>
          </a:xfrm>
        </p:grpSpPr>
        <p:sp>
          <p:nvSpPr>
            <p:cNvPr id="8" name="Rectangle 5"/>
            <p:cNvSpPr/>
            <p:nvPr/>
          </p:nvSpPr>
          <p:spPr>
            <a:xfrm>
              <a:off x="3706369" y="2122161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9" name="Rectangle 6"/>
            <p:cNvSpPr/>
            <p:nvPr/>
          </p:nvSpPr>
          <p:spPr>
            <a:xfrm>
              <a:off x="4087369" y="1742865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12" name="Group 9"/>
            <p:cNvGrpSpPr/>
            <p:nvPr/>
          </p:nvGrpSpPr>
          <p:grpSpPr>
            <a:xfrm>
              <a:off x="3669997" y="1750134"/>
              <a:ext cx="294885" cy="294884"/>
              <a:chOff x="0" y="0"/>
              <a:chExt cx="786356" cy="786356"/>
            </a:xfrm>
          </p:grpSpPr>
          <p:sp>
            <p:nvSpPr>
              <p:cNvPr id="24" name="Oval 10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11"/>
              <p:cNvSpPr/>
              <p:nvPr/>
            </p:nvSpPr>
            <p:spPr>
              <a:xfrm>
                <a:off x="226287" y="226287"/>
                <a:ext cx="333781" cy="3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4" y="3086"/>
                    </a:moveTo>
                    <a:lnTo>
                      <a:pt x="20057" y="3086"/>
                    </a:lnTo>
                    <a:cubicBezTo>
                      <a:pt x="19840" y="3086"/>
                      <a:pt x="19671" y="2917"/>
                      <a:pt x="19671" y="2700"/>
                    </a:cubicBezTo>
                    <a:cubicBezTo>
                      <a:pt x="19671" y="2483"/>
                      <a:pt x="19840" y="2314"/>
                      <a:pt x="20057" y="2314"/>
                    </a:cubicBezTo>
                    <a:lnTo>
                      <a:pt x="21214" y="2314"/>
                    </a:lnTo>
                    <a:cubicBezTo>
                      <a:pt x="21431" y="2314"/>
                      <a:pt x="21600" y="2483"/>
                      <a:pt x="21600" y="2700"/>
                    </a:cubicBezTo>
                    <a:cubicBezTo>
                      <a:pt x="21600" y="2917"/>
                      <a:pt x="21431" y="3086"/>
                      <a:pt x="21214" y="3086"/>
                    </a:cubicBezTo>
                    <a:close/>
                    <a:moveTo>
                      <a:pt x="20829" y="5014"/>
                    </a:moveTo>
                    <a:cubicBezTo>
                      <a:pt x="20732" y="5014"/>
                      <a:pt x="20636" y="4978"/>
                      <a:pt x="20551" y="4906"/>
                    </a:cubicBezTo>
                    <a:lnTo>
                      <a:pt x="19467" y="3809"/>
                    </a:lnTo>
                    <a:cubicBezTo>
                      <a:pt x="19310" y="3664"/>
                      <a:pt x="19310" y="3411"/>
                      <a:pt x="19467" y="3267"/>
                    </a:cubicBezTo>
                    <a:cubicBezTo>
                      <a:pt x="19611" y="3110"/>
                      <a:pt x="19864" y="3110"/>
                      <a:pt x="20009" y="3267"/>
                    </a:cubicBezTo>
                    <a:lnTo>
                      <a:pt x="21106" y="4351"/>
                    </a:lnTo>
                    <a:cubicBezTo>
                      <a:pt x="21250" y="4508"/>
                      <a:pt x="21250" y="4749"/>
                      <a:pt x="21106" y="4906"/>
                    </a:cubicBezTo>
                    <a:cubicBezTo>
                      <a:pt x="21021" y="4978"/>
                      <a:pt x="20925" y="5014"/>
                      <a:pt x="20829" y="5014"/>
                    </a:cubicBezTo>
                    <a:close/>
                    <a:moveTo>
                      <a:pt x="20009" y="2133"/>
                    </a:moveTo>
                    <a:cubicBezTo>
                      <a:pt x="19937" y="2206"/>
                      <a:pt x="19840" y="2254"/>
                      <a:pt x="19744" y="2254"/>
                    </a:cubicBezTo>
                    <a:cubicBezTo>
                      <a:pt x="19635" y="2254"/>
                      <a:pt x="19539" y="2206"/>
                      <a:pt x="19467" y="2133"/>
                    </a:cubicBezTo>
                    <a:cubicBezTo>
                      <a:pt x="19310" y="1989"/>
                      <a:pt x="19310" y="1736"/>
                      <a:pt x="19467" y="1591"/>
                    </a:cubicBezTo>
                    <a:lnTo>
                      <a:pt x="20551" y="494"/>
                    </a:lnTo>
                    <a:cubicBezTo>
                      <a:pt x="20708" y="350"/>
                      <a:pt x="20949" y="350"/>
                      <a:pt x="21106" y="494"/>
                    </a:cubicBezTo>
                    <a:cubicBezTo>
                      <a:pt x="21250" y="651"/>
                      <a:pt x="21250" y="892"/>
                      <a:pt x="21106" y="1049"/>
                    </a:cubicBezTo>
                    <a:cubicBezTo>
                      <a:pt x="21106" y="1049"/>
                      <a:pt x="20009" y="2133"/>
                      <a:pt x="20009" y="2133"/>
                    </a:cubicBezTo>
                    <a:close/>
                    <a:moveTo>
                      <a:pt x="19286" y="1543"/>
                    </a:moveTo>
                    <a:cubicBezTo>
                      <a:pt x="19286" y="1760"/>
                      <a:pt x="19117" y="1929"/>
                      <a:pt x="18900" y="1929"/>
                    </a:cubicBezTo>
                    <a:cubicBezTo>
                      <a:pt x="18683" y="1929"/>
                      <a:pt x="18514" y="1760"/>
                      <a:pt x="18514" y="1543"/>
                    </a:cubicBezTo>
                    <a:lnTo>
                      <a:pt x="18514" y="386"/>
                    </a:lnTo>
                    <a:cubicBezTo>
                      <a:pt x="18514" y="169"/>
                      <a:pt x="18683" y="0"/>
                      <a:pt x="18900" y="0"/>
                    </a:cubicBezTo>
                    <a:cubicBezTo>
                      <a:pt x="19117" y="0"/>
                      <a:pt x="19286" y="169"/>
                      <a:pt x="19286" y="386"/>
                    </a:cubicBezTo>
                    <a:cubicBezTo>
                      <a:pt x="19286" y="386"/>
                      <a:pt x="19286" y="1543"/>
                      <a:pt x="19286" y="1543"/>
                    </a:cubicBezTo>
                    <a:close/>
                    <a:moveTo>
                      <a:pt x="18068" y="2254"/>
                    </a:moveTo>
                    <a:cubicBezTo>
                      <a:pt x="17960" y="2254"/>
                      <a:pt x="17863" y="2206"/>
                      <a:pt x="17791" y="2133"/>
                    </a:cubicBezTo>
                    <a:lnTo>
                      <a:pt x="16694" y="1049"/>
                    </a:lnTo>
                    <a:cubicBezTo>
                      <a:pt x="16550" y="892"/>
                      <a:pt x="16550" y="651"/>
                      <a:pt x="16694" y="494"/>
                    </a:cubicBezTo>
                    <a:cubicBezTo>
                      <a:pt x="16851" y="350"/>
                      <a:pt x="17092" y="350"/>
                      <a:pt x="17249" y="494"/>
                    </a:cubicBezTo>
                    <a:lnTo>
                      <a:pt x="18333" y="1591"/>
                    </a:lnTo>
                    <a:cubicBezTo>
                      <a:pt x="18490" y="1736"/>
                      <a:pt x="18490" y="1989"/>
                      <a:pt x="18333" y="2133"/>
                    </a:cubicBezTo>
                    <a:cubicBezTo>
                      <a:pt x="18261" y="2206"/>
                      <a:pt x="18165" y="2254"/>
                      <a:pt x="18068" y="2254"/>
                    </a:cubicBezTo>
                    <a:close/>
                    <a:moveTo>
                      <a:pt x="5882" y="6678"/>
                    </a:moveTo>
                    <a:cubicBezTo>
                      <a:pt x="4146" y="7377"/>
                      <a:pt x="2748" y="8775"/>
                      <a:pt x="2049" y="10511"/>
                    </a:cubicBezTo>
                    <a:cubicBezTo>
                      <a:pt x="1892" y="10908"/>
                      <a:pt x="2073" y="11354"/>
                      <a:pt x="2471" y="11511"/>
                    </a:cubicBezTo>
                    <a:cubicBezTo>
                      <a:pt x="2567" y="11547"/>
                      <a:pt x="2664" y="11571"/>
                      <a:pt x="2760" y="11571"/>
                    </a:cubicBezTo>
                    <a:cubicBezTo>
                      <a:pt x="3074" y="11571"/>
                      <a:pt x="3351" y="11391"/>
                      <a:pt x="3483" y="11089"/>
                    </a:cubicBezTo>
                    <a:cubicBezTo>
                      <a:pt x="4026" y="9739"/>
                      <a:pt x="5111" y="8654"/>
                      <a:pt x="6461" y="8112"/>
                    </a:cubicBezTo>
                    <a:cubicBezTo>
                      <a:pt x="6858" y="7943"/>
                      <a:pt x="7051" y="7497"/>
                      <a:pt x="6883" y="7100"/>
                    </a:cubicBezTo>
                    <a:cubicBezTo>
                      <a:pt x="6726" y="6702"/>
                      <a:pt x="6280" y="6521"/>
                      <a:pt x="5882" y="6678"/>
                    </a:cubicBezTo>
                    <a:close/>
                    <a:moveTo>
                      <a:pt x="18792" y="3363"/>
                    </a:moveTo>
                    <a:lnTo>
                      <a:pt x="15850" y="6292"/>
                    </a:lnTo>
                    <a:lnTo>
                      <a:pt x="16670" y="7112"/>
                    </a:lnTo>
                    <a:cubicBezTo>
                      <a:pt x="16971" y="7413"/>
                      <a:pt x="16971" y="7907"/>
                      <a:pt x="16670" y="8208"/>
                    </a:cubicBezTo>
                    <a:lnTo>
                      <a:pt x="15899" y="8980"/>
                    </a:lnTo>
                    <a:cubicBezTo>
                      <a:pt x="16574" y="10197"/>
                      <a:pt x="16971" y="11608"/>
                      <a:pt x="16971" y="13114"/>
                    </a:cubicBezTo>
                    <a:cubicBezTo>
                      <a:pt x="16971" y="17803"/>
                      <a:pt x="13175" y="21600"/>
                      <a:pt x="8486" y="21600"/>
                    </a:cubicBezTo>
                    <a:cubicBezTo>
                      <a:pt x="3797" y="21600"/>
                      <a:pt x="0" y="17803"/>
                      <a:pt x="0" y="13114"/>
                    </a:cubicBezTo>
                    <a:cubicBezTo>
                      <a:pt x="0" y="8425"/>
                      <a:pt x="3797" y="4629"/>
                      <a:pt x="8486" y="4629"/>
                    </a:cubicBezTo>
                    <a:cubicBezTo>
                      <a:pt x="9992" y="4629"/>
                      <a:pt x="11403" y="5026"/>
                      <a:pt x="12620" y="5701"/>
                    </a:cubicBezTo>
                    <a:lnTo>
                      <a:pt x="13392" y="4930"/>
                    </a:lnTo>
                    <a:cubicBezTo>
                      <a:pt x="13693" y="4629"/>
                      <a:pt x="14187" y="4629"/>
                      <a:pt x="14488" y="4930"/>
                    </a:cubicBezTo>
                    <a:lnTo>
                      <a:pt x="15308" y="5750"/>
                    </a:lnTo>
                    <a:lnTo>
                      <a:pt x="18237" y="2808"/>
                    </a:lnTo>
                    <a:cubicBezTo>
                      <a:pt x="18237" y="2808"/>
                      <a:pt x="18792" y="3363"/>
                      <a:pt x="18792" y="33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669997" y="3119490"/>
            <a:ext cx="2126729" cy="713328"/>
            <a:chOff x="3669997" y="3119490"/>
            <a:chExt cx="2126729" cy="713328"/>
          </a:xfrm>
        </p:grpSpPr>
        <p:sp>
          <p:nvSpPr>
            <p:cNvPr id="10" name="Rectangle 7"/>
            <p:cNvSpPr/>
            <p:nvPr/>
          </p:nvSpPr>
          <p:spPr>
            <a:xfrm>
              <a:off x="3706369" y="3505805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11" name="Rectangle 8"/>
            <p:cNvSpPr/>
            <p:nvPr/>
          </p:nvSpPr>
          <p:spPr>
            <a:xfrm>
              <a:off x="4087369" y="3126508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669997" y="3119490"/>
              <a:ext cx="294885" cy="294884"/>
              <a:chOff x="0" y="0"/>
              <a:chExt cx="786356" cy="786356"/>
            </a:xfrm>
          </p:grpSpPr>
          <p:sp>
            <p:nvSpPr>
              <p:cNvPr id="22" name="Oval 13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14"/>
              <p:cNvSpPr/>
              <p:nvPr/>
            </p:nvSpPr>
            <p:spPr>
              <a:xfrm>
                <a:off x="218132" y="218134"/>
                <a:ext cx="350092" cy="350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25" y="10046"/>
                    </a:moveTo>
                    <a:lnTo>
                      <a:pt x="11925" y="4050"/>
                    </a:lnTo>
                    <a:lnTo>
                      <a:pt x="9676" y="4050"/>
                    </a:lnTo>
                    <a:lnTo>
                      <a:pt x="9676" y="11075"/>
                    </a:lnTo>
                    <a:lnTo>
                      <a:pt x="5687" y="13379"/>
                    </a:lnTo>
                    <a:lnTo>
                      <a:pt x="6812" y="15327"/>
                    </a:lnTo>
                    <a:lnTo>
                      <a:pt x="11441" y="12653"/>
                    </a:lnTo>
                    <a:cubicBezTo>
                      <a:pt x="11709" y="12499"/>
                      <a:pt x="11925" y="12121"/>
                      <a:pt x="11925" y="11812"/>
                    </a:cubicBezTo>
                    <a:lnTo>
                      <a:pt x="11925" y="11623"/>
                    </a:lnTo>
                    <a:lnTo>
                      <a:pt x="16695" y="6936"/>
                    </a:lnTo>
                    <a:cubicBezTo>
                      <a:pt x="16473" y="6631"/>
                      <a:pt x="16233" y="6341"/>
                      <a:pt x="15967" y="6074"/>
                    </a:cubicBezTo>
                    <a:cubicBezTo>
                      <a:pt x="15967" y="6074"/>
                      <a:pt x="11925" y="10046"/>
                      <a:pt x="11925" y="10046"/>
                    </a:cubicBezTo>
                    <a:close/>
                    <a:moveTo>
                      <a:pt x="10799" y="19349"/>
                    </a:moveTo>
                    <a:cubicBezTo>
                      <a:pt x="6078" y="19349"/>
                      <a:pt x="2250" y="15522"/>
                      <a:pt x="2250" y="10799"/>
                    </a:cubicBezTo>
                    <a:cubicBezTo>
                      <a:pt x="2250" y="6078"/>
                      <a:pt x="6077" y="2250"/>
                      <a:pt x="10799" y="2250"/>
                    </a:cubicBezTo>
                    <a:cubicBezTo>
                      <a:pt x="15521" y="2250"/>
                      <a:pt x="19350" y="6077"/>
                      <a:pt x="19350" y="10799"/>
                    </a:cubicBezTo>
                    <a:cubicBezTo>
                      <a:pt x="19350" y="15521"/>
                      <a:pt x="15521" y="19349"/>
                      <a:pt x="10799" y="19349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5"/>
                      <a:pt x="0" y="10799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4" y="21600"/>
                      <a:pt x="21600" y="16765"/>
                      <a:pt x="21600" y="10799"/>
                    </a:cubicBezTo>
                    <a:cubicBezTo>
                      <a:pt x="21600" y="4835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077993" y="1750134"/>
            <a:ext cx="1954922" cy="720348"/>
            <a:chOff x="6077993" y="1750134"/>
            <a:chExt cx="1954922" cy="720348"/>
          </a:xfrm>
        </p:grpSpPr>
        <p:sp>
          <p:nvSpPr>
            <p:cNvPr id="4" name="TextBox 1"/>
            <p:cNvSpPr txBox="1"/>
            <p:nvPr/>
          </p:nvSpPr>
          <p:spPr>
            <a:xfrm>
              <a:off x="6516797" y="1756131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6132263" y="2143469"/>
              <a:ext cx="1900652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6077993" y="1750134"/>
              <a:ext cx="294885" cy="294884"/>
              <a:chOff x="0" y="0"/>
              <a:chExt cx="786356" cy="786356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: Shape 17"/>
              <p:cNvSpPr/>
              <p:nvPr/>
            </p:nvSpPr>
            <p:spPr>
              <a:xfrm>
                <a:off x="273987" y="205716"/>
                <a:ext cx="238382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43" y="1064"/>
                    </a:moveTo>
                    <a:cubicBezTo>
                      <a:pt x="8799" y="1064"/>
                      <a:pt x="7615" y="1428"/>
                      <a:pt x="6901" y="1999"/>
                    </a:cubicBezTo>
                    <a:cubicBezTo>
                      <a:pt x="6186" y="2583"/>
                      <a:pt x="5961" y="3349"/>
                      <a:pt x="5961" y="4076"/>
                    </a:cubicBezTo>
                    <a:cubicBezTo>
                      <a:pt x="5961" y="6023"/>
                      <a:pt x="7697" y="9087"/>
                      <a:pt x="11372" y="9087"/>
                    </a:cubicBezTo>
                    <a:cubicBezTo>
                      <a:pt x="12372" y="9087"/>
                      <a:pt x="13597" y="8775"/>
                      <a:pt x="14291" y="8308"/>
                    </a:cubicBezTo>
                    <a:cubicBezTo>
                      <a:pt x="15149" y="7737"/>
                      <a:pt x="15373" y="7010"/>
                      <a:pt x="15373" y="6244"/>
                    </a:cubicBezTo>
                    <a:cubicBezTo>
                      <a:pt x="15373" y="4323"/>
                      <a:pt x="13617" y="1064"/>
                      <a:pt x="9943" y="1064"/>
                    </a:cubicBezTo>
                    <a:close/>
                    <a:moveTo>
                      <a:pt x="13046" y="13656"/>
                    </a:moveTo>
                    <a:cubicBezTo>
                      <a:pt x="12719" y="13630"/>
                      <a:pt x="12392" y="13630"/>
                      <a:pt x="12045" y="13630"/>
                    </a:cubicBezTo>
                    <a:cubicBezTo>
                      <a:pt x="8738" y="13630"/>
                      <a:pt x="3797" y="14305"/>
                      <a:pt x="3797" y="16979"/>
                    </a:cubicBezTo>
                    <a:cubicBezTo>
                      <a:pt x="3797" y="19510"/>
                      <a:pt x="8085" y="20419"/>
                      <a:pt x="11412" y="20419"/>
                    </a:cubicBezTo>
                    <a:cubicBezTo>
                      <a:pt x="14434" y="20419"/>
                      <a:pt x="17762" y="19614"/>
                      <a:pt x="17762" y="17381"/>
                    </a:cubicBezTo>
                    <a:cubicBezTo>
                      <a:pt x="17762" y="15629"/>
                      <a:pt x="15026" y="14564"/>
                      <a:pt x="13046" y="13656"/>
                    </a:cubicBezTo>
                    <a:close/>
                    <a:moveTo>
                      <a:pt x="21600" y="0"/>
                    </a:moveTo>
                    <a:lnTo>
                      <a:pt x="18803" y="1142"/>
                    </a:lnTo>
                    <a:lnTo>
                      <a:pt x="16108" y="1142"/>
                    </a:lnTo>
                    <a:cubicBezTo>
                      <a:pt x="18027" y="2168"/>
                      <a:pt x="19191" y="3310"/>
                      <a:pt x="19191" y="4946"/>
                    </a:cubicBezTo>
                    <a:cubicBezTo>
                      <a:pt x="19191" y="8308"/>
                      <a:pt x="14352" y="8684"/>
                      <a:pt x="14352" y="10333"/>
                    </a:cubicBezTo>
                    <a:cubicBezTo>
                      <a:pt x="14352" y="12046"/>
                      <a:pt x="20661" y="12617"/>
                      <a:pt x="20661" y="16278"/>
                    </a:cubicBezTo>
                    <a:cubicBezTo>
                      <a:pt x="20661" y="17070"/>
                      <a:pt x="20293" y="17849"/>
                      <a:pt x="19660" y="18524"/>
                    </a:cubicBezTo>
                    <a:cubicBezTo>
                      <a:pt x="17578" y="20795"/>
                      <a:pt x="13189" y="21600"/>
                      <a:pt x="9289" y="21600"/>
                    </a:cubicBezTo>
                    <a:cubicBezTo>
                      <a:pt x="6227" y="21600"/>
                      <a:pt x="2450" y="21094"/>
                      <a:pt x="735" y="19276"/>
                    </a:cubicBezTo>
                    <a:cubicBezTo>
                      <a:pt x="245" y="18770"/>
                      <a:pt x="0" y="18173"/>
                      <a:pt x="0" y="17576"/>
                    </a:cubicBezTo>
                    <a:cubicBezTo>
                      <a:pt x="0" y="16109"/>
                      <a:pt x="1429" y="14889"/>
                      <a:pt x="3328" y="14136"/>
                    </a:cubicBezTo>
                    <a:cubicBezTo>
                      <a:pt x="5716" y="13188"/>
                      <a:pt x="8820" y="12955"/>
                      <a:pt x="11576" y="12838"/>
                    </a:cubicBezTo>
                    <a:cubicBezTo>
                      <a:pt x="10841" y="12241"/>
                      <a:pt x="10290" y="11709"/>
                      <a:pt x="10290" y="10930"/>
                    </a:cubicBezTo>
                    <a:cubicBezTo>
                      <a:pt x="10290" y="10514"/>
                      <a:pt x="10453" y="10190"/>
                      <a:pt x="10718" y="9826"/>
                    </a:cubicBezTo>
                    <a:cubicBezTo>
                      <a:pt x="10249" y="9852"/>
                      <a:pt x="9800" y="9878"/>
                      <a:pt x="9330" y="9878"/>
                    </a:cubicBezTo>
                    <a:cubicBezTo>
                      <a:pt x="5349" y="9878"/>
                      <a:pt x="2164" y="8035"/>
                      <a:pt x="2164" y="5452"/>
                    </a:cubicBezTo>
                    <a:cubicBezTo>
                      <a:pt x="2164" y="4024"/>
                      <a:pt x="3205" y="2622"/>
                      <a:pt x="4920" y="1687"/>
                    </a:cubicBezTo>
                    <a:cubicBezTo>
                      <a:pt x="7105" y="480"/>
                      <a:pt x="10249" y="0"/>
                      <a:pt x="13087" y="0"/>
                    </a:cubicBezTo>
                    <a:cubicBezTo>
                      <a:pt x="13087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077993" y="3119490"/>
            <a:ext cx="2126729" cy="713328"/>
            <a:chOff x="6077993" y="3119490"/>
            <a:chExt cx="2126729" cy="713328"/>
          </a:xfrm>
        </p:grpSpPr>
        <p:sp>
          <p:nvSpPr>
            <p:cNvPr id="6" name="Rectangle 3"/>
            <p:cNvSpPr/>
            <p:nvPr/>
          </p:nvSpPr>
          <p:spPr>
            <a:xfrm>
              <a:off x="6114365" y="3505805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7" name="Rectangle 4"/>
            <p:cNvSpPr/>
            <p:nvPr/>
          </p:nvSpPr>
          <p:spPr>
            <a:xfrm>
              <a:off x="6495365" y="3126508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15" name="Group 18"/>
            <p:cNvGrpSpPr/>
            <p:nvPr/>
          </p:nvGrpSpPr>
          <p:grpSpPr>
            <a:xfrm>
              <a:off x="6077993" y="3119490"/>
              <a:ext cx="294885" cy="294884"/>
              <a:chOff x="0" y="0"/>
              <a:chExt cx="786356" cy="786356"/>
            </a:xfrm>
          </p:grpSpPr>
          <p:sp>
            <p:nvSpPr>
              <p:cNvPr id="18" name="Oval 19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20"/>
              <p:cNvSpPr/>
              <p:nvPr/>
            </p:nvSpPr>
            <p:spPr>
              <a:xfrm>
                <a:off x="201869" y="205716"/>
                <a:ext cx="382617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92" y="8346"/>
                    </a:moveTo>
                    <a:lnTo>
                      <a:pt x="17992" y="4664"/>
                    </a:lnTo>
                    <a:lnTo>
                      <a:pt x="15587" y="4664"/>
                    </a:lnTo>
                    <a:lnTo>
                      <a:pt x="15587" y="8346"/>
                    </a:lnTo>
                    <a:lnTo>
                      <a:pt x="11979" y="8346"/>
                    </a:lnTo>
                    <a:lnTo>
                      <a:pt x="11979" y="10800"/>
                    </a:lnTo>
                    <a:lnTo>
                      <a:pt x="15587" y="10800"/>
                    </a:lnTo>
                    <a:lnTo>
                      <a:pt x="15587" y="14482"/>
                    </a:lnTo>
                    <a:lnTo>
                      <a:pt x="17992" y="14482"/>
                    </a:lnTo>
                    <a:lnTo>
                      <a:pt x="17992" y="10800"/>
                    </a:lnTo>
                    <a:lnTo>
                      <a:pt x="21600" y="10800"/>
                    </a:lnTo>
                    <a:lnTo>
                      <a:pt x="21600" y="8346"/>
                    </a:lnTo>
                    <a:cubicBezTo>
                      <a:pt x="21600" y="8346"/>
                      <a:pt x="17992" y="8346"/>
                      <a:pt x="17992" y="8346"/>
                    </a:cubicBezTo>
                    <a:close/>
                    <a:moveTo>
                      <a:pt x="8626" y="4205"/>
                    </a:moveTo>
                    <a:cubicBezTo>
                      <a:pt x="9169" y="6154"/>
                      <a:pt x="8350" y="8188"/>
                      <a:pt x="7043" y="8565"/>
                    </a:cubicBezTo>
                    <a:cubicBezTo>
                      <a:pt x="6893" y="8608"/>
                      <a:pt x="6739" y="8629"/>
                      <a:pt x="6582" y="8629"/>
                    </a:cubicBezTo>
                    <a:cubicBezTo>
                      <a:pt x="5387" y="8629"/>
                      <a:pt x="4202" y="7394"/>
                      <a:pt x="3762" y="5692"/>
                    </a:cubicBezTo>
                    <a:cubicBezTo>
                      <a:pt x="3516" y="4740"/>
                      <a:pt x="3537" y="3903"/>
                      <a:pt x="3818" y="3100"/>
                    </a:cubicBezTo>
                    <a:cubicBezTo>
                      <a:pt x="4094" y="2309"/>
                      <a:pt x="4592" y="1777"/>
                      <a:pt x="5217" y="1597"/>
                    </a:cubicBezTo>
                    <a:cubicBezTo>
                      <a:pt x="5367" y="1554"/>
                      <a:pt x="5522" y="1532"/>
                      <a:pt x="5680" y="1532"/>
                    </a:cubicBezTo>
                    <a:cubicBezTo>
                      <a:pt x="7123" y="1532"/>
                      <a:pt x="8052" y="2143"/>
                      <a:pt x="8626" y="4205"/>
                    </a:cubicBezTo>
                    <a:close/>
                    <a:moveTo>
                      <a:pt x="10070" y="16448"/>
                    </a:moveTo>
                    <a:cubicBezTo>
                      <a:pt x="10176" y="18174"/>
                      <a:pt x="8730" y="19447"/>
                      <a:pt x="6556" y="19607"/>
                    </a:cubicBezTo>
                    <a:cubicBezTo>
                      <a:pt x="4350" y="19773"/>
                      <a:pt x="2534" y="18759"/>
                      <a:pt x="2428" y="17035"/>
                    </a:cubicBezTo>
                    <a:cubicBezTo>
                      <a:pt x="2376" y="16205"/>
                      <a:pt x="2733" y="15395"/>
                      <a:pt x="3432" y="14748"/>
                    </a:cubicBezTo>
                    <a:cubicBezTo>
                      <a:pt x="4140" y="14094"/>
                      <a:pt x="5113" y="13689"/>
                      <a:pt x="6172" y="13609"/>
                    </a:cubicBezTo>
                    <a:cubicBezTo>
                      <a:pt x="6297" y="13602"/>
                      <a:pt x="6421" y="13595"/>
                      <a:pt x="6545" y="13595"/>
                    </a:cubicBezTo>
                    <a:cubicBezTo>
                      <a:pt x="8588" y="13596"/>
                      <a:pt x="9971" y="14821"/>
                      <a:pt x="10070" y="16448"/>
                    </a:cubicBezTo>
                    <a:close/>
                    <a:moveTo>
                      <a:pt x="1143" y="5387"/>
                    </a:moveTo>
                    <a:cubicBezTo>
                      <a:pt x="1143" y="7220"/>
                      <a:pt x="1742" y="8543"/>
                      <a:pt x="2925" y="9320"/>
                    </a:cubicBezTo>
                    <a:cubicBezTo>
                      <a:pt x="3894" y="9958"/>
                      <a:pt x="5017" y="10054"/>
                      <a:pt x="5602" y="10054"/>
                    </a:cubicBezTo>
                    <a:cubicBezTo>
                      <a:pt x="5744" y="10054"/>
                      <a:pt x="5858" y="10046"/>
                      <a:pt x="5937" y="10042"/>
                    </a:cubicBezTo>
                    <a:cubicBezTo>
                      <a:pt x="5937" y="10042"/>
                      <a:pt x="5752" y="11274"/>
                      <a:pt x="6647" y="12491"/>
                    </a:cubicBezTo>
                    <a:lnTo>
                      <a:pt x="6606" y="12491"/>
                    </a:lnTo>
                    <a:cubicBezTo>
                      <a:pt x="5056" y="12491"/>
                      <a:pt x="0" y="12822"/>
                      <a:pt x="0" y="17065"/>
                    </a:cubicBezTo>
                    <a:cubicBezTo>
                      <a:pt x="0" y="21380"/>
                      <a:pt x="4643" y="21600"/>
                      <a:pt x="5575" y="21600"/>
                    </a:cubicBezTo>
                    <a:cubicBezTo>
                      <a:pt x="5649" y="21600"/>
                      <a:pt x="5692" y="21598"/>
                      <a:pt x="5692" y="21598"/>
                    </a:cubicBezTo>
                    <a:cubicBezTo>
                      <a:pt x="5702" y="21598"/>
                      <a:pt x="5768" y="21600"/>
                      <a:pt x="5882" y="21600"/>
                    </a:cubicBezTo>
                    <a:cubicBezTo>
                      <a:pt x="6480" y="21600"/>
                      <a:pt x="8025" y="21524"/>
                      <a:pt x="9459" y="20811"/>
                    </a:cubicBezTo>
                    <a:cubicBezTo>
                      <a:pt x="11321" y="19891"/>
                      <a:pt x="12265" y="18284"/>
                      <a:pt x="12265" y="16043"/>
                    </a:cubicBezTo>
                    <a:cubicBezTo>
                      <a:pt x="12265" y="13878"/>
                      <a:pt x="10827" y="12590"/>
                      <a:pt x="9777" y="11647"/>
                    </a:cubicBezTo>
                    <a:cubicBezTo>
                      <a:pt x="9136" y="11071"/>
                      <a:pt x="8582" y="10575"/>
                      <a:pt x="8582" y="10093"/>
                    </a:cubicBezTo>
                    <a:cubicBezTo>
                      <a:pt x="8582" y="9602"/>
                      <a:pt x="8987" y="9233"/>
                      <a:pt x="9498" y="8765"/>
                    </a:cubicBezTo>
                    <a:cubicBezTo>
                      <a:pt x="10327" y="8010"/>
                      <a:pt x="11108" y="6934"/>
                      <a:pt x="11108" y="4899"/>
                    </a:cubicBezTo>
                    <a:cubicBezTo>
                      <a:pt x="11108" y="3111"/>
                      <a:pt x="10881" y="1910"/>
                      <a:pt x="9480" y="1147"/>
                    </a:cubicBezTo>
                    <a:cubicBezTo>
                      <a:pt x="9626" y="1072"/>
                      <a:pt x="10143" y="1016"/>
                      <a:pt x="10398" y="979"/>
                    </a:cubicBezTo>
                    <a:cubicBezTo>
                      <a:pt x="11156" y="874"/>
                      <a:pt x="12267" y="754"/>
                      <a:pt x="12267" y="122"/>
                    </a:cubicBezTo>
                    <a:lnTo>
                      <a:pt x="12267" y="0"/>
                    </a:lnTo>
                    <a:lnTo>
                      <a:pt x="6736" y="0"/>
                    </a:lnTo>
                    <a:cubicBezTo>
                      <a:pt x="6680" y="3"/>
                      <a:pt x="1143" y="211"/>
                      <a:pt x="1143" y="5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877397" y="1498669"/>
            <a:ext cx="2357669" cy="2249701"/>
            <a:chOff x="877397" y="1498669"/>
            <a:chExt cx="2357669" cy="2249701"/>
          </a:xfrm>
        </p:grpSpPr>
        <p:sp>
          <p:nvSpPr>
            <p:cNvPr id="16" name="Freeform: Shape 21"/>
            <p:cNvSpPr/>
            <p:nvPr/>
          </p:nvSpPr>
          <p:spPr>
            <a:xfrm>
              <a:off x="877397" y="1546839"/>
              <a:ext cx="2357669" cy="2041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0910" y="6750"/>
                  </a:moveTo>
                  <a:lnTo>
                    <a:pt x="624" y="6750"/>
                  </a:lnTo>
                  <a:cubicBezTo>
                    <a:pt x="256" y="6750"/>
                    <a:pt x="-33" y="7147"/>
                    <a:pt x="3" y="7607"/>
                  </a:cubicBezTo>
                  <a:lnTo>
                    <a:pt x="997" y="20660"/>
                  </a:lnTo>
                  <a:cubicBezTo>
                    <a:pt x="1037" y="21192"/>
                    <a:pt x="1395" y="21600"/>
                    <a:pt x="1823" y="21600"/>
                  </a:cubicBezTo>
                  <a:lnTo>
                    <a:pt x="19711" y="21600"/>
                  </a:lnTo>
                  <a:cubicBezTo>
                    <a:pt x="20139" y="21600"/>
                    <a:pt x="20496" y="21192"/>
                    <a:pt x="20537" y="20660"/>
                  </a:cubicBezTo>
                  <a:lnTo>
                    <a:pt x="21531" y="7607"/>
                  </a:lnTo>
                  <a:cubicBezTo>
                    <a:pt x="21567" y="7147"/>
                    <a:pt x="21278" y="6750"/>
                    <a:pt x="20910" y="6750"/>
                  </a:cubicBezTo>
                  <a:close/>
                  <a:moveTo>
                    <a:pt x="19825" y="3779"/>
                  </a:moveTo>
                  <a:cubicBezTo>
                    <a:pt x="19705" y="3185"/>
                    <a:pt x="19119" y="2700"/>
                    <a:pt x="18521" y="2700"/>
                  </a:cubicBezTo>
                  <a:lnTo>
                    <a:pt x="11178" y="2700"/>
                  </a:lnTo>
                  <a:cubicBezTo>
                    <a:pt x="10581" y="2700"/>
                    <a:pt x="9744" y="2271"/>
                    <a:pt x="9322" y="1746"/>
                  </a:cubicBezTo>
                  <a:lnTo>
                    <a:pt x="8680" y="952"/>
                  </a:lnTo>
                  <a:cubicBezTo>
                    <a:pt x="8257" y="427"/>
                    <a:pt x="7422" y="0"/>
                    <a:pt x="6825" y="0"/>
                  </a:cubicBezTo>
                  <a:lnTo>
                    <a:pt x="3317" y="0"/>
                  </a:lnTo>
                  <a:cubicBezTo>
                    <a:pt x="2719" y="0"/>
                    <a:pt x="2176" y="603"/>
                    <a:pt x="2110" y="1342"/>
                  </a:cubicBezTo>
                  <a:lnTo>
                    <a:pt x="1796" y="5400"/>
                  </a:lnTo>
                  <a:lnTo>
                    <a:pt x="20041" y="5400"/>
                  </a:lnTo>
                  <a:cubicBezTo>
                    <a:pt x="20041" y="5400"/>
                    <a:pt x="19825" y="3779"/>
                    <a:pt x="19825" y="37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2"/>
            <p:cNvSpPr/>
            <p:nvPr/>
          </p:nvSpPr>
          <p:spPr>
            <a:xfrm rot="18900000">
              <a:off x="1574741" y="1498669"/>
              <a:ext cx="1446237" cy="224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6943"/>
                  </a:moveTo>
                  <a:cubicBezTo>
                    <a:pt x="19200" y="3966"/>
                    <a:pt x="15431" y="1543"/>
                    <a:pt x="10800" y="1543"/>
                  </a:cubicBezTo>
                  <a:cubicBezTo>
                    <a:pt x="6169" y="1543"/>
                    <a:pt x="2400" y="3966"/>
                    <a:pt x="2400" y="6943"/>
                  </a:cubicBezTo>
                  <a:cubicBezTo>
                    <a:pt x="2400" y="9920"/>
                    <a:pt x="6169" y="12343"/>
                    <a:pt x="10800" y="12343"/>
                  </a:cubicBezTo>
                  <a:cubicBezTo>
                    <a:pt x="15431" y="12343"/>
                    <a:pt x="19200" y="9920"/>
                    <a:pt x="19200" y="6943"/>
                  </a:cubicBezTo>
                  <a:close/>
                  <a:moveTo>
                    <a:pt x="12000" y="13837"/>
                  </a:moveTo>
                  <a:lnTo>
                    <a:pt x="12000" y="21214"/>
                  </a:lnTo>
                  <a:cubicBezTo>
                    <a:pt x="12000" y="21431"/>
                    <a:pt x="11738" y="21600"/>
                    <a:pt x="11400" y="21600"/>
                  </a:cubicBezTo>
                  <a:lnTo>
                    <a:pt x="10200" y="21600"/>
                  </a:lnTo>
                  <a:cubicBezTo>
                    <a:pt x="9862" y="21600"/>
                    <a:pt x="9600" y="21431"/>
                    <a:pt x="9600" y="21214"/>
                  </a:cubicBezTo>
                  <a:lnTo>
                    <a:pt x="9600" y="13837"/>
                  </a:lnTo>
                  <a:cubicBezTo>
                    <a:pt x="4200" y="13452"/>
                    <a:pt x="0" y="10511"/>
                    <a:pt x="0" y="6943"/>
                  </a:cubicBezTo>
                  <a:cubicBezTo>
                    <a:pt x="0" y="3110"/>
                    <a:pt x="4837" y="0"/>
                    <a:pt x="10800" y="0"/>
                  </a:cubicBezTo>
                  <a:cubicBezTo>
                    <a:pt x="16763" y="0"/>
                    <a:pt x="21600" y="3110"/>
                    <a:pt x="21600" y="6943"/>
                  </a:cubicBezTo>
                  <a:cubicBezTo>
                    <a:pt x="21600" y="10511"/>
                    <a:pt x="17400" y="13452"/>
                    <a:pt x="12000" y="13837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74079" y="1596487"/>
            <a:ext cx="1012247" cy="936104"/>
            <a:chOff x="5359953" y="1203598"/>
            <a:chExt cx="1012247" cy="936104"/>
          </a:xfrm>
        </p:grpSpPr>
        <p:sp>
          <p:nvSpPr>
            <p:cNvPr id="11" name="椭圆 10"/>
            <p:cNvSpPr/>
            <p:nvPr/>
          </p:nvSpPr>
          <p:spPr>
            <a:xfrm>
              <a:off x="5364088" y="1203598"/>
              <a:ext cx="936104" cy="9361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59953" y="1324929"/>
              <a:ext cx="1012247" cy="742765"/>
            </a:xfrm>
            <a:prstGeom prst="rect">
              <a:avLst/>
            </a:prstGeom>
            <a:noFill/>
          </p:spPr>
          <p:txBody>
            <a:bodyPr wrap="square" lIns="65023" tIns="32511" rIns="65023" bIns="32511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288520" y="2687605"/>
            <a:ext cx="226446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2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3059832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629183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59832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629183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8219" y="1204146"/>
            <a:ext cx="2565140" cy="2279781"/>
            <a:chOff x="1658902" y="2218103"/>
            <a:chExt cx="3420187" cy="3039708"/>
          </a:xfrm>
        </p:grpSpPr>
        <p:sp>
          <p:nvSpPr>
            <p:cNvPr id="23" name="椭圆 22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 flipH="1">
              <a:off x="1658902" y="3417167"/>
              <a:ext cx="1727127" cy="184064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65%</a:t>
              </a:r>
            </a:p>
          </p:txBody>
        </p:sp>
        <p:sp>
          <p:nvSpPr>
            <p:cNvPr id="35" name="椭圆 34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5382" y="931750"/>
            <a:ext cx="2773104" cy="822439"/>
            <a:chOff x="6632064" y="1242334"/>
            <a:chExt cx="3697472" cy="1096585"/>
          </a:xfrm>
        </p:grpSpPr>
        <p:sp>
          <p:nvSpPr>
            <p:cNvPr id="20" name="矩形 19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55382" y="1899444"/>
            <a:ext cx="2773104" cy="822439"/>
            <a:chOff x="6632064" y="2532593"/>
            <a:chExt cx="3697472" cy="1096585"/>
          </a:xfrm>
        </p:grpSpPr>
        <p:sp>
          <p:nvSpPr>
            <p:cNvPr id="17" name="矩形 16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55382" y="2737762"/>
            <a:ext cx="2773104" cy="822439"/>
            <a:chOff x="6632064" y="3650349"/>
            <a:chExt cx="3697472" cy="1096585"/>
          </a:xfrm>
        </p:grpSpPr>
        <p:sp>
          <p:nvSpPr>
            <p:cNvPr id="14" name="矩形 13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55382" y="3604610"/>
            <a:ext cx="2773104" cy="822439"/>
            <a:chOff x="6632064" y="4806147"/>
            <a:chExt cx="3697472" cy="1096585"/>
          </a:xfrm>
        </p:grpSpPr>
        <p:sp>
          <p:nvSpPr>
            <p:cNvPr id="11" name="矩形 10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1487845" y="3875525"/>
            <a:ext cx="2065889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0" name="矩形 9"/>
          <p:cNvSpPr/>
          <p:nvPr/>
        </p:nvSpPr>
        <p:spPr>
          <a:xfrm>
            <a:off x="1487845" y="3633391"/>
            <a:ext cx="2065889" cy="2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Autofit/>
          </a:bodyPr>
          <a:lstStyle/>
          <a:p>
            <a:pPr algn="ctr"/>
            <a:r>
              <a:rPr lang="zh-CN" altLang="en-US" sz="900" b="1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557bd23-f801-418e-b7ed-04ec708ea118"/>
          <p:cNvGrpSpPr>
            <a:grpSpLocks noChangeAspect="1"/>
          </p:cNvGrpSpPr>
          <p:nvPr/>
        </p:nvGrpSpPr>
        <p:grpSpPr>
          <a:xfrm>
            <a:off x="584986" y="951571"/>
            <a:ext cx="7972584" cy="3420189"/>
            <a:chOff x="779981" y="1268761"/>
            <a:chExt cx="10630112" cy="4560252"/>
          </a:xfrm>
        </p:grpSpPr>
        <p:sp>
          <p:nvSpPr>
            <p:cNvPr id="4" name="TextBox 6"/>
            <p:cNvSpPr txBox="1"/>
            <p:nvPr/>
          </p:nvSpPr>
          <p:spPr>
            <a:xfrm>
              <a:off x="7717768" y="2852192"/>
              <a:ext cx="3692325" cy="514738"/>
            </a:xfrm>
            <a:prstGeom prst="rect">
              <a:avLst/>
            </a:prstGeom>
            <a:noFill/>
          </p:spPr>
          <p:txBody>
            <a:bodyPr wrap="none" tIns="72000" bIns="72000">
              <a:normAutofit fontScale="77500" lnSpcReduction="20000"/>
            </a:bodyPr>
            <a:lstStyle/>
            <a:p>
              <a:r>
                <a:rPr lang="zh-CN" altLang="en-US" sz="2400" b="1">
                  <a:solidFill>
                    <a:schemeClr val="bg1">
                      <a:lumMod val="5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5" name="TextBox 9"/>
            <p:cNvSpPr txBox="1"/>
            <p:nvPr/>
          </p:nvSpPr>
          <p:spPr>
            <a:xfrm>
              <a:off x="7717768" y="3375408"/>
              <a:ext cx="3692325" cy="773672"/>
            </a:xfrm>
            <a:prstGeom prst="rect">
              <a:avLst/>
            </a:prstGeom>
            <a:noFill/>
          </p:spPr>
          <p:txBody>
            <a:bodyPr wrap="square" tIns="72000" bIns="7200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1221766" y="1544244"/>
              <a:ext cx="2218624" cy="4284769"/>
              <a:chOff x="-3768725" y="1125538"/>
              <a:chExt cx="2517775" cy="4862513"/>
            </a:xfrm>
          </p:grpSpPr>
          <p:sp>
            <p:nvSpPr>
              <p:cNvPr id="13" name="Freeform: Shape 15"/>
              <p:cNvSpPr/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16"/>
              <p:cNvSpPr/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17"/>
              <p:cNvSpPr/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Oval 18"/>
              <p:cNvSpPr/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9"/>
              <p:cNvSpPr/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20"/>
              <p:cNvSpPr/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21"/>
              <p:cNvSpPr/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22"/>
              <p:cNvSpPr/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23"/>
              <p:cNvSpPr/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ectangle 24"/>
              <p:cNvSpPr/>
              <p:nvPr/>
            </p:nvSpPr>
            <p:spPr bwMode="auto">
              <a:xfrm>
                <a:off x="-3605213" y="1709738"/>
                <a:ext cx="2209800" cy="36957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5"/>
              <p:cNvSpPr/>
              <p:nvPr/>
            </p:nvSpPr>
            <p:spPr bwMode="auto">
              <a:xfrm>
                <a:off x="-3611563" y="1703388"/>
                <a:ext cx="2224087" cy="3709988"/>
              </a:xfrm>
              <a:custGeom>
                <a:avLst/>
                <a:gdLst>
                  <a:gd name="T0" fmla="*/ 1396 w 1401"/>
                  <a:gd name="T1" fmla="*/ 2332 h 2337"/>
                  <a:gd name="T2" fmla="*/ 1396 w 1401"/>
                  <a:gd name="T3" fmla="*/ 2328 h 2337"/>
                  <a:gd name="T4" fmla="*/ 9 w 1401"/>
                  <a:gd name="T5" fmla="*/ 2328 h 2337"/>
                  <a:gd name="T6" fmla="*/ 9 w 1401"/>
                  <a:gd name="T7" fmla="*/ 8 h 2337"/>
                  <a:gd name="T8" fmla="*/ 1392 w 1401"/>
                  <a:gd name="T9" fmla="*/ 8 h 2337"/>
                  <a:gd name="T10" fmla="*/ 1392 w 1401"/>
                  <a:gd name="T11" fmla="*/ 2332 h 2337"/>
                  <a:gd name="T12" fmla="*/ 1396 w 1401"/>
                  <a:gd name="T13" fmla="*/ 2332 h 2337"/>
                  <a:gd name="T14" fmla="*/ 1396 w 1401"/>
                  <a:gd name="T15" fmla="*/ 2328 h 2337"/>
                  <a:gd name="T16" fmla="*/ 1396 w 1401"/>
                  <a:gd name="T17" fmla="*/ 2332 h 2337"/>
                  <a:gd name="T18" fmla="*/ 1401 w 1401"/>
                  <a:gd name="T19" fmla="*/ 2332 h 2337"/>
                  <a:gd name="T20" fmla="*/ 1401 w 1401"/>
                  <a:gd name="T21" fmla="*/ 0 h 2337"/>
                  <a:gd name="T22" fmla="*/ 0 w 1401"/>
                  <a:gd name="T23" fmla="*/ 0 h 2337"/>
                  <a:gd name="T24" fmla="*/ 0 w 1401"/>
                  <a:gd name="T25" fmla="*/ 2337 h 2337"/>
                  <a:gd name="T26" fmla="*/ 1401 w 1401"/>
                  <a:gd name="T27" fmla="*/ 2337 h 2337"/>
                  <a:gd name="T28" fmla="*/ 1401 w 1401"/>
                  <a:gd name="T29" fmla="*/ 2332 h 2337"/>
                  <a:gd name="T30" fmla="*/ 1396 w 1401"/>
                  <a:gd name="T31" fmla="*/ 2332 h 2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1" h="2337">
                    <a:moveTo>
                      <a:pt x="1396" y="2332"/>
                    </a:moveTo>
                    <a:lnTo>
                      <a:pt x="1396" y="2328"/>
                    </a:lnTo>
                    <a:lnTo>
                      <a:pt x="9" y="2328"/>
                    </a:lnTo>
                    <a:lnTo>
                      <a:pt x="9" y="8"/>
                    </a:lnTo>
                    <a:lnTo>
                      <a:pt x="1392" y="8"/>
                    </a:lnTo>
                    <a:lnTo>
                      <a:pt x="1392" y="2332"/>
                    </a:lnTo>
                    <a:lnTo>
                      <a:pt x="1396" y="2332"/>
                    </a:lnTo>
                    <a:lnTo>
                      <a:pt x="1396" y="2328"/>
                    </a:lnTo>
                    <a:lnTo>
                      <a:pt x="1396" y="2332"/>
                    </a:lnTo>
                    <a:lnTo>
                      <a:pt x="1401" y="2332"/>
                    </a:lnTo>
                    <a:lnTo>
                      <a:pt x="1401" y="0"/>
                    </a:lnTo>
                    <a:lnTo>
                      <a:pt x="0" y="0"/>
                    </a:lnTo>
                    <a:lnTo>
                      <a:pt x="0" y="2337"/>
                    </a:lnTo>
                    <a:lnTo>
                      <a:pt x="1401" y="2337"/>
                    </a:lnTo>
                    <a:lnTo>
                      <a:pt x="1401" y="2332"/>
                    </a:lnTo>
                    <a:lnTo>
                      <a:pt x="1396" y="23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6"/>
              <p:cNvSpPr/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7"/>
              <p:cNvSpPr/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8"/>
              <p:cNvSpPr/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9"/>
              <p:cNvSpPr/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Rectangle 1"/>
            <p:cNvSpPr/>
            <p:nvPr/>
          </p:nvSpPr>
          <p:spPr>
            <a:xfrm>
              <a:off x="1371636" y="2059032"/>
              <a:ext cx="1941456" cy="3253791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6" name="Group 30"/>
            <p:cNvGrpSpPr/>
            <p:nvPr/>
          </p:nvGrpSpPr>
          <p:grpSpPr>
            <a:xfrm>
              <a:off x="779981" y="1268761"/>
              <a:ext cx="1158099" cy="1158099"/>
              <a:chOff x="779979" y="1268760"/>
              <a:chExt cx="1158099" cy="1158099"/>
            </a:xfrm>
          </p:grpSpPr>
          <p:sp>
            <p:nvSpPr>
              <p:cNvPr id="11" name="Oval 4"/>
              <p:cNvSpPr>
                <a:spLocks noChangeAspect="1"/>
              </p:cNvSpPr>
              <p:nvPr/>
            </p:nvSpPr>
            <p:spPr>
              <a:xfrm>
                <a:off x="779979" y="1268760"/>
                <a:ext cx="1158099" cy="1158099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5"/>
              <p:cNvSpPr/>
              <p:nvPr/>
            </p:nvSpPr>
            <p:spPr bwMode="auto">
              <a:xfrm>
                <a:off x="1166447" y="1691187"/>
                <a:ext cx="385164" cy="312234"/>
              </a:xfrm>
              <a:custGeom>
                <a:avLst/>
                <a:gdLst>
                  <a:gd name="T0" fmla="*/ 68 w 186"/>
                  <a:gd name="T1" fmla="*/ 84 h 151"/>
                  <a:gd name="T2" fmla="*/ 118 w 186"/>
                  <a:gd name="T3" fmla="*/ 84 h 151"/>
                  <a:gd name="T4" fmla="*/ 93 w 186"/>
                  <a:gd name="T5" fmla="*/ 101 h 151"/>
                  <a:gd name="T6" fmla="*/ 93 w 186"/>
                  <a:gd name="T7" fmla="*/ 67 h 151"/>
                  <a:gd name="T8" fmla="*/ 93 w 186"/>
                  <a:gd name="T9" fmla="*/ 101 h 151"/>
                  <a:gd name="T10" fmla="*/ 114 w 186"/>
                  <a:gd name="T11" fmla="*/ 25 h 151"/>
                  <a:gd name="T12" fmla="*/ 114 w 186"/>
                  <a:gd name="T13" fmla="*/ 16 h 151"/>
                  <a:gd name="T14" fmla="*/ 68 w 186"/>
                  <a:gd name="T15" fmla="*/ 21 h 151"/>
                  <a:gd name="T16" fmla="*/ 156 w 186"/>
                  <a:gd name="T17" fmla="*/ 33 h 151"/>
                  <a:gd name="T18" fmla="*/ 156 w 186"/>
                  <a:gd name="T19" fmla="*/ 59 h 151"/>
                  <a:gd name="T20" fmla="*/ 156 w 186"/>
                  <a:gd name="T21" fmla="*/ 33 h 151"/>
                  <a:gd name="T22" fmla="*/ 152 w 186"/>
                  <a:gd name="T23" fmla="*/ 46 h 151"/>
                  <a:gd name="T24" fmla="*/ 160 w 186"/>
                  <a:gd name="T25" fmla="*/ 46 h 151"/>
                  <a:gd name="T26" fmla="*/ 169 w 186"/>
                  <a:gd name="T27" fmla="*/ 16 h 151"/>
                  <a:gd name="T28" fmla="*/ 122 w 186"/>
                  <a:gd name="T29" fmla="*/ 0 h 151"/>
                  <a:gd name="T30" fmla="*/ 63 w 186"/>
                  <a:gd name="T31" fmla="*/ 0 h 151"/>
                  <a:gd name="T32" fmla="*/ 17 w 186"/>
                  <a:gd name="T33" fmla="*/ 16 h 151"/>
                  <a:gd name="T34" fmla="*/ 0 w 186"/>
                  <a:gd name="T35" fmla="*/ 135 h 151"/>
                  <a:gd name="T36" fmla="*/ 169 w 186"/>
                  <a:gd name="T37" fmla="*/ 151 h 151"/>
                  <a:gd name="T38" fmla="*/ 186 w 186"/>
                  <a:gd name="T39" fmla="*/ 33 h 151"/>
                  <a:gd name="T40" fmla="*/ 177 w 186"/>
                  <a:gd name="T41" fmla="*/ 101 h 151"/>
                  <a:gd name="T42" fmla="*/ 137 w 186"/>
                  <a:gd name="T43" fmla="*/ 109 h 151"/>
                  <a:gd name="T44" fmla="*/ 177 w 186"/>
                  <a:gd name="T45" fmla="*/ 135 h 151"/>
                  <a:gd name="T46" fmla="*/ 17 w 186"/>
                  <a:gd name="T47" fmla="*/ 143 h 151"/>
                  <a:gd name="T48" fmla="*/ 9 w 186"/>
                  <a:gd name="T49" fmla="*/ 109 h 151"/>
                  <a:gd name="T50" fmla="*/ 45 w 186"/>
                  <a:gd name="T51" fmla="*/ 101 h 151"/>
                  <a:gd name="T52" fmla="*/ 9 w 186"/>
                  <a:gd name="T53" fmla="*/ 33 h 151"/>
                  <a:gd name="T54" fmla="*/ 34 w 186"/>
                  <a:gd name="T55" fmla="*/ 25 h 151"/>
                  <a:gd name="T56" fmla="*/ 93 w 186"/>
                  <a:gd name="T57" fmla="*/ 8 h 151"/>
                  <a:gd name="T58" fmla="*/ 152 w 186"/>
                  <a:gd name="T59" fmla="*/ 25 h 151"/>
                  <a:gd name="T60" fmla="*/ 177 w 186"/>
                  <a:gd name="T61" fmla="*/ 33 h 151"/>
                  <a:gd name="T62" fmla="*/ 156 w 186"/>
                  <a:gd name="T63" fmla="*/ 67 h 151"/>
                  <a:gd name="T64" fmla="*/ 156 w 186"/>
                  <a:gd name="T65" fmla="*/ 75 h 151"/>
                  <a:gd name="T66" fmla="*/ 156 w 186"/>
                  <a:gd name="T67" fmla="*/ 67 h 151"/>
                  <a:gd name="T68" fmla="*/ 51 w 186"/>
                  <a:gd name="T69" fmla="*/ 84 h 151"/>
                  <a:gd name="T70" fmla="*/ 135 w 186"/>
                  <a:gd name="T71" fmla="*/ 84 h 151"/>
                  <a:gd name="T72" fmla="*/ 93 w 186"/>
                  <a:gd name="T73" fmla="*/ 118 h 151"/>
                  <a:gd name="T74" fmla="*/ 93 w 186"/>
                  <a:gd name="T75" fmla="*/ 50 h 151"/>
                  <a:gd name="T76" fmla="*/ 93 w 186"/>
                  <a:gd name="T77" fmla="*/ 118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6" h="151">
                    <a:moveTo>
                      <a:pt x="93" y="59"/>
                    </a:moveTo>
                    <a:cubicBezTo>
                      <a:pt x="79" y="59"/>
                      <a:pt x="68" y="70"/>
                      <a:pt x="68" y="84"/>
                    </a:cubicBezTo>
                    <a:cubicBezTo>
                      <a:pt x="68" y="98"/>
                      <a:pt x="79" y="109"/>
                      <a:pt x="93" y="109"/>
                    </a:cubicBezTo>
                    <a:cubicBezTo>
                      <a:pt x="107" y="109"/>
                      <a:pt x="118" y="98"/>
                      <a:pt x="118" y="84"/>
                    </a:cubicBezTo>
                    <a:cubicBezTo>
                      <a:pt x="118" y="70"/>
                      <a:pt x="107" y="59"/>
                      <a:pt x="93" y="59"/>
                    </a:cubicBezTo>
                    <a:close/>
                    <a:moveTo>
                      <a:pt x="93" y="101"/>
                    </a:moveTo>
                    <a:cubicBezTo>
                      <a:pt x="84" y="101"/>
                      <a:pt x="76" y="93"/>
                      <a:pt x="76" y="84"/>
                    </a:cubicBezTo>
                    <a:cubicBezTo>
                      <a:pt x="76" y="75"/>
                      <a:pt x="84" y="67"/>
                      <a:pt x="93" y="67"/>
                    </a:cubicBezTo>
                    <a:cubicBezTo>
                      <a:pt x="102" y="67"/>
                      <a:pt x="110" y="75"/>
                      <a:pt x="110" y="84"/>
                    </a:cubicBezTo>
                    <a:cubicBezTo>
                      <a:pt x="110" y="93"/>
                      <a:pt x="102" y="101"/>
                      <a:pt x="93" y="101"/>
                    </a:cubicBezTo>
                    <a:close/>
                    <a:moveTo>
                      <a:pt x="72" y="25"/>
                    </a:moveTo>
                    <a:cubicBezTo>
                      <a:pt x="114" y="25"/>
                      <a:pt x="114" y="25"/>
                      <a:pt x="114" y="25"/>
                    </a:cubicBezTo>
                    <a:cubicBezTo>
                      <a:pt x="116" y="25"/>
                      <a:pt x="118" y="23"/>
                      <a:pt x="118" y="21"/>
                    </a:cubicBezTo>
                    <a:cubicBezTo>
                      <a:pt x="118" y="18"/>
                      <a:pt x="116" y="16"/>
                      <a:pt x="114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0" y="16"/>
                      <a:pt x="68" y="18"/>
                      <a:pt x="68" y="21"/>
                    </a:cubicBezTo>
                    <a:cubicBezTo>
                      <a:pt x="68" y="23"/>
                      <a:pt x="70" y="25"/>
                      <a:pt x="72" y="25"/>
                    </a:cubicBezTo>
                    <a:close/>
                    <a:moveTo>
                      <a:pt x="156" y="33"/>
                    </a:moveTo>
                    <a:cubicBezTo>
                      <a:pt x="149" y="33"/>
                      <a:pt x="144" y="39"/>
                      <a:pt x="144" y="46"/>
                    </a:cubicBezTo>
                    <a:cubicBezTo>
                      <a:pt x="144" y="53"/>
                      <a:pt x="149" y="59"/>
                      <a:pt x="156" y="59"/>
                    </a:cubicBezTo>
                    <a:cubicBezTo>
                      <a:pt x="163" y="59"/>
                      <a:pt x="169" y="53"/>
                      <a:pt x="169" y="46"/>
                    </a:cubicBezTo>
                    <a:cubicBezTo>
                      <a:pt x="169" y="39"/>
                      <a:pt x="163" y="33"/>
                      <a:pt x="156" y="33"/>
                    </a:cubicBezTo>
                    <a:close/>
                    <a:moveTo>
                      <a:pt x="156" y="50"/>
                    </a:moveTo>
                    <a:cubicBezTo>
                      <a:pt x="154" y="50"/>
                      <a:pt x="152" y="48"/>
                      <a:pt x="152" y="46"/>
                    </a:cubicBezTo>
                    <a:cubicBezTo>
                      <a:pt x="152" y="44"/>
                      <a:pt x="154" y="42"/>
                      <a:pt x="156" y="42"/>
                    </a:cubicBezTo>
                    <a:cubicBezTo>
                      <a:pt x="159" y="42"/>
                      <a:pt x="160" y="44"/>
                      <a:pt x="160" y="46"/>
                    </a:cubicBezTo>
                    <a:cubicBezTo>
                      <a:pt x="160" y="48"/>
                      <a:pt x="159" y="50"/>
                      <a:pt x="156" y="50"/>
                    </a:cubicBezTo>
                    <a:close/>
                    <a:moveTo>
                      <a:pt x="169" y="16"/>
                    </a:moveTo>
                    <a:cubicBezTo>
                      <a:pt x="152" y="16"/>
                      <a:pt x="152" y="16"/>
                      <a:pt x="152" y="16"/>
                    </a:cubicBezTo>
                    <a:cubicBezTo>
                      <a:pt x="139" y="16"/>
                      <a:pt x="139" y="0"/>
                      <a:pt x="122" y="0"/>
                    </a:cubicBezTo>
                    <a:cubicBezTo>
                      <a:pt x="106" y="0"/>
                      <a:pt x="93" y="0"/>
                      <a:pt x="93" y="0"/>
                    </a:cubicBezTo>
                    <a:cubicBezTo>
                      <a:pt x="93" y="0"/>
                      <a:pt x="80" y="0"/>
                      <a:pt x="63" y="0"/>
                    </a:cubicBezTo>
                    <a:cubicBezTo>
                      <a:pt x="47" y="0"/>
                      <a:pt x="47" y="16"/>
                      <a:pt x="34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8" y="16"/>
                      <a:pt x="0" y="24"/>
                      <a:pt x="0" y="33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44"/>
                      <a:pt x="8" y="151"/>
                      <a:pt x="17" y="151"/>
                    </a:cubicBezTo>
                    <a:cubicBezTo>
                      <a:pt x="169" y="151"/>
                      <a:pt x="169" y="151"/>
                      <a:pt x="169" y="151"/>
                    </a:cubicBezTo>
                    <a:cubicBezTo>
                      <a:pt x="178" y="151"/>
                      <a:pt x="186" y="144"/>
                      <a:pt x="186" y="135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86" y="24"/>
                      <a:pt x="178" y="16"/>
                      <a:pt x="169" y="16"/>
                    </a:cubicBezTo>
                    <a:close/>
                    <a:moveTo>
                      <a:pt x="177" y="101"/>
                    </a:move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0" y="104"/>
                      <a:pt x="138" y="107"/>
                      <a:pt x="137" y="109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77" y="135"/>
                      <a:pt x="177" y="135"/>
                      <a:pt x="177" y="135"/>
                    </a:cubicBezTo>
                    <a:cubicBezTo>
                      <a:pt x="177" y="139"/>
                      <a:pt x="174" y="143"/>
                      <a:pt x="169" y="143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2" y="143"/>
                      <a:pt x="9" y="139"/>
                      <a:pt x="9" y="135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8" y="107"/>
                      <a:pt x="46" y="104"/>
                      <a:pt x="45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12" y="25"/>
                      <a:pt x="17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1" y="25"/>
                      <a:pt x="51" y="8"/>
                      <a:pt x="63" y="8"/>
                    </a:cubicBezTo>
                    <a:cubicBezTo>
                      <a:pt x="72" y="8"/>
                      <a:pt x="93" y="8"/>
                      <a:pt x="93" y="8"/>
                    </a:cubicBezTo>
                    <a:cubicBezTo>
                      <a:pt x="93" y="8"/>
                      <a:pt x="114" y="8"/>
                      <a:pt x="122" y="8"/>
                    </a:cubicBezTo>
                    <a:cubicBezTo>
                      <a:pt x="135" y="8"/>
                      <a:pt x="135" y="25"/>
                      <a:pt x="152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74" y="25"/>
                      <a:pt x="177" y="29"/>
                      <a:pt x="177" y="33"/>
                    </a:cubicBezTo>
                    <a:lnTo>
                      <a:pt x="177" y="101"/>
                    </a:lnTo>
                    <a:close/>
                    <a:moveTo>
                      <a:pt x="156" y="67"/>
                    </a:moveTo>
                    <a:cubicBezTo>
                      <a:pt x="154" y="67"/>
                      <a:pt x="152" y="69"/>
                      <a:pt x="152" y="71"/>
                    </a:cubicBezTo>
                    <a:cubicBezTo>
                      <a:pt x="152" y="74"/>
                      <a:pt x="154" y="75"/>
                      <a:pt x="156" y="75"/>
                    </a:cubicBezTo>
                    <a:cubicBezTo>
                      <a:pt x="159" y="75"/>
                      <a:pt x="160" y="74"/>
                      <a:pt x="160" y="71"/>
                    </a:cubicBezTo>
                    <a:cubicBezTo>
                      <a:pt x="160" y="69"/>
                      <a:pt x="159" y="67"/>
                      <a:pt x="156" y="67"/>
                    </a:cubicBezTo>
                    <a:close/>
                    <a:moveTo>
                      <a:pt x="93" y="42"/>
                    </a:moveTo>
                    <a:cubicBezTo>
                      <a:pt x="70" y="42"/>
                      <a:pt x="51" y="61"/>
                      <a:pt x="51" y="84"/>
                    </a:cubicBezTo>
                    <a:cubicBezTo>
                      <a:pt x="51" y="107"/>
                      <a:pt x="70" y="126"/>
                      <a:pt x="93" y="126"/>
                    </a:cubicBezTo>
                    <a:cubicBezTo>
                      <a:pt x="116" y="126"/>
                      <a:pt x="135" y="107"/>
                      <a:pt x="135" y="84"/>
                    </a:cubicBezTo>
                    <a:cubicBezTo>
                      <a:pt x="135" y="61"/>
                      <a:pt x="116" y="42"/>
                      <a:pt x="93" y="42"/>
                    </a:cubicBezTo>
                    <a:close/>
                    <a:moveTo>
                      <a:pt x="93" y="118"/>
                    </a:moveTo>
                    <a:cubicBezTo>
                      <a:pt x="74" y="118"/>
                      <a:pt x="59" y="103"/>
                      <a:pt x="59" y="84"/>
                    </a:cubicBezTo>
                    <a:cubicBezTo>
                      <a:pt x="59" y="65"/>
                      <a:pt x="74" y="50"/>
                      <a:pt x="93" y="50"/>
                    </a:cubicBezTo>
                    <a:cubicBezTo>
                      <a:pt x="112" y="50"/>
                      <a:pt x="127" y="65"/>
                      <a:pt x="127" y="84"/>
                    </a:cubicBezTo>
                    <a:cubicBezTo>
                      <a:pt x="127" y="103"/>
                      <a:pt x="112" y="118"/>
                      <a:pt x="93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Rectangle 2"/>
            <p:cNvSpPr/>
            <p:nvPr/>
          </p:nvSpPr>
          <p:spPr>
            <a:xfrm>
              <a:off x="3609413" y="2053431"/>
              <a:ext cx="1803167" cy="322174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3"/>
            <p:cNvSpPr/>
            <p:nvPr/>
          </p:nvSpPr>
          <p:spPr>
            <a:xfrm>
              <a:off x="5576005" y="2053431"/>
              <a:ext cx="1803167" cy="322174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971940" y="1816444"/>
            <a:ext cx="3202017" cy="2782318"/>
            <a:chOff x="3961158" y="1844824"/>
            <a:chExt cx="4269356" cy="3709757"/>
          </a:xfrm>
        </p:grpSpPr>
        <p:sp>
          <p:nvSpPr>
            <p:cNvPr id="14" name="Freeform: Shape 102"/>
            <p:cNvSpPr/>
            <p:nvPr/>
          </p:nvSpPr>
          <p:spPr bwMode="auto">
            <a:xfrm>
              <a:off x="5012818" y="3595982"/>
              <a:ext cx="2913774" cy="1891058"/>
            </a:xfrm>
            <a:custGeom>
              <a:avLst/>
              <a:gdLst/>
              <a:ahLst/>
              <a:cxnLst>
                <a:cxn ang="0">
                  <a:pos x="833" y="282"/>
                </a:cxn>
                <a:cxn ang="0">
                  <a:pos x="382" y="311"/>
                </a:cxn>
                <a:cxn ang="0">
                  <a:pos x="138" y="0"/>
                </a:cxn>
                <a:cxn ang="0">
                  <a:pos x="1" y="81"/>
                </a:cxn>
                <a:cxn ang="0">
                  <a:pos x="331" y="456"/>
                </a:cxn>
                <a:cxn ang="0">
                  <a:pos x="825" y="361"/>
                </a:cxn>
                <a:cxn ang="0">
                  <a:pos x="833" y="282"/>
                </a:cxn>
              </a:cxnLst>
              <a:rect l="0" t="0" r="r" b="b"/>
              <a:pathLst>
                <a:path w="836" h="542">
                  <a:moveTo>
                    <a:pt x="833" y="282"/>
                  </a:moveTo>
                  <a:cubicBezTo>
                    <a:pt x="746" y="366"/>
                    <a:pt x="570" y="366"/>
                    <a:pt x="382" y="311"/>
                  </a:cubicBezTo>
                  <a:cubicBezTo>
                    <a:pt x="216" y="263"/>
                    <a:pt x="144" y="103"/>
                    <a:pt x="138" y="0"/>
                  </a:cubicBezTo>
                  <a:cubicBezTo>
                    <a:pt x="119" y="19"/>
                    <a:pt x="0" y="54"/>
                    <a:pt x="1" y="81"/>
                  </a:cubicBezTo>
                  <a:cubicBezTo>
                    <a:pt x="2" y="138"/>
                    <a:pt x="107" y="371"/>
                    <a:pt x="331" y="456"/>
                  </a:cubicBezTo>
                  <a:cubicBezTo>
                    <a:pt x="556" y="542"/>
                    <a:pt x="777" y="499"/>
                    <a:pt x="825" y="361"/>
                  </a:cubicBezTo>
                  <a:cubicBezTo>
                    <a:pt x="834" y="336"/>
                    <a:pt x="836" y="309"/>
                    <a:pt x="833" y="28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03"/>
            <p:cNvSpPr/>
            <p:nvPr/>
          </p:nvSpPr>
          <p:spPr bwMode="auto">
            <a:xfrm>
              <a:off x="6122368" y="1844824"/>
              <a:ext cx="1143320" cy="3140510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19"/>
                </a:cxn>
                <a:cxn ang="0">
                  <a:pos x="181" y="451"/>
                </a:cxn>
                <a:cxn ang="0">
                  <a:pos x="0" y="884"/>
                </a:cxn>
                <a:cxn ang="0">
                  <a:pos x="74" y="903"/>
                </a:cxn>
                <a:cxn ang="0">
                  <a:pos x="328" y="451"/>
                </a:cxn>
                <a:cxn ang="0">
                  <a:pos x="74" y="0"/>
                </a:cxn>
              </a:cxnLst>
              <a:rect l="0" t="0" r="r" b="b"/>
              <a:pathLst>
                <a:path w="328" h="903">
                  <a:moveTo>
                    <a:pt x="74" y="0"/>
                  </a:moveTo>
                  <a:cubicBezTo>
                    <a:pt x="48" y="0"/>
                    <a:pt x="23" y="7"/>
                    <a:pt x="0" y="19"/>
                  </a:cubicBezTo>
                  <a:cubicBezTo>
                    <a:pt x="105" y="75"/>
                    <a:pt x="181" y="248"/>
                    <a:pt x="181" y="451"/>
                  </a:cubicBezTo>
                  <a:cubicBezTo>
                    <a:pt x="181" y="655"/>
                    <a:pt x="105" y="827"/>
                    <a:pt x="0" y="884"/>
                  </a:cubicBezTo>
                  <a:cubicBezTo>
                    <a:pt x="23" y="896"/>
                    <a:pt x="48" y="903"/>
                    <a:pt x="74" y="903"/>
                  </a:cubicBezTo>
                  <a:cubicBezTo>
                    <a:pt x="214" y="903"/>
                    <a:pt x="328" y="701"/>
                    <a:pt x="328" y="451"/>
                  </a:cubicBezTo>
                  <a:cubicBezTo>
                    <a:pt x="328" y="202"/>
                    <a:pt x="214" y="0"/>
                    <a:pt x="7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04"/>
            <p:cNvSpPr/>
            <p:nvPr/>
          </p:nvSpPr>
          <p:spPr bwMode="auto">
            <a:xfrm>
              <a:off x="3961158" y="2655278"/>
              <a:ext cx="2986138" cy="2093672"/>
            </a:xfrm>
            <a:custGeom>
              <a:avLst/>
              <a:gdLst/>
              <a:ahLst/>
              <a:cxnLst>
                <a:cxn ang="0">
                  <a:pos x="60" y="541"/>
                </a:cxn>
                <a:cxn ang="0">
                  <a:pos x="109" y="602"/>
                </a:cxn>
                <a:cxn ang="0">
                  <a:pos x="405" y="246"/>
                </a:cxn>
                <a:cxn ang="0">
                  <a:pos x="857" y="231"/>
                </a:cxn>
                <a:cxn ang="0">
                  <a:pos x="842" y="153"/>
                </a:cxn>
                <a:cxn ang="0">
                  <a:pos x="342" y="107"/>
                </a:cxn>
                <a:cxn ang="0">
                  <a:pos x="60" y="541"/>
                </a:cxn>
              </a:cxnLst>
              <a:rect l="0" t="0" r="r" b="b"/>
              <a:pathLst>
                <a:path w="858" h="602">
                  <a:moveTo>
                    <a:pt x="60" y="541"/>
                  </a:moveTo>
                  <a:cubicBezTo>
                    <a:pt x="71" y="565"/>
                    <a:pt x="88" y="586"/>
                    <a:pt x="109" y="602"/>
                  </a:cubicBezTo>
                  <a:cubicBezTo>
                    <a:pt x="112" y="480"/>
                    <a:pt x="229" y="334"/>
                    <a:pt x="405" y="246"/>
                  </a:cubicBezTo>
                  <a:cubicBezTo>
                    <a:pt x="581" y="159"/>
                    <a:pt x="763" y="156"/>
                    <a:pt x="857" y="231"/>
                  </a:cubicBezTo>
                  <a:cubicBezTo>
                    <a:pt x="858" y="203"/>
                    <a:pt x="853" y="177"/>
                    <a:pt x="842" y="153"/>
                  </a:cubicBezTo>
                  <a:cubicBezTo>
                    <a:pt x="781" y="20"/>
                    <a:pt x="557" y="0"/>
                    <a:pt x="342" y="107"/>
                  </a:cubicBezTo>
                  <a:cubicBezTo>
                    <a:pt x="126" y="214"/>
                    <a:pt x="0" y="408"/>
                    <a:pt x="60" y="54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105"/>
            <p:cNvSpPr/>
            <p:nvPr/>
          </p:nvSpPr>
          <p:spPr bwMode="auto">
            <a:xfrm>
              <a:off x="4168594" y="4334075"/>
              <a:ext cx="2653272" cy="1220506"/>
            </a:xfrm>
            <a:custGeom>
              <a:avLst/>
              <a:gdLst/>
              <a:ahLst/>
              <a:cxnLst>
                <a:cxn ang="0">
                  <a:pos x="762" y="0"/>
                </a:cxn>
                <a:cxn ang="0">
                  <a:pos x="546" y="12"/>
                </a:cxn>
                <a:cxn ang="0">
                  <a:pos x="582" y="58"/>
                </a:cxn>
                <a:cxn ang="0">
                  <a:pos x="501" y="105"/>
                </a:cxn>
                <a:cxn ang="0">
                  <a:pos x="49" y="120"/>
                </a:cxn>
                <a:cxn ang="0">
                  <a:pos x="0" y="57"/>
                </a:cxn>
                <a:cxn ang="0">
                  <a:pos x="64" y="198"/>
                </a:cxn>
                <a:cxn ang="0">
                  <a:pos x="564" y="244"/>
                </a:cxn>
                <a:cxn ang="0">
                  <a:pos x="675" y="176"/>
                </a:cxn>
                <a:cxn ang="0">
                  <a:pos x="709" y="220"/>
                </a:cxn>
                <a:cxn ang="0">
                  <a:pos x="762" y="0"/>
                </a:cxn>
              </a:cxnLst>
              <a:rect l="0" t="0" r="r" b="b"/>
              <a:pathLst>
                <a:path w="762" h="351">
                  <a:moveTo>
                    <a:pt x="762" y="0"/>
                  </a:moveTo>
                  <a:cubicBezTo>
                    <a:pt x="546" y="12"/>
                    <a:pt x="546" y="12"/>
                    <a:pt x="546" y="12"/>
                  </a:cubicBezTo>
                  <a:cubicBezTo>
                    <a:pt x="582" y="58"/>
                    <a:pt x="582" y="58"/>
                    <a:pt x="582" y="58"/>
                  </a:cubicBezTo>
                  <a:cubicBezTo>
                    <a:pt x="556" y="75"/>
                    <a:pt x="529" y="91"/>
                    <a:pt x="501" y="105"/>
                  </a:cubicBezTo>
                  <a:cubicBezTo>
                    <a:pt x="324" y="192"/>
                    <a:pt x="142" y="195"/>
                    <a:pt x="49" y="120"/>
                  </a:cubicBezTo>
                  <a:cubicBezTo>
                    <a:pt x="13" y="87"/>
                    <a:pt x="0" y="57"/>
                    <a:pt x="0" y="57"/>
                  </a:cubicBezTo>
                  <a:cubicBezTo>
                    <a:pt x="0" y="57"/>
                    <a:pt x="57" y="184"/>
                    <a:pt x="64" y="198"/>
                  </a:cubicBezTo>
                  <a:cubicBezTo>
                    <a:pt x="124" y="331"/>
                    <a:pt x="348" y="351"/>
                    <a:pt x="564" y="244"/>
                  </a:cubicBezTo>
                  <a:cubicBezTo>
                    <a:pt x="604" y="224"/>
                    <a:pt x="641" y="201"/>
                    <a:pt x="675" y="176"/>
                  </a:cubicBezTo>
                  <a:cubicBezTo>
                    <a:pt x="709" y="220"/>
                    <a:pt x="709" y="220"/>
                    <a:pt x="709" y="220"/>
                  </a:cubicBezTo>
                  <a:lnTo>
                    <a:pt x="762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106"/>
            <p:cNvSpPr/>
            <p:nvPr/>
          </p:nvSpPr>
          <p:spPr bwMode="auto">
            <a:xfrm>
              <a:off x="5890810" y="2626333"/>
              <a:ext cx="2339704" cy="2233573"/>
            </a:xfrm>
            <a:custGeom>
              <a:avLst/>
              <a:gdLst/>
              <a:ahLst/>
              <a:cxnLst>
                <a:cxn ang="0">
                  <a:pos x="305" y="91"/>
                </a:cxn>
                <a:cxn ang="0">
                  <a:pos x="181" y="57"/>
                </a:cxn>
                <a:cxn ang="0">
                  <a:pos x="187" y="0"/>
                </a:cxn>
                <a:cxn ang="0">
                  <a:pos x="0" y="114"/>
                </a:cxn>
                <a:cxn ang="0">
                  <a:pos x="160" y="267"/>
                </a:cxn>
                <a:cxn ang="0">
                  <a:pos x="166" y="209"/>
                </a:cxn>
                <a:cxn ang="0">
                  <a:pos x="255" y="236"/>
                </a:cxn>
                <a:cxn ang="0">
                  <a:pos x="582" y="561"/>
                </a:cxn>
                <a:cxn ang="0">
                  <a:pos x="573" y="642"/>
                </a:cxn>
                <a:cxn ang="0">
                  <a:pos x="625" y="496"/>
                </a:cxn>
                <a:cxn ang="0">
                  <a:pos x="305" y="91"/>
                </a:cxn>
              </a:cxnLst>
              <a:rect l="0" t="0" r="r" b="b"/>
              <a:pathLst>
                <a:path w="673" h="642">
                  <a:moveTo>
                    <a:pt x="305" y="91"/>
                  </a:moveTo>
                  <a:cubicBezTo>
                    <a:pt x="264" y="75"/>
                    <a:pt x="222" y="64"/>
                    <a:pt x="181" y="57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60" y="267"/>
                    <a:pt x="160" y="267"/>
                    <a:pt x="160" y="267"/>
                  </a:cubicBezTo>
                  <a:cubicBezTo>
                    <a:pt x="166" y="209"/>
                    <a:pt x="166" y="209"/>
                    <a:pt x="166" y="209"/>
                  </a:cubicBezTo>
                  <a:cubicBezTo>
                    <a:pt x="195" y="215"/>
                    <a:pt x="225" y="224"/>
                    <a:pt x="255" y="236"/>
                  </a:cubicBezTo>
                  <a:cubicBezTo>
                    <a:pt x="438" y="306"/>
                    <a:pt x="567" y="439"/>
                    <a:pt x="582" y="561"/>
                  </a:cubicBezTo>
                  <a:cubicBezTo>
                    <a:pt x="584" y="611"/>
                    <a:pt x="573" y="642"/>
                    <a:pt x="573" y="642"/>
                  </a:cubicBezTo>
                  <a:cubicBezTo>
                    <a:pt x="573" y="642"/>
                    <a:pt x="619" y="510"/>
                    <a:pt x="625" y="496"/>
                  </a:cubicBezTo>
                  <a:cubicBezTo>
                    <a:pt x="673" y="358"/>
                    <a:pt x="530" y="177"/>
                    <a:pt x="305" y="9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07"/>
            <p:cNvSpPr/>
            <p:nvPr/>
          </p:nvSpPr>
          <p:spPr bwMode="auto">
            <a:xfrm>
              <a:off x="4834324" y="1844824"/>
              <a:ext cx="1553370" cy="2585734"/>
            </a:xfrm>
            <a:custGeom>
              <a:avLst/>
              <a:gdLst/>
              <a:ahLst/>
              <a:cxnLst>
                <a:cxn ang="0">
                  <a:pos x="296" y="0"/>
                </a:cxn>
                <a:cxn ang="0">
                  <a:pos x="41" y="451"/>
                </a:cxn>
                <a:cxn ang="0">
                  <a:pos x="53" y="585"/>
                </a:cxn>
                <a:cxn ang="0">
                  <a:pos x="0" y="599"/>
                </a:cxn>
                <a:cxn ang="0">
                  <a:pos x="167" y="743"/>
                </a:cxn>
                <a:cxn ang="0">
                  <a:pos x="250" y="534"/>
                </a:cxn>
                <a:cxn ang="0">
                  <a:pos x="195" y="548"/>
                </a:cxn>
                <a:cxn ang="0">
                  <a:pos x="189" y="451"/>
                </a:cxn>
                <a:cxn ang="0">
                  <a:pos x="370" y="19"/>
                </a:cxn>
                <a:cxn ang="0">
                  <a:pos x="446" y="0"/>
                </a:cxn>
                <a:cxn ang="0">
                  <a:pos x="296" y="0"/>
                </a:cxn>
              </a:cxnLst>
              <a:rect l="0" t="0" r="r" b="b"/>
              <a:pathLst>
                <a:path w="446" h="743">
                  <a:moveTo>
                    <a:pt x="296" y="0"/>
                  </a:moveTo>
                  <a:cubicBezTo>
                    <a:pt x="155" y="0"/>
                    <a:pt x="41" y="202"/>
                    <a:pt x="41" y="451"/>
                  </a:cubicBezTo>
                  <a:cubicBezTo>
                    <a:pt x="41" y="498"/>
                    <a:pt x="45" y="543"/>
                    <a:pt x="53" y="585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167" y="743"/>
                    <a:pt x="167" y="743"/>
                    <a:pt x="167" y="743"/>
                  </a:cubicBezTo>
                  <a:cubicBezTo>
                    <a:pt x="250" y="534"/>
                    <a:pt x="250" y="534"/>
                    <a:pt x="250" y="534"/>
                  </a:cubicBezTo>
                  <a:cubicBezTo>
                    <a:pt x="195" y="548"/>
                    <a:pt x="195" y="548"/>
                    <a:pt x="195" y="548"/>
                  </a:cubicBezTo>
                  <a:cubicBezTo>
                    <a:pt x="191" y="517"/>
                    <a:pt x="189" y="485"/>
                    <a:pt x="189" y="451"/>
                  </a:cubicBezTo>
                  <a:cubicBezTo>
                    <a:pt x="189" y="248"/>
                    <a:pt x="265" y="75"/>
                    <a:pt x="370" y="19"/>
                  </a:cubicBezTo>
                  <a:cubicBezTo>
                    <a:pt x="414" y="0"/>
                    <a:pt x="446" y="0"/>
                    <a:pt x="446" y="0"/>
                  </a:cubicBezTo>
                  <a:cubicBezTo>
                    <a:pt x="446" y="0"/>
                    <a:pt x="311" y="0"/>
                    <a:pt x="296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108"/>
            <p:cNvGrpSpPr/>
            <p:nvPr/>
          </p:nvGrpSpPr>
          <p:grpSpPr>
            <a:xfrm>
              <a:off x="5977620" y="2066734"/>
              <a:ext cx="250854" cy="308744"/>
              <a:chOff x="4482225" y="1749706"/>
              <a:chExt cx="190541" cy="234512"/>
            </a:xfrm>
            <a:solidFill>
              <a:schemeClr val="accent1"/>
            </a:solidFill>
          </p:grpSpPr>
          <p:sp>
            <p:nvSpPr>
              <p:cNvPr id="42" name="Oval 109"/>
              <p:cNvSpPr/>
              <p:nvPr/>
            </p:nvSpPr>
            <p:spPr bwMode="auto">
              <a:xfrm>
                <a:off x="4529859" y="1749706"/>
                <a:ext cx="98936" cy="98936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110"/>
              <p:cNvSpPr/>
              <p:nvPr/>
            </p:nvSpPr>
            <p:spPr bwMode="auto">
              <a:xfrm>
                <a:off x="4482225" y="1863296"/>
                <a:ext cx="190541" cy="120922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40" y="0"/>
                  </a:cxn>
                  <a:cxn ang="0">
                    <a:pos x="44" y="32"/>
                  </a:cxn>
                  <a:cxn ang="0">
                    <a:pos x="36" y="39"/>
                  </a:cxn>
                  <a:cxn ang="0">
                    <a:pos x="28" y="32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0" y="24"/>
                  </a:cxn>
                  <a:cxn ang="0">
                    <a:pos x="0" y="39"/>
                  </a:cxn>
                  <a:cxn ang="0">
                    <a:pos x="37" y="46"/>
                  </a:cxn>
                  <a:cxn ang="0">
                    <a:pos x="72" y="39"/>
                  </a:cxn>
                  <a:cxn ang="0">
                    <a:pos x="72" y="24"/>
                  </a:cxn>
                  <a:cxn ang="0">
                    <a:pos x="49" y="0"/>
                  </a:cxn>
                </a:cxnLst>
                <a:rect l="0" t="0" r="r" b="b"/>
                <a:pathLst>
                  <a:path w="72" h="46">
                    <a:moveTo>
                      <a:pt x="49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1" y="45"/>
                      <a:pt x="27" y="46"/>
                      <a:pt x="37" y="46"/>
                    </a:cubicBezTo>
                    <a:cubicBezTo>
                      <a:pt x="46" y="46"/>
                      <a:pt x="62" y="45"/>
                      <a:pt x="72" y="39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2" y="11"/>
                      <a:pt x="62" y="0"/>
                      <a:pt x="49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Group 111"/>
            <p:cNvGrpSpPr/>
            <p:nvPr/>
          </p:nvGrpSpPr>
          <p:grpSpPr>
            <a:xfrm>
              <a:off x="4704074" y="4251063"/>
              <a:ext cx="279800" cy="284625"/>
              <a:chOff x="3514862" y="3372969"/>
              <a:chExt cx="212527" cy="216192"/>
            </a:xfrm>
            <a:solidFill>
              <a:schemeClr val="accent3"/>
            </a:solidFill>
          </p:grpSpPr>
          <p:sp>
            <p:nvSpPr>
              <p:cNvPr id="38" name="Freeform: Shape 112"/>
              <p:cNvSpPr/>
              <p:nvPr/>
            </p:nvSpPr>
            <p:spPr bwMode="auto">
              <a:xfrm>
                <a:off x="3514862" y="3372969"/>
                <a:ext cx="98936" cy="20519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38" y="0"/>
                  </a:cxn>
                  <a:cxn ang="0">
                    <a:pos x="0" y="41"/>
                  </a:cxn>
                  <a:cxn ang="0">
                    <a:pos x="23" y="78"/>
                  </a:cxn>
                  <a:cxn ang="0">
                    <a:pos x="38" y="40"/>
                  </a:cxn>
                </a:cxnLst>
                <a:rect l="0" t="0" r="r" b="b"/>
                <a:pathLst>
                  <a:path w="38" h="78">
                    <a:moveTo>
                      <a:pt x="38" y="4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7" y="1"/>
                      <a:pt x="0" y="19"/>
                      <a:pt x="0" y="41"/>
                    </a:cubicBezTo>
                    <a:cubicBezTo>
                      <a:pt x="0" y="57"/>
                      <a:pt x="9" y="71"/>
                      <a:pt x="23" y="78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: Shape 113"/>
              <p:cNvSpPr/>
              <p:nvPr/>
            </p:nvSpPr>
            <p:spPr bwMode="auto">
              <a:xfrm>
                <a:off x="3628453" y="3372969"/>
                <a:ext cx="98936" cy="98936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37" y="38"/>
                  </a:cxn>
                  <a:cxn ang="0">
                    <a:pos x="0" y="0"/>
                  </a:cxn>
                  <a:cxn ang="0">
                    <a:pos x="0" y="38"/>
                  </a:cxn>
                </a:cxnLst>
                <a:rect l="0" t="0" r="r" b="b"/>
                <a:pathLst>
                  <a:path w="37" h="38">
                    <a:moveTo>
                      <a:pt x="0" y="38"/>
                    </a:move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18"/>
                      <a:pt x="20" y="2"/>
                      <a:pt x="0" y="0"/>
                    </a:cubicBezTo>
                    <a:lnTo>
                      <a:pt x="0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114"/>
              <p:cNvSpPr/>
              <p:nvPr/>
            </p:nvSpPr>
            <p:spPr bwMode="auto">
              <a:xfrm>
                <a:off x="3635781" y="3486562"/>
                <a:ext cx="91608" cy="806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" y="31"/>
                  </a:cxn>
                  <a:cxn ang="0">
                    <a:pos x="35" y="0"/>
                  </a:cxn>
                  <a:cxn ang="0">
                    <a:pos x="0" y="0"/>
                  </a:cxn>
                </a:cxnLst>
                <a:rect l="0" t="0" r="r" b="b"/>
                <a:pathLst>
                  <a:path w="35" h="31">
                    <a:moveTo>
                      <a:pt x="0" y="0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28" y="24"/>
                      <a:pt x="35" y="13"/>
                      <a:pt x="3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115"/>
              <p:cNvSpPr/>
              <p:nvPr/>
            </p:nvSpPr>
            <p:spPr bwMode="auto">
              <a:xfrm>
                <a:off x="3588147" y="3493890"/>
                <a:ext cx="84279" cy="95271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4"/>
                  </a:cxn>
                  <a:cxn ang="0">
                    <a:pos x="12" y="36"/>
                  </a:cxn>
                  <a:cxn ang="0">
                    <a:pos x="32" y="31"/>
                  </a:cxn>
                  <a:cxn ang="0">
                    <a:pos x="14" y="0"/>
                  </a:cxn>
                </a:cxnLst>
                <a:rect l="0" t="0" r="r" b="b"/>
                <a:pathLst>
                  <a:path w="32" h="36">
                    <a:moveTo>
                      <a:pt x="14" y="0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4" y="35"/>
                      <a:pt x="8" y="36"/>
                      <a:pt x="12" y="36"/>
                    </a:cubicBezTo>
                    <a:cubicBezTo>
                      <a:pt x="19" y="36"/>
                      <a:pt x="26" y="34"/>
                      <a:pt x="32" y="31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116"/>
            <p:cNvGrpSpPr/>
            <p:nvPr/>
          </p:nvGrpSpPr>
          <p:grpSpPr>
            <a:xfrm>
              <a:off x="7338049" y="4214941"/>
              <a:ext cx="217088" cy="356994"/>
              <a:chOff x="5515545" y="3197085"/>
              <a:chExt cx="164893" cy="271157"/>
            </a:xfrm>
            <a:solidFill>
              <a:schemeClr val="accent2"/>
            </a:solidFill>
          </p:grpSpPr>
          <p:sp>
            <p:nvSpPr>
              <p:cNvPr id="34" name="Freeform: Shape 117"/>
              <p:cNvSpPr/>
              <p:nvPr/>
            </p:nvSpPr>
            <p:spPr bwMode="auto">
              <a:xfrm>
                <a:off x="5563179" y="3416940"/>
                <a:ext cx="69622" cy="1465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5"/>
                  </a:cxn>
                  <a:cxn ang="0">
                    <a:pos x="23" y="5"/>
                  </a:cxn>
                  <a:cxn ang="0">
                    <a:pos x="26" y="2"/>
                  </a:cxn>
                  <a:cxn ang="0">
                    <a:pos x="23" y="0"/>
                  </a:cxn>
                </a:cxnLst>
                <a:rect l="0" t="0" r="r" b="b"/>
                <a:pathLst>
                  <a:path w="26" h="5">
                    <a:moveTo>
                      <a:pt x="2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5" y="5"/>
                      <a:pt x="26" y="4"/>
                      <a:pt x="26" y="2"/>
                    </a:cubicBezTo>
                    <a:cubicBezTo>
                      <a:pt x="26" y="1"/>
                      <a:pt x="25" y="0"/>
                      <a:pt x="2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125"/>
              <p:cNvSpPr/>
              <p:nvPr/>
            </p:nvSpPr>
            <p:spPr bwMode="auto">
              <a:xfrm>
                <a:off x="5563179" y="3435262"/>
                <a:ext cx="69622" cy="1465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5"/>
                  </a:cxn>
                  <a:cxn ang="0">
                    <a:pos x="23" y="5"/>
                  </a:cxn>
                  <a:cxn ang="0">
                    <a:pos x="26" y="2"/>
                  </a:cxn>
                  <a:cxn ang="0">
                    <a:pos x="23" y="0"/>
                  </a:cxn>
                </a:cxnLst>
                <a:rect l="0" t="0" r="r" b="b"/>
                <a:pathLst>
                  <a:path w="26" h="5">
                    <a:moveTo>
                      <a:pt x="2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5" y="5"/>
                      <a:pt x="26" y="4"/>
                      <a:pt x="26" y="2"/>
                    </a:cubicBezTo>
                    <a:cubicBezTo>
                      <a:pt x="26" y="1"/>
                      <a:pt x="25" y="0"/>
                      <a:pt x="2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126"/>
              <p:cNvSpPr/>
              <p:nvPr/>
            </p:nvSpPr>
            <p:spPr bwMode="auto">
              <a:xfrm>
                <a:off x="5581501" y="3457248"/>
                <a:ext cx="32979" cy="1099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6" y="4"/>
                  </a:cxn>
                  <a:cxn ang="0">
                    <a:pos x="11" y="3"/>
                  </a:cxn>
                  <a:cxn ang="0">
                    <a:pos x="12" y="1"/>
                  </a:cxn>
                  <a:cxn ang="0">
                    <a:pos x="11" y="0"/>
                  </a:cxn>
                </a:cxnLst>
                <a:rect l="0" t="0" r="r" b="b"/>
                <a:pathLst>
                  <a:path w="12" h="4">
                    <a:moveTo>
                      <a:pt x="1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3" y="4"/>
                      <a:pt x="6" y="4"/>
                    </a:cubicBezTo>
                    <a:cubicBezTo>
                      <a:pt x="8" y="4"/>
                      <a:pt x="10" y="3"/>
                      <a:pt x="11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0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: Shape 127"/>
              <p:cNvSpPr/>
              <p:nvPr/>
            </p:nvSpPr>
            <p:spPr bwMode="auto">
              <a:xfrm>
                <a:off x="5515545" y="3197085"/>
                <a:ext cx="164893" cy="208864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32" y="0"/>
                  </a:cxn>
                  <a:cxn ang="0">
                    <a:pos x="31" y="0"/>
                  </a:cxn>
                  <a:cxn ang="0">
                    <a:pos x="0" y="33"/>
                  </a:cxn>
                  <a:cxn ang="0">
                    <a:pos x="16" y="66"/>
                  </a:cxn>
                  <a:cxn ang="0">
                    <a:pos x="16" y="72"/>
                  </a:cxn>
                  <a:cxn ang="0">
                    <a:pos x="24" y="80"/>
                  </a:cxn>
                  <a:cxn ang="0">
                    <a:pos x="31" y="80"/>
                  </a:cxn>
                  <a:cxn ang="0">
                    <a:pos x="32" y="80"/>
                  </a:cxn>
                  <a:cxn ang="0">
                    <a:pos x="39" y="80"/>
                  </a:cxn>
                  <a:cxn ang="0">
                    <a:pos x="48" y="72"/>
                  </a:cxn>
                  <a:cxn ang="0">
                    <a:pos x="48" y="66"/>
                  </a:cxn>
                  <a:cxn ang="0">
                    <a:pos x="63" y="33"/>
                  </a:cxn>
                  <a:cxn ang="0">
                    <a:pos x="32" y="0"/>
                  </a:cxn>
                  <a:cxn ang="0">
                    <a:pos x="30" y="12"/>
                  </a:cxn>
                  <a:cxn ang="0">
                    <a:pos x="13" y="31"/>
                  </a:cxn>
                  <a:cxn ang="0">
                    <a:pos x="10" y="33"/>
                  </a:cxn>
                  <a:cxn ang="0">
                    <a:pos x="8" y="30"/>
                  </a:cxn>
                  <a:cxn ang="0">
                    <a:pos x="28" y="7"/>
                  </a:cxn>
                  <a:cxn ang="0">
                    <a:pos x="32" y="9"/>
                  </a:cxn>
                  <a:cxn ang="0">
                    <a:pos x="30" y="12"/>
                  </a:cxn>
                </a:cxnLst>
                <a:rect l="0" t="0" r="r" b="b"/>
                <a:pathLst>
                  <a:path w="63" h="80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0"/>
                      <a:pt x="0" y="15"/>
                      <a:pt x="0" y="33"/>
                    </a:cubicBezTo>
                    <a:cubicBezTo>
                      <a:pt x="0" y="49"/>
                      <a:pt x="16" y="61"/>
                      <a:pt x="16" y="66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7"/>
                      <a:pt x="20" y="80"/>
                      <a:pt x="24" y="80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4" y="80"/>
                      <a:pt x="48" y="77"/>
                      <a:pt x="48" y="72"/>
                    </a:cubicBezTo>
                    <a:cubicBezTo>
                      <a:pt x="48" y="72"/>
                      <a:pt x="48" y="72"/>
                      <a:pt x="48" y="66"/>
                    </a:cubicBezTo>
                    <a:cubicBezTo>
                      <a:pt x="48" y="61"/>
                      <a:pt x="63" y="49"/>
                      <a:pt x="63" y="33"/>
                    </a:cubicBezTo>
                    <a:cubicBezTo>
                      <a:pt x="63" y="15"/>
                      <a:pt x="50" y="0"/>
                      <a:pt x="32" y="0"/>
                    </a:cubicBezTo>
                    <a:close/>
                    <a:moveTo>
                      <a:pt x="30" y="12"/>
                    </a:moveTo>
                    <a:cubicBezTo>
                      <a:pt x="21" y="14"/>
                      <a:pt x="14" y="22"/>
                      <a:pt x="13" y="31"/>
                    </a:cubicBezTo>
                    <a:cubicBezTo>
                      <a:pt x="12" y="32"/>
                      <a:pt x="11" y="33"/>
                      <a:pt x="10" y="33"/>
                    </a:cubicBezTo>
                    <a:cubicBezTo>
                      <a:pt x="8" y="33"/>
                      <a:pt x="7" y="31"/>
                      <a:pt x="8" y="30"/>
                    </a:cubicBezTo>
                    <a:cubicBezTo>
                      <a:pt x="10" y="19"/>
                      <a:pt x="18" y="10"/>
                      <a:pt x="28" y="7"/>
                    </a:cubicBezTo>
                    <a:cubicBezTo>
                      <a:pt x="30" y="7"/>
                      <a:pt x="31" y="7"/>
                      <a:pt x="32" y="9"/>
                    </a:cubicBezTo>
                    <a:cubicBezTo>
                      <a:pt x="32" y="10"/>
                      <a:pt x="31" y="12"/>
                      <a:pt x="3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128"/>
            <p:cNvGrpSpPr/>
            <p:nvPr/>
          </p:nvGrpSpPr>
          <p:grpSpPr>
            <a:xfrm>
              <a:off x="5861756" y="3516827"/>
              <a:ext cx="585201" cy="585201"/>
              <a:chOff x="5029200" y="1606550"/>
              <a:chExt cx="609600" cy="609600"/>
            </a:xfrm>
          </p:grpSpPr>
          <p:sp>
            <p:nvSpPr>
              <p:cNvPr id="27" name="Oval 129"/>
              <p:cNvSpPr/>
              <p:nvPr/>
            </p:nvSpPr>
            <p:spPr bwMode="auto">
              <a:xfrm>
                <a:off x="5029200" y="1606550"/>
                <a:ext cx="609600" cy="6096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" name="Group 130"/>
              <p:cNvGrpSpPr/>
              <p:nvPr/>
            </p:nvGrpSpPr>
            <p:grpSpPr>
              <a:xfrm>
                <a:off x="5172075" y="1733041"/>
                <a:ext cx="323850" cy="356598"/>
                <a:chOff x="4843463" y="3076575"/>
                <a:chExt cx="282575" cy="311150"/>
              </a:xfrm>
              <a:solidFill>
                <a:schemeClr val="accent3"/>
              </a:solidFill>
            </p:grpSpPr>
            <p:sp>
              <p:nvSpPr>
                <p:cNvPr id="29" name="Freeform: Shape 131"/>
                <p:cNvSpPr/>
                <p:nvPr/>
              </p:nvSpPr>
              <p:spPr bwMode="auto">
                <a:xfrm>
                  <a:off x="4843463" y="3205163"/>
                  <a:ext cx="282575" cy="182562"/>
                </a:xfrm>
                <a:custGeom>
                  <a:avLst/>
                  <a:gdLst/>
                  <a:ahLst/>
                  <a:cxnLst>
                    <a:cxn ang="0">
                      <a:pos x="66" y="2"/>
                    </a:cxn>
                    <a:cxn ang="0">
                      <a:pos x="66" y="0"/>
                    </a:cxn>
                    <a:cxn ang="0">
                      <a:pos x="64" y="0"/>
                    </a:cxn>
                    <a:cxn ang="0">
                      <a:pos x="52" y="0"/>
                    </a:cxn>
                    <a:cxn ang="0">
                      <a:pos x="52" y="0"/>
                    </a:cxn>
                    <a:cxn ang="0">
                      <a:pos x="52" y="0"/>
                    </a:cxn>
                    <a:cxn ang="0">
                      <a:pos x="51" y="2"/>
                    </a:cxn>
                    <a:cxn ang="0">
                      <a:pos x="52" y="4"/>
                    </a:cxn>
                    <a:cxn ang="0">
                      <a:pos x="53" y="4"/>
                    </a:cxn>
                    <a:cxn ang="0">
                      <a:pos x="57" y="4"/>
                    </a:cxn>
                    <a:cxn ang="0">
                      <a:pos x="57" y="4"/>
                    </a:cxn>
                    <a:cxn ang="0">
                      <a:pos x="57" y="5"/>
                    </a:cxn>
                    <a:cxn ang="0">
                      <a:pos x="33" y="29"/>
                    </a:cxn>
                    <a:cxn ang="0">
                      <a:pos x="32" y="30"/>
                    </a:cxn>
                    <a:cxn ang="0">
                      <a:pos x="32" y="29"/>
                    </a:cxn>
                    <a:cxn ang="0">
                      <a:pos x="25" y="22"/>
                    </a:cxn>
                    <a:cxn ang="0">
                      <a:pos x="23" y="22"/>
                    </a:cxn>
                    <a:cxn ang="0">
                      <a:pos x="22" y="22"/>
                    </a:cxn>
                    <a:cxn ang="0">
                      <a:pos x="0" y="43"/>
                    </a:cxn>
                    <a:cxn ang="0">
                      <a:pos x="6" y="43"/>
                    </a:cxn>
                    <a:cxn ang="0">
                      <a:pos x="23" y="27"/>
                    </a:cxn>
                    <a:cxn ang="0">
                      <a:pos x="23" y="27"/>
                    </a:cxn>
                    <a:cxn ang="0">
                      <a:pos x="24" y="27"/>
                    </a:cxn>
                    <a:cxn ang="0">
                      <a:pos x="31" y="34"/>
                    </a:cxn>
                    <a:cxn ang="0">
                      <a:pos x="32" y="35"/>
                    </a:cxn>
                    <a:cxn ang="0">
                      <a:pos x="34" y="34"/>
                    </a:cxn>
                    <a:cxn ang="0">
                      <a:pos x="61" y="7"/>
                    </a:cxn>
                    <a:cxn ang="0">
                      <a:pos x="61" y="7"/>
                    </a:cxn>
                    <a:cxn ang="0">
                      <a:pos x="61" y="7"/>
                    </a:cxn>
                    <a:cxn ang="0">
                      <a:pos x="62" y="7"/>
                    </a:cxn>
                    <a:cxn ang="0">
                      <a:pos x="62" y="7"/>
                    </a:cxn>
                    <a:cxn ang="0">
                      <a:pos x="62" y="7"/>
                    </a:cxn>
                    <a:cxn ang="0">
                      <a:pos x="62" y="13"/>
                    </a:cxn>
                    <a:cxn ang="0">
                      <a:pos x="64" y="15"/>
                    </a:cxn>
                    <a:cxn ang="0">
                      <a:pos x="66" y="13"/>
                    </a:cxn>
                    <a:cxn ang="0">
                      <a:pos x="66" y="2"/>
                    </a:cxn>
                  </a:cxnLst>
                  <a:rect l="0" t="0" r="r" b="b"/>
                  <a:pathLst>
                    <a:path w="66" h="43">
                      <a:moveTo>
                        <a:pt x="66" y="2"/>
                      </a:moveTo>
                      <a:cubicBezTo>
                        <a:pt x="66" y="1"/>
                        <a:pt x="66" y="1"/>
                        <a:pt x="66" y="0"/>
                      </a:cubicBezTo>
                      <a:cubicBezTo>
                        <a:pt x="65" y="0"/>
                        <a:pt x="65" y="0"/>
                        <a:pt x="64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1" y="0"/>
                        <a:pt x="51" y="1"/>
                        <a:pt x="51" y="2"/>
                      </a:cubicBezTo>
                      <a:cubicBezTo>
                        <a:pt x="51" y="3"/>
                        <a:pt x="51" y="3"/>
                        <a:pt x="52" y="4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4" y="22"/>
                        <a:pt x="24" y="22"/>
                        <a:pt x="23" y="22"/>
                      </a:cubicBezTo>
                      <a:cubicBezTo>
                        <a:pt x="23" y="22"/>
                        <a:pt x="22" y="22"/>
                        <a:pt x="22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4" y="34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2" y="14"/>
                        <a:pt x="63" y="15"/>
                        <a:pt x="64" y="15"/>
                      </a:cubicBezTo>
                      <a:cubicBezTo>
                        <a:pt x="65" y="15"/>
                        <a:pt x="66" y="14"/>
                        <a:pt x="66" y="13"/>
                      </a:cubicBezTo>
                      <a:lnTo>
                        <a:pt x="66" y="2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Freeform: Shape 132"/>
                <p:cNvSpPr/>
                <p:nvPr/>
              </p:nvSpPr>
              <p:spPr bwMode="auto">
                <a:xfrm>
                  <a:off x="4891088" y="3225800"/>
                  <a:ext cx="60325" cy="85725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8" y="7"/>
                    </a:cxn>
                    <a:cxn ang="0">
                      <a:pos x="1" y="16"/>
                    </a:cxn>
                    <a:cxn ang="0">
                      <a:pos x="1" y="19"/>
                    </a:cxn>
                    <a:cxn ang="0">
                      <a:pos x="4" y="19"/>
                    </a:cxn>
                    <a:cxn ang="0">
                      <a:pos x="13" y="10"/>
                    </a:cxn>
                    <a:cxn ang="0">
                      <a:pos x="13" y="9"/>
                    </a:cxn>
                    <a:cxn ang="0">
                      <a:pos x="14" y="4"/>
                    </a:cxn>
                    <a:cxn ang="0">
                      <a:pos x="13" y="2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4" h="20">
                      <a:moveTo>
                        <a:pt x="10" y="0"/>
                      </a:move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7"/>
                        <a:pt x="0" y="18"/>
                        <a:pt x="1" y="19"/>
                      </a:cubicBezTo>
                      <a:cubicBezTo>
                        <a:pt x="2" y="20"/>
                        <a:pt x="3" y="20"/>
                        <a:pt x="4" y="1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3" y="9"/>
                        <a:pt x="13" y="9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3"/>
                        <a:pt x="13" y="2"/>
                        <a:pt x="13" y="2"/>
                      </a:cubicBezTo>
                      <a:cubicBezTo>
                        <a:pt x="12" y="1"/>
                        <a:pt x="11" y="1"/>
                        <a:pt x="10" y="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Freeform: Shape 133"/>
                <p:cNvSpPr/>
                <p:nvPr/>
              </p:nvSpPr>
              <p:spPr bwMode="auto">
                <a:xfrm>
                  <a:off x="4984750" y="3136900"/>
                  <a:ext cx="55563" cy="33337"/>
                </a:xfrm>
                <a:custGeom>
                  <a:avLst/>
                  <a:gdLst/>
                  <a:ahLst/>
                  <a:cxnLst>
                    <a:cxn ang="0">
                      <a:pos x="1" y="5"/>
                    </a:cxn>
                    <a:cxn ang="0">
                      <a:pos x="0" y="7"/>
                    </a:cxn>
                    <a:cxn ang="0">
                      <a:pos x="4" y="8"/>
                    </a:cxn>
                    <a:cxn ang="0">
                      <a:pos x="6" y="8"/>
                    </a:cxn>
                    <a:cxn ang="0">
                      <a:pos x="12" y="4"/>
                    </a:cxn>
                    <a:cxn ang="0">
                      <a:pos x="13" y="1"/>
                    </a:cxn>
                    <a:cxn ang="0">
                      <a:pos x="10" y="0"/>
                    </a:cxn>
                    <a:cxn ang="0">
                      <a:pos x="4" y="4"/>
                    </a:cxn>
                    <a:cxn ang="0">
                      <a:pos x="0" y="3"/>
                    </a:cxn>
                    <a:cxn ang="0">
                      <a:pos x="1" y="5"/>
                    </a:cxn>
                  </a:cxnLst>
                  <a:rect l="0" t="0" r="r" b="b"/>
                  <a:pathLst>
                    <a:path w="13" h="8">
                      <a:moveTo>
                        <a:pt x="1" y="5"/>
                      </a:move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8"/>
                        <a:pt x="5" y="8"/>
                        <a:pt x="6" y="8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3"/>
                        <a:pt x="13" y="2"/>
                        <a:pt x="13" y="1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1" y="4"/>
                        <a:pt x="1" y="5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: Shape 134"/>
                <p:cNvSpPr/>
                <p:nvPr/>
              </p:nvSpPr>
              <p:spPr bwMode="auto">
                <a:xfrm>
                  <a:off x="4954588" y="3076575"/>
                  <a:ext cx="39688" cy="55562"/>
                </a:xfrm>
                <a:custGeom>
                  <a:avLst/>
                  <a:gdLst/>
                  <a:ahLst/>
                  <a:cxnLst>
                    <a:cxn ang="0">
                      <a:pos x="5" y="12"/>
                    </a:cxn>
                    <a:cxn ang="0">
                      <a:pos x="9" y="6"/>
                    </a:cxn>
                    <a:cxn ang="0">
                      <a:pos x="5" y="1"/>
                    </a:cxn>
                    <a:cxn ang="0">
                      <a:pos x="0" y="6"/>
                    </a:cxn>
                    <a:cxn ang="0">
                      <a:pos x="5" y="12"/>
                    </a:cxn>
                  </a:cxnLst>
                  <a:rect l="0" t="0" r="r" b="b"/>
                  <a:pathLst>
                    <a:path w="9" h="13">
                      <a:moveTo>
                        <a:pt x="5" y="12"/>
                      </a:moveTo>
                      <a:cubicBezTo>
                        <a:pt x="8" y="12"/>
                        <a:pt x="9" y="8"/>
                        <a:pt x="9" y="6"/>
                      </a:cubicBezTo>
                      <a:cubicBezTo>
                        <a:pt x="9" y="3"/>
                        <a:pt x="7" y="1"/>
                        <a:pt x="5" y="1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10"/>
                        <a:pt x="4" y="13"/>
                        <a:pt x="5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: Shape 135"/>
                <p:cNvSpPr/>
                <p:nvPr/>
              </p:nvSpPr>
              <p:spPr bwMode="auto">
                <a:xfrm>
                  <a:off x="4886325" y="3132138"/>
                  <a:ext cx="107950" cy="171450"/>
                </a:xfrm>
                <a:custGeom>
                  <a:avLst/>
                  <a:gdLst/>
                  <a:ahLst/>
                  <a:cxnLst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9" y="4"/>
                    </a:cxn>
                    <a:cxn ang="0">
                      <a:pos x="14" y="5"/>
                    </a:cxn>
                    <a:cxn ang="0">
                      <a:pos x="12" y="5"/>
                    </a:cxn>
                    <a:cxn ang="0">
                      <a:pos x="9" y="17"/>
                    </a:cxn>
                    <a:cxn ang="0">
                      <a:pos x="10" y="18"/>
                    </a:cxn>
                    <a:cxn ang="0">
                      <a:pos x="14" y="22"/>
                    </a:cxn>
                    <a:cxn ang="0">
                      <a:pos x="19" y="28"/>
                    </a:cxn>
                    <a:cxn ang="0">
                      <a:pos x="18" y="37"/>
                    </a:cxn>
                    <a:cxn ang="0">
                      <a:pos x="20" y="40"/>
                    </a:cxn>
                    <a:cxn ang="0">
                      <a:pos x="23" y="38"/>
                    </a:cxn>
                    <a:cxn ang="0">
                      <a:pos x="24" y="28"/>
                    </a:cxn>
                    <a:cxn ang="0">
                      <a:pos x="24" y="25"/>
                    </a:cxn>
                    <a:cxn ang="0">
                      <a:pos x="19" y="19"/>
                    </a:cxn>
                    <a:cxn ang="0">
                      <a:pos x="22" y="5"/>
                    </a:cxn>
                    <a:cxn ang="0">
                      <a:pos x="22" y="2"/>
                    </a:cxn>
                    <a:cxn ang="0">
                      <a:pos x="22" y="3"/>
                    </a:cxn>
                    <a:cxn ang="0">
                      <a:pos x="20" y="8"/>
                    </a:cxn>
                    <a:cxn ang="0">
                      <a:pos x="21" y="3"/>
                    </a:cxn>
                    <a:cxn ang="0">
                      <a:pos x="21" y="2"/>
                    </a:cxn>
                    <a:cxn ang="0">
                      <a:pos x="21" y="2"/>
                    </a:cxn>
                    <a:cxn ang="0">
                      <a:pos x="20" y="1"/>
                    </a:cxn>
                    <a:cxn ang="0">
                      <a:pos x="19" y="2"/>
                    </a:cxn>
                    <a:cxn ang="0">
                      <a:pos x="20" y="3"/>
                    </a:cxn>
                    <a:cxn ang="0">
                      <a:pos x="19" y="8"/>
                    </a:cxn>
                    <a:cxn ang="0">
                      <a:pos x="17" y="0"/>
                    </a:cxn>
                    <a:cxn ang="0">
                      <a:pos x="17" y="0"/>
                    </a:cxn>
                    <a:cxn ang="0">
                      <a:pos x="15" y="0"/>
                    </a:cxn>
                    <a:cxn ang="0">
                      <a:pos x="8" y="0"/>
                    </a:cxn>
                    <a:cxn ang="0">
                      <a:pos x="0" y="6"/>
                    </a:cxn>
                    <a:cxn ang="0">
                      <a:pos x="0" y="9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25" h="40">
                      <a:moveTo>
                        <a:pt x="3" y="9"/>
                      </a:move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8"/>
                        <a:pt x="10" y="14"/>
                        <a:pt x="9" y="17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9"/>
                        <a:pt x="11" y="21"/>
                        <a:pt x="14" y="22"/>
                      </a:cubicBezTo>
                      <a:cubicBezTo>
                        <a:pt x="15" y="23"/>
                        <a:pt x="19" y="28"/>
                        <a:pt x="19" y="28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8" y="39"/>
                        <a:pt x="19" y="40"/>
                        <a:pt x="20" y="40"/>
                      </a:cubicBezTo>
                      <a:cubicBezTo>
                        <a:pt x="21" y="40"/>
                        <a:pt x="23" y="39"/>
                        <a:pt x="23" y="3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5" y="26"/>
                        <a:pt x="24" y="26"/>
                        <a:pt x="24" y="25"/>
                      </a:cubicBezTo>
                      <a:cubicBezTo>
                        <a:pt x="24" y="25"/>
                        <a:pt x="19" y="19"/>
                        <a:pt x="19" y="19"/>
                      </a:cubicBezTo>
                      <a:cubicBezTo>
                        <a:pt x="20" y="11"/>
                        <a:pt x="23" y="6"/>
                        <a:pt x="22" y="5"/>
                      </a:cubicBezTo>
                      <a:cubicBezTo>
                        <a:pt x="22" y="3"/>
                        <a:pt x="22" y="2"/>
                        <a:pt x="22" y="2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6"/>
                        <a:pt x="20" y="8"/>
                        <a:pt x="20" y="8"/>
                      </a:cubicBezTo>
                      <a:cubicBezTo>
                        <a:pt x="20" y="8"/>
                        <a:pt x="21" y="4"/>
                        <a:pt x="21" y="3"/>
                      </a:cubicBezTo>
                      <a:cubicBezTo>
                        <a:pt x="21" y="3"/>
                        <a:pt x="21" y="2"/>
                        <a:pt x="21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2"/>
                        <a:pt x="19" y="3"/>
                        <a:pt x="20" y="3"/>
                      </a:cubicBezTo>
                      <a:cubicBezTo>
                        <a:pt x="20" y="3"/>
                        <a:pt x="19" y="6"/>
                        <a:pt x="19" y="8"/>
                      </a:cubicBezTo>
                      <a:cubicBezTo>
                        <a:pt x="19" y="2"/>
                        <a:pt x="18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5" y="0"/>
                        <a:pt x="15" y="0"/>
                      </a:cubicBezTo>
                      <a:cubicBezTo>
                        <a:pt x="14" y="0"/>
                        <a:pt x="11" y="0"/>
                        <a:pt x="8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1" y="10"/>
                        <a:pt x="2" y="10"/>
                        <a:pt x="3" y="9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4" name="Oval 136"/>
            <p:cNvSpPr/>
            <p:nvPr/>
          </p:nvSpPr>
          <p:spPr bwMode="auto">
            <a:xfrm>
              <a:off x="5092634" y="3750908"/>
              <a:ext cx="376201" cy="37620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0000" lnSpcReduction="20000"/>
            </a:bodyPr>
            <a:lstStyle/>
            <a:p>
              <a:pPr algn="ctr"/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5" name="Oval 137"/>
            <p:cNvSpPr/>
            <p:nvPr/>
          </p:nvSpPr>
          <p:spPr bwMode="auto">
            <a:xfrm>
              <a:off x="6196156" y="2881466"/>
              <a:ext cx="376201" cy="37620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0000" lnSpcReduction="20000"/>
            </a:bodyPr>
            <a:lstStyle/>
            <a:p>
              <a:pPr algn="ctr"/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6" name="Oval 138"/>
            <p:cNvSpPr/>
            <p:nvPr/>
          </p:nvSpPr>
          <p:spPr bwMode="auto">
            <a:xfrm>
              <a:off x="6288116" y="4461509"/>
              <a:ext cx="376201" cy="376201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0000" lnSpcReduction="20000"/>
            </a:bodyPr>
            <a:lstStyle/>
            <a:p>
              <a:pPr algn="ctr"/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5" name="Group 43"/>
          <p:cNvGrpSpPr/>
          <p:nvPr/>
        </p:nvGrpSpPr>
        <p:grpSpPr>
          <a:xfrm>
            <a:off x="6173957" y="3648938"/>
            <a:ext cx="2184893" cy="642478"/>
            <a:chOff x="1415480" y="1651350"/>
            <a:chExt cx="2913191" cy="856637"/>
          </a:xfrm>
        </p:grpSpPr>
        <p:sp>
          <p:nvSpPr>
            <p:cNvPr id="12" name="TextBox 4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TextBox 45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46"/>
          <p:cNvGrpSpPr/>
          <p:nvPr/>
        </p:nvGrpSpPr>
        <p:grpSpPr>
          <a:xfrm>
            <a:off x="1007604" y="3641813"/>
            <a:ext cx="1964336" cy="649603"/>
            <a:chOff x="793990" y="1227225"/>
            <a:chExt cx="2299240" cy="866137"/>
          </a:xfrm>
        </p:grpSpPr>
        <p:sp>
          <p:nvSpPr>
            <p:cNvPr id="10" name="TextBox 47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48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2"/>
          <p:cNvGrpSpPr/>
          <p:nvPr/>
        </p:nvGrpSpPr>
        <p:grpSpPr>
          <a:xfrm>
            <a:off x="3614070" y="992699"/>
            <a:ext cx="1964336" cy="823745"/>
            <a:chOff x="4818760" y="1367017"/>
            <a:chExt cx="2619115" cy="1098327"/>
          </a:xfrm>
        </p:grpSpPr>
        <p:sp>
          <p:nvSpPr>
            <p:cNvPr id="8" name="TextBox 56"/>
            <p:cNvSpPr txBox="1"/>
            <p:nvPr/>
          </p:nvSpPr>
          <p:spPr bwMode="auto">
            <a:xfrm>
              <a:off x="4818760" y="1367017"/>
              <a:ext cx="2619115" cy="309958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TextBox 57"/>
            <p:cNvSpPr txBox="1"/>
            <p:nvPr/>
          </p:nvSpPr>
          <p:spPr bwMode="auto">
            <a:xfrm>
              <a:off x="4818760" y="1676975"/>
              <a:ext cx="2619115" cy="788369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-285707" y="1535857"/>
            <a:ext cx="6930976" cy="2452366"/>
            <a:chOff x="-380943" y="2047816"/>
            <a:chExt cx="9241300" cy="3272845"/>
          </a:xfrm>
        </p:grpSpPr>
        <p:sp>
          <p:nvSpPr>
            <p:cNvPr id="138" name="Freeform: Shape 4"/>
            <p:cNvSpPr/>
            <p:nvPr/>
          </p:nvSpPr>
          <p:spPr bwMode="auto">
            <a:xfrm>
              <a:off x="5542306" y="3200340"/>
              <a:ext cx="1637921" cy="929758"/>
            </a:xfrm>
            <a:custGeom>
              <a:avLst/>
              <a:gdLst>
                <a:gd name="T0" fmla="*/ 1397 w 1397"/>
                <a:gd name="T1" fmla="*/ 793 h 793"/>
                <a:gd name="T2" fmla="*/ 605 w 1397"/>
                <a:gd name="T3" fmla="*/ 0 h 793"/>
                <a:gd name="T4" fmla="*/ 0 w 1397"/>
                <a:gd name="T5" fmla="*/ 0 h 793"/>
                <a:gd name="T6" fmla="*/ 792 w 1397"/>
                <a:gd name="T7" fmla="*/ 793 h 793"/>
                <a:gd name="T8" fmla="*/ 1397 w 1397"/>
                <a:gd name="T9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7" h="793">
                  <a:moveTo>
                    <a:pt x="1397" y="793"/>
                  </a:moveTo>
                  <a:lnTo>
                    <a:pt x="605" y="0"/>
                  </a:lnTo>
                  <a:lnTo>
                    <a:pt x="0" y="0"/>
                  </a:lnTo>
                  <a:lnTo>
                    <a:pt x="792" y="793"/>
                  </a:lnTo>
                  <a:lnTo>
                    <a:pt x="1397" y="79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Freeform: Shape 5"/>
            <p:cNvSpPr/>
            <p:nvPr/>
          </p:nvSpPr>
          <p:spPr bwMode="auto">
            <a:xfrm>
              <a:off x="4611376" y="3200340"/>
              <a:ext cx="1637921" cy="929758"/>
            </a:xfrm>
            <a:custGeom>
              <a:avLst/>
              <a:gdLst>
                <a:gd name="T0" fmla="*/ 1397 w 1397"/>
                <a:gd name="T1" fmla="*/ 793 h 793"/>
                <a:gd name="T2" fmla="*/ 605 w 1397"/>
                <a:gd name="T3" fmla="*/ 0 h 793"/>
                <a:gd name="T4" fmla="*/ 0 w 1397"/>
                <a:gd name="T5" fmla="*/ 0 h 793"/>
                <a:gd name="T6" fmla="*/ 792 w 1397"/>
                <a:gd name="T7" fmla="*/ 793 h 793"/>
                <a:gd name="T8" fmla="*/ 1397 w 1397"/>
                <a:gd name="T9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7" h="793">
                  <a:moveTo>
                    <a:pt x="1397" y="793"/>
                  </a:moveTo>
                  <a:lnTo>
                    <a:pt x="605" y="0"/>
                  </a:lnTo>
                  <a:lnTo>
                    <a:pt x="0" y="0"/>
                  </a:lnTo>
                  <a:lnTo>
                    <a:pt x="792" y="793"/>
                  </a:lnTo>
                  <a:lnTo>
                    <a:pt x="1397" y="7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Freeform: Shape 6"/>
            <p:cNvSpPr/>
            <p:nvPr/>
          </p:nvSpPr>
          <p:spPr bwMode="auto">
            <a:xfrm>
              <a:off x="2797586" y="2331550"/>
              <a:ext cx="2509056" cy="1798548"/>
            </a:xfrm>
            <a:custGeom>
              <a:avLst/>
              <a:gdLst>
                <a:gd name="T0" fmla="*/ 2140 w 2140"/>
                <a:gd name="T1" fmla="*/ 1534 h 1534"/>
                <a:gd name="T2" fmla="*/ 606 w 2140"/>
                <a:gd name="T3" fmla="*/ 0 h 1534"/>
                <a:gd name="T4" fmla="*/ 0 w 2140"/>
                <a:gd name="T5" fmla="*/ 0 h 1534"/>
                <a:gd name="T6" fmla="*/ 1532 w 2140"/>
                <a:gd name="T7" fmla="*/ 1534 h 1534"/>
                <a:gd name="T8" fmla="*/ 2140 w 2140"/>
                <a:gd name="T9" fmla="*/ 1534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0" h="1534">
                  <a:moveTo>
                    <a:pt x="2140" y="1534"/>
                  </a:moveTo>
                  <a:lnTo>
                    <a:pt x="606" y="0"/>
                  </a:lnTo>
                  <a:lnTo>
                    <a:pt x="0" y="0"/>
                  </a:lnTo>
                  <a:lnTo>
                    <a:pt x="1532" y="1534"/>
                  </a:lnTo>
                  <a:lnTo>
                    <a:pt x="2140" y="153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Freeform: Shape 7"/>
            <p:cNvSpPr/>
            <p:nvPr/>
          </p:nvSpPr>
          <p:spPr bwMode="auto">
            <a:xfrm>
              <a:off x="-380943" y="3417245"/>
              <a:ext cx="9241300" cy="505329"/>
            </a:xfrm>
            <a:custGeom>
              <a:avLst/>
              <a:gdLst>
                <a:gd name="T0" fmla="*/ 7721 w 7882"/>
                <a:gd name="T1" fmla="*/ 92 h 431"/>
                <a:gd name="T2" fmla="*/ 7192 w 7882"/>
                <a:gd name="T3" fmla="*/ 92 h 431"/>
                <a:gd name="T4" fmla="*/ 7192 w 7882"/>
                <a:gd name="T5" fmla="*/ 0 h 431"/>
                <a:gd name="T6" fmla="*/ 0 w 7882"/>
                <a:gd name="T7" fmla="*/ 0 h 431"/>
                <a:gd name="T8" fmla="*/ 0 w 7882"/>
                <a:gd name="T9" fmla="*/ 431 h 431"/>
                <a:gd name="T10" fmla="*/ 7173 w 7882"/>
                <a:gd name="T11" fmla="*/ 431 h 431"/>
                <a:gd name="T12" fmla="*/ 7192 w 7882"/>
                <a:gd name="T13" fmla="*/ 431 h 431"/>
                <a:gd name="T14" fmla="*/ 7693 w 7882"/>
                <a:gd name="T15" fmla="*/ 431 h 431"/>
                <a:gd name="T16" fmla="*/ 7882 w 7882"/>
                <a:gd name="T17" fmla="*/ 248 h 431"/>
                <a:gd name="T18" fmla="*/ 7721 w 7882"/>
                <a:gd name="T19" fmla="*/ 9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82" h="431">
                  <a:moveTo>
                    <a:pt x="7721" y="92"/>
                  </a:moveTo>
                  <a:lnTo>
                    <a:pt x="7192" y="92"/>
                  </a:lnTo>
                  <a:lnTo>
                    <a:pt x="7192" y="0"/>
                  </a:lnTo>
                  <a:lnTo>
                    <a:pt x="0" y="0"/>
                  </a:lnTo>
                  <a:lnTo>
                    <a:pt x="0" y="431"/>
                  </a:lnTo>
                  <a:lnTo>
                    <a:pt x="7173" y="431"/>
                  </a:lnTo>
                  <a:lnTo>
                    <a:pt x="7192" y="431"/>
                  </a:lnTo>
                  <a:lnTo>
                    <a:pt x="7693" y="431"/>
                  </a:lnTo>
                  <a:lnTo>
                    <a:pt x="7882" y="248"/>
                  </a:lnTo>
                  <a:lnTo>
                    <a:pt x="7721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Freeform: Shape 8"/>
            <p:cNvSpPr/>
            <p:nvPr/>
          </p:nvSpPr>
          <p:spPr bwMode="auto">
            <a:xfrm>
              <a:off x="-171073" y="2047816"/>
              <a:ext cx="3889037" cy="505329"/>
            </a:xfrm>
            <a:custGeom>
              <a:avLst/>
              <a:gdLst>
                <a:gd name="T0" fmla="*/ 2889 w 3317"/>
                <a:gd name="T1" fmla="*/ 0 h 431"/>
                <a:gd name="T2" fmla="*/ 2282 w 3317"/>
                <a:gd name="T3" fmla="*/ 0 h 431"/>
                <a:gd name="T4" fmla="*/ 0 w 3317"/>
                <a:gd name="T5" fmla="*/ 0 h 431"/>
                <a:gd name="T6" fmla="*/ 0 w 3317"/>
                <a:gd name="T7" fmla="*/ 431 h 431"/>
                <a:gd name="T8" fmla="*/ 2712 w 3317"/>
                <a:gd name="T9" fmla="*/ 431 h 431"/>
                <a:gd name="T10" fmla="*/ 3317 w 3317"/>
                <a:gd name="T11" fmla="*/ 431 h 431"/>
                <a:gd name="T12" fmla="*/ 2889 w 3317"/>
                <a:gd name="T13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7" h="431">
                  <a:moveTo>
                    <a:pt x="2889" y="0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31"/>
                  </a:lnTo>
                  <a:lnTo>
                    <a:pt x="2712" y="431"/>
                  </a:lnTo>
                  <a:lnTo>
                    <a:pt x="3317" y="431"/>
                  </a:lnTo>
                  <a:lnTo>
                    <a:pt x="28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Freeform: Shape 9"/>
            <p:cNvSpPr/>
            <p:nvPr/>
          </p:nvSpPr>
          <p:spPr bwMode="auto">
            <a:xfrm>
              <a:off x="2797586" y="3194478"/>
              <a:ext cx="2523126" cy="1813790"/>
            </a:xfrm>
            <a:custGeom>
              <a:avLst/>
              <a:gdLst>
                <a:gd name="T0" fmla="*/ 1544 w 2152"/>
                <a:gd name="T1" fmla="*/ 0 h 1547"/>
                <a:gd name="T2" fmla="*/ 0 w 2152"/>
                <a:gd name="T3" fmla="*/ 1547 h 1547"/>
                <a:gd name="T4" fmla="*/ 606 w 2152"/>
                <a:gd name="T5" fmla="*/ 1547 h 1547"/>
                <a:gd name="T6" fmla="*/ 2152 w 2152"/>
                <a:gd name="T7" fmla="*/ 0 h 1547"/>
                <a:gd name="T8" fmla="*/ 1544 w 2152"/>
                <a:gd name="T9" fmla="*/ 0 h 1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2" h="1547">
                  <a:moveTo>
                    <a:pt x="1544" y="0"/>
                  </a:moveTo>
                  <a:lnTo>
                    <a:pt x="0" y="1547"/>
                  </a:lnTo>
                  <a:lnTo>
                    <a:pt x="606" y="1547"/>
                  </a:lnTo>
                  <a:lnTo>
                    <a:pt x="2152" y="0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Freeform: Shape 10"/>
            <p:cNvSpPr/>
            <p:nvPr/>
          </p:nvSpPr>
          <p:spPr bwMode="auto">
            <a:xfrm>
              <a:off x="4611376" y="3200340"/>
              <a:ext cx="1637921" cy="929758"/>
            </a:xfrm>
            <a:custGeom>
              <a:avLst/>
              <a:gdLst>
                <a:gd name="T0" fmla="*/ 0 w 1397"/>
                <a:gd name="T1" fmla="*/ 793 h 793"/>
                <a:gd name="T2" fmla="*/ 789 w 1397"/>
                <a:gd name="T3" fmla="*/ 0 h 793"/>
                <a:gd name="T4" fmla="*/ 1397 w 1397"/>
                <a:gd name="T5" fmla="*/ 0 h 793"/>
                <a:gd name="T6" fmla="*/ 605 w 1397"/>
                <a:gd name="T7" fmla="*/ 793 h 793"/>
                <a:gd name="T8" fmla="*/ 0 w 1397"/>
                <a:gd name="T9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7" h="793">
                  <a:moveTo>
                    <a:pt x="0" y="793"/>
                  </a:moveTo>
                  <a:lnTo>
                    <a:pt x="789" y="0"/>
                  </a:lnTo>
                  <a:lnTo>
                    <a:pt x="1397" y="0"/>
                  </a:lnTo>
                  <a:lnTo>
                    <a:pt x="605" y="793"/>
                  </a:lnTo>
                  <a:lnTo>
                    <a:pt x="0" y="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11"/>
            <p:cNvSpPr/>
            <p:nvPr/>
          </p:nvSpPr>
          <p:spPr bwMode="auto">
            <a:xfrm>
              <a:off x="5542306" y="3200340"/>
              <a:ext cx="1637921" cy="929758"/>
            </a:xfrm>
            <a:custGeom>
              <a:avLst/>
              <a:gdLst>
                <a:gd name="T0" fmla="*/ 0 w 1397"/>
                <a:gd name="T1" fmla="*/ 793 h 793"/>
                <a:gd name="T2" fmla="*/ 790 w 1397"/>
                <a:gd name="T3" fmla="*/ 0 h 793"/>
                <a:gd name="T4" fmla="*/ 1397 w 1397"/>
                <a:gd name="T5" fmla="*/ 0 h 793"/>
                <a:gd name="T6" fmla="*/ 605 w 1397"/>
                <a:gd name="T7" fmla="*/ 793 h 793"/>
                <a:gd name="T8" fmla="*/ 0 w 1397"/>
                <a:gd name="T9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7" h="793">
                  <a:moveTo>
                    <a:pt x="0" y="793"/>
                  </a:moveTo>
                  <a:lnTo>
                    <a:pt x="790" y="0"/>
                  </a:lnTo>
                  <a:lnTo>
                    <a:pt x="1397" y="0"/>
                  </a:lnTo>
                  <a:lnTo>
                    <a:pt x="605" y="793"/>
                  </a:lnTo>
                  <a:lnTo>
                    <a:pt x="0" y="793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6" name="Group 12"/>
            <p:cNvGrpSpPr/>
            <p:nvPr/>
          </p:nvGrpSpPr>
          <p:grpSpPr>
            <a:xfrm>
              <a:off x="6470891" y="3922574"/>
              <a:ext cx="2167872" cy="594435"/>
              <a:chOff x="6456824" y="3683423"/>
              <a:chExt cx="2167872" cy="594435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155" name="Rectangle 13"/>
              <p:cNvSpPr/>
              <p:nvPr/>
            </p:nvSpPr>
            <p:spPr bwMode="auto">
              <a:xfrm>
                <a:off x="6456824" y="3683423"/>
                <a:ext cx="1580471" cy="2075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Freeform: Shape 14"/>
              <p:cNvSpPr/>
              <p:nvPr/>
            </p:nvSpPr>
            <p:spPr bwMode="auto">
              <a:xfrm>
                <a:off x="8015019" y="3683423"/>
                <a:ext cx="609677" cy="594435"/>
              </a:xfrm>
              <a:custGeom>
                <a:avLst/>
                <a:gdLst>
                  <a:gd name="T0" fmla="*/ 0 w 520"/>
                  <a:gd name="T1" fmla="*/ 0 h 507"/>
                  <a:gd name="T2" fmla="*/ 0 w 520"/>
                  <a:gd name="T3" fmla="*/ 507 h 507"/>
                  <a:gd name="T4" fmla="*/ 520 w 520"/>
                  <a:gd name="T5" fmla="*/ 0 h 507"/>
                  <a:gd name="T6" fmla="*/ 0 w 520"/>
                  <a:gd name="T7" fmla="*/ 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0" h="507">
                    <a:moveTo>
                      <a:pt x="0" y="0"/>
                    </a:moveTo>
                    <a:lnTo>
                      <a:pt x="0" y="507"/>
                    </a:lnTo>
                    <a:lnTo>
                      <a:pt x="5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7" name="Freeform: Shape 15"/>
            <p:cNvSpPr/>
            <p:nvPr/>
          </p:nvSpPr>
          <p:spPr bwMode="auto">
            <a:xfrm>
              <a:off x="-159349" y="4796134"/>
              <a:ext cx="3889037" cy="505329"/>
            </a:xfrm>
            <a:custGeom>
              <a:avLst/>
              <a:gdLst>
                <a:gd name="T0" fmla="*/ 2712 w 3317"/>
                <a:gd name="T1" fmla="*/ 0 h 431"/>
                <a:gd name="T2" fmla="*/ 0 w 3317"/>
                <a:gd name="T3" fmla="*/ 0 h 431"/>
                <a:gd name="T4" fmla="*/ 0 w 3317"/>
                <a:gd name="T5" fmla="*/ 431 h 431"/>
                <a:gd name="T6" fmla="*/ 2281 w 3317"/>
                <a:gd name="T7" fmla="*/ 431 h 431"/>
                <a:gd name="T8" fmla="*/ 2889 w 3317"/>
                <a:gd name="T9" fmla="*/ 431 h 431"/>
                <a:gd name="T10" fmla="*/ 3317 w 3317"/>
                <a:gd name="T11" fmla="*/ 0 h 431"/>
                <a:gd name="T12" fmla="*/ 2712 w 3317"/>
                <a:gd name="T13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7" h="431">
                  <a:moveTo>
                    <a:pt x="2712" y="0"/>
                  </a:moveTo>
                  <a:lnTo>
                    <a:pt x="0" y="0"/>
                  </a:lnTo>
                  <a:lnTo>
                    <a:pt x="0" y="431"/>
                  </a:lnTo>
                  <a:lnTo>
                    <a:pt x="2281" y="431"/>
                  </a:lnTo>
                  <a:lnTo>
                    <a:pt x="2889" y="431"/>
                  </a:lnTo>
                  <a:lnTo>
                    <a:pt x="3317" y="0"/>
                  </a:lnTo>
                  <a:lnTo>
                    <a:pt x="271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TextBox 16"/>
            <p:cNvSpPr txBox="1"/>
            <p:nvPr/>
          </p:nvSpPr>
          <p:spPr>
            <a:xfrm>
              <a:off x="686188" y="2047817"/>
              <a:ext cx="2391416" cy="48062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9" name="TextBox 17"/>
            <p:cNvSpPr txBox="1"/>
            <p:nvPr/>
          </p:nvSpPr>
          <p:spPr>
            <a:xfrm>
              <a:off x="686188" y="3433292"/>
              <a:ext cx="2391416" cy="48062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50" name="TextBox 18"/>
            <p:cNvSpPr txBox="1"/>
            <p:nvPr/>
          </p:nvSpPr>
          <p:spPr>
            <a:xfrm>
              <a:off x="686188" y="4840035"/>
              <a:ext cx="2391416" cy="48062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151" name="Group 19"/>
            <p:cNvGrpSpPr/>
            <p:nvPr/>
          </p:nvGrpSpPr>
          <p:grpSpPr>
            <a:xfrm>
              <a:off x="6468546" y="2897847"/>
              <a:ext cx="2203046" cy="627264"/>
              <a:chOff x="6454479" y="2658696"/>
              <a:chExt cx="2203046" cy="627264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53" name="Rectangle 20"/>
              <p:cNvSpPr/>
              <p:nvPr/>
            </p:nvSpPr>
            <p:spPr bwMode="auto">
              <a:xfrm>
                <a:off x="6454479" y="2961189"/>
                <a:ext cx="1582816" cy="32477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Freeform: Shape 21"/>
              <p:cNvSpPr/>
              <p:nvPr/>
            </p:nvSpPr>
            <p:spPr bwMode="auto">
              <a:xfrm>
                <a:off x="8015019" y="2658696"/>
                <a:ext cx="642506" cy="627264"/>
              </a:xfrm>
              <a:custGeom>
                <a:avLst/>
                <a:gdLst>
                  <a:gd name="T0" fmla="*/ 548 w 548"/>
                  <a:gd name="T1" fmla="*/ 535 h 535"/>
                  <a:gd name="T2" fmla="*/ 0 w 548"/>
                  <a:gd name="T3" fmla="*/ 0 h 535"/>
                  <a:gd name="T4" fmla="*/ 0 w 548"/>
                  <a:gd name="T5" fmla="*/ 535 h 535"/>
                  <a:gd name="T6" fmla="*/ 548 w 548"/>
                  <a:gd name="T7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8" h="535">
                    <a:moveTo>
                      <a:pt x="548" y="535"/>
                    </a:moveTo>
                    <a:lnTo>
                      <a:pt x="0" y="0"/>
                    </a:lnTo>
                    <a:lnTo>
                      <a:pt x="0" y="535"/>
                    </a:lnTo>
                    <a:lnTo>
                      <a:pt x="548" y="535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2" name="TextBox 156"/>
            <p:cNvSpPr txBox="1"/>
            <p:nvPr/>
          </p:nvSpPr>
          <p:spPr>
            <a:xfrm rot="18856308">
              <a:off x="4574511" y="3457716"/>
              <a:ext cx="1722676" cy="387180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6854011" y="899736"/>
            <a:ext cx="1700650" cy="3605775"/>
            <a:chOff x="9138678" y="1199653"/>
            <a:chExt cx="2267533" cy="4807699"/>
          </a:xfrm>
        </p:grpSpPr>
        <p:grpSp>
          <p:nvGrpSpPr>
            <p:cNvPr id="7" name="Group 23"/>
            <p:cNvGrpSpPr/>
            <p:nvPr/>
          </p:nvGrpSpPr>
          <p:grpSpPr>
            <a:xfrm flipH="1">
              <a:off x="9138678" y="1199653"/>
              <a:ext cx="2267533" cy="4807699"/>
              <a:chOff x="2597151" y="2125662"/>
              <a:chExt cx="1352550" cy="2978150"/>
            </a:xfr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9" name="Freeform: Shape 25"/>
              <p:cNvSpPr/>
              <p:nvPr/>
            </p:nvSpPr>
            <p:spPr bwMode="auto">
              <a:xfrm>
                <a:off x="3608389" y="3692525"/>
                <a:ext cx="303213" cy="501650"/>
              </a:xfrm>
              <a:custGeom>
                <a:avLst/>
                <a:gdLst>
                  <a:gd name="T0" fmla="*/ 28 w 175"/>
                  <a:gd name="T1" fmla="*/ 220 h 290"/>
                  <a:gd name="T2" fmla="*/ 103 w 175"/>
                  <a:gd name="T3" fmla="*/ 266 h 290"/>
                  <a:gd name="T4" fmla="*/ 168 w 175"/>
                  <a:gd name="T5" fmla="*/ 151 h 290"/>
                  <a:gd name="T6" fmla="*/ 101 w 175"/>
                  <a:gd name="T7" fmla="*/ 131 h 290"/>
                  <a:gd name="T8" fmla="*/ 86 w 175"/>
                  <a:gd name="T9" fmla="*/ 156 h 290"/>
                  <a:gd name="T10" fmla="*/ 55 w 175"/>
                  <a:gd name="T11" fmla="*/ 23 h 290"/>
                  <a:gd name="T12" fmla="*/ 28 w 175"/>
                  <a:gd name="T13" fmla="*/ 22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290">
                    <a:moveTo>
                      <a:pt x="28" y="220"/>
                    </a:moveTo>
                    <a:cubicBezTo>
                      <a:pt x="28" y="220"/>
                      <a:pt x="31" y="290"/>
                      <a:pt x="103" y="266"/>
                    </a:cubicBezTo>
                    <a:cubicBezTo>
                      <a:pt x="175" y="241"/>
                      <a:pt x="171" y="168"/>
                      <a:pt x="168" y="151"/>
                    </a:cubicBezTo>
                    <a:cubicBezTo>
                      <a:pt x="165" y="137"/>
                      <a:pt x="122" y="129"/>
                      <a:pt x="101" y="131"/>
                    </a:cubicBezTo>
                    <a:cubicBezTo>
                      <a:pt x="95" y="132"/>
                      <a:pt x="86" y="156"/>
                      <a:pt x="86" y="156"/>
                    </a:cubicBezTo>
                    <a:cubicBezTo>
                      <a:pt x="86" y="156"/>
                      <a:pt x="103" y="44"/>
                      <a:pt x="55" y="23"/>
                    </a:cubicBezTo>
                    <a:cubicBezTo>
                      <a:pt x="0" y="0"/>
                      <a:pt x="28" y="220"/>
                      <a:pt x="28" y="220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26"/>
              <p:cNvSpPr/>
              <p:nvPr/>
            </p:nvSpPr>
            <p:spPr bwMode="auto">
              <a:xfrm>
                <a:off x="3689351" y="3970337"/>
                <a:ext cx="163513" cy="204788"/>
              </a:xfrm>
              <a:custGeom>
                <a:avLst/>
                <a:gdLst>
                  <a:gd name="T0" fmla="*/ 37 w 94"/>
                  <a:gd name="T1" fmla="*/ 0 h 118"/>
                  <a:gd name="T2" fmla="*/ 31 w 94"/>
                  <a:gd name="T3" fmla="*/ 77 h 118"/>
                  <a:gd name="T4" fmla="*/ 94 w 94"/>
                  <a:gd name="T5" fmla="*/ 84 h 118"/>
                  <a:gd name="T6" fmla="*/ 47 w 94"/>
                  <a:gd name="T7" fmla="*/ 113 h 118"/>
                  <a:gd name="T8" fmla="*/ 4 w 94"/>
                  <a:gd name="T9" fmla="*/ 50 h 118"/>
                  <a:gd name="T10" fmla="*/ 37 w 94"/>
                  <a:gd name="T1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118">
                    <a:moveTo>
                      <a:pt x="37" y="0"/>
                    </a:moveTo>
                    <a:cubicBezTo>
                      <a:pt x="37" y="0"/>
                      <a:pt x="13" y="44"/>
                      <a:pt x="31" y="77"/>
                    </a:cubicBezTo>
                    <a:cubicBezTo>
                      <a:pt x="50" y="111"/>
                      <a:pt x="94" y="84"/>
                      <a:pt x="94" y="84"/>
                    </a:cubicBezTo>
                    <a:cubicBezTo>
                      <a:pt x="94" y="84"/>
                      <a:pt x="81" y="118"/>
                      <a:pt x="47" y="113"/>
                    </a:cubicBezTo>
                    <a:cubicBezTo>
                      <a:pt x="12" y="108"/>
                      <a:pt x="0" y="86"/>
                      <a:pt x="4" y="50"/>
                    </a:cubicBezTo>
                    <a:cubicBezTo>
                      <a:pt x="8" y="14"/>
                      <a:pt x="37" y="0"/>
                      <a:pt x="37" y="0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27"/>
              <p:cNvSpPr/>
              <p:nvPr/>
            </p:nvSpPr>
            <p:spPr bwMode="auto">
              <a:xfrm>
                <a:off x="3897314" y="3900487"/>
                <a:ext cx="39688" cy="49213"/>
              </a:xfrm>
              <a:custGeom>
                <a:avLst/>
                <a:gdLst>
                  <a:gd name="T0" fmla="*/ 9 w 23"/>
                  <a:gd name="T1" fmla="*/ 2 h 29"/>
                  <a:gd name="T2" fmla="*/ 0 w 23"/>
                  <a:gd name="T3" fmla="*/ 0 h 29"/>
                  <a:gd name="T4" fmla="*/ 14 w 23"/>
                  <a:gd name="T5" fmla="*/ 29 h 29"/>
                  <a:gd name="T6" fmla="*/ 9 w 23"/>
                  <a:gd name="T7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9">
                    <a:moveTo>
                      <a:pt x="9" y="2"/>
                    </a:moveTo>
                    <a:cubicBezTo>
                      <a:pt x="6" y="1"/>
                      <a:pt x="3" y="0"/>
                      <a:pt x="0" y="0"/>
                    </a:cubicBezTo>
                    <a:cubicBezTo>
                      <a:pt x="8" y="8"/>
                      <a:pt x="14" y="18"/>
                      <a:pt x="14" y="29"/>
                    </a:cubicBezTo>
                    <a:cubicBezTo>
                      <a:pt x="23" y="27"/>
                      <a:pt x="20" y="9"/>
                      <a:pt x="9" y="2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28"/>
              <p:cNvSpPr/>
              <p:nvPr/>
            </p:nvSpPr>
            <p:spPr bwMode="auto">
              <a:xfrm>
                <a:off x="2917826" y="3209925"/>
                <a:ext cx="790575" cy="1160463"/>
              </a:xfrm>
              <a:custGeom>
                <a:avLst/>
                <a:gdLst>
                  <a:gd name="T0" fmla="*/ 425 w 458"/>
                  <a:gd name="T1" fmla="*/ 449 h 672"/>
                  <a:gd name="T2" fmla="*/ 416 w 458"/>
                  <a:gd name="T3" fmla="*/ 41 h 672"/>
                  <a:gd name="T4" fmla="*/ 33 w 458"/>
                  <a:gd name="T5" fmla="*/ 78 h 672"/>
                  <a:gd name="T6" fmla="*/ 56 w 458"/>
                  <a:gd name="T7" fmla="*/ 572 h 672"/>
                  <a:gd name="T8" fmla="*/ 280 w 458"/>
                  <a:gd name="T9" fmla="*/ 587 h 672"/>
                  <a:gd name="T10" fmla="*/ 425 w 458"/>
                  <a:gd name="T11" fmla="*/ 449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672">
                    <a:moveTo>
                      <a:pt x="425" y="449"/>
                    </a:moveTo>
                    <a:cubicBezTo>
                      <a:pt x="458" y="312"/>
                      <a:pt x="447" y="63"/>
                      <a:pt x="416" y="41"/>
                    </a:cubicBezTo>
                    <a:cubicBezTo>
                      <a:pt x="378" y="13"/>
                      <a:pt x="47" y="0"/>
                      <a:pt x="33" y="78"/>
                    </a:cubicBezTo>
                    <a:cubicBezTo>
                      <a:pt x="19" y="155"/>
                      <a:pt x="0" y="475"/>
                      <a:pt x="56" y="572"/>
                    </a:cubicBezTo>
                    <a:cubicBezTo>
                      <a:pt x="112" y="669"/>
                      <a:pt x="199" y="672"/>
                      <a:pt x="280" y="587"/>
                    </a:cubicBezTo>
                    <a:cubicBezTo>
                      <a:pt x="316" y="550"/>
                      <a:pt x="398" y="559"/>
                      <a:pt x="425" y="449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29"/>
              <p:cNvSpPr/>
              <p:nvPr/>
            </p:nvSpPr>
            <p:spPr bwMode="auto">
              <a:xfrm>
                <a:off x="3059114" y="3328987"/>
                <a:ext cx="639763" cy="1017588"/>
              </a:xfrm>
              <a:custGeom>
                <a:avLst/>
                <a:gdLst>
                  <a:gd name="T0" fmla="*/ 198 w 370"/>
                  <a:gd name="T1" fmla="*/ 518 h 589"/>
                  <a:gd name="T2" fmla="*/ 343 w 370"/>
                  <a:gd name="T3" fmla="*/ 380 h 589"/>
                  <a:gd name="T4" fmla="*/ 349 w 370"/>
                  <a:gd name="T5" fmla="*/ 3 h 589"/>
                  <a:gd name="T6" fmla="*/ 25 w 370"/>
                  <a:gd name="T7" fmla="*/ 49 h 589"/>
                  <a:gd name="T8" fmla="*/ 15 w 370"/>
                  <a:gd name="T9" fmla="*/ 554 h 589"/>
                  <a:gd name="T10" fmla="*/ 18 w 370"/>
                  <a:gd name="T11" fmla="*/ 556 h 589"/>
                  <a:gd name="T12" fmla="*/ 51 w 370"/>
                  <a:gd name="T13" fmla="*/ 574 h 589"/>
                  <a:gd name="T14" fmla="*/ 198 w 370"/>
                  <a:gd name="T15" fmla="*/ 51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0" h="589">
                    <a:moveTo>
                      <a:pt x="198" y="518"/>
                    </a:moveTo>
                    <a:cubicBezTo>
                      <a:pt x="234" y="481"/>
                      <a:pt x="316" y="490"/>
                      <a:pt x="343" y="380"/>
                    </a:cubicBezTo>
                    <a:cubicBezTo>
                      <a:pt x="370" y="268"/>
                      <a:pt x="368" y="79"/>
                      <a:pt x="349" y="3"/>
                    </a:cubicBezTo>
                    <a:cubicBezTo>
                      <a:pt x="275" y="7"/>
                      <a:pt x="40" y="0"/>
                      <a:pt x="25" y="49"/>
                    </a:cubicBezTo>
                    <a:cubicBezTo>
                      <a:pt x="7" y="120"/>
                      <a:pt x="0" y="506"/>
                      <a:pt x="15" y="554"/>
                    </a:cubicBezTo>
                    <a:cubicBezTo>
                      <a:pt x="16" y="554"/>
                      <a:pt x="17" y="555"/>
                      <a:pt x="18" y="556"/>
                    </a:cubicBezTo>
                    <a:cubicBezTo>
                      <a:pt x="26" y="562"/>
                      <a:pt x="37" y="568"/>
                      <a:pt x="51" y="574"/>
                    </a:cubicBezTo>
                    <a:cubicBezTo>
                      <a:pt x="97" y="589"/>
                      <a:pt x="149" y="570"/>
                      <a:pt x="198" y="518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30"/>
              <p:cNvSpPr/>
              <p:nvPr/>
            </p:nvSpPr>
            <p:spPr bwMode="auto">
              <a:xfrm>
                <a:off x="3060701" y="3354387"/>
                <a:ext cx="260350" cy="974725"/>
              </a:xfrm>
              <a:custGeom>
                <a:avLst/>
                <a:gdLst>
                  <a:gd name="T0" fmla="*/ 124 w 150"/>
                  <a:gd name="T1" fmla="*/ 77 h 564"/>
                  <a:gd name="T2" fmla="*/ 102 w 150"/>
                  <a:gd name="T3" fmla="*/ 0 h 564"/>
                  <a:gd name="T4" fmla="*/ 32 w 150"/>
                  <a:gd name="T5" fmla="*/ 23 h 564"/>
                  <a:gd name="T6" fmla="*/ 51 w 150"/>
                  <a:gd name="T7" fmla="*/ 202 h 564"/>
                  <a:gd name="T8" fmla="*/ 34 w 150"/>
                  <a:gd name="T9" fmla="*/ 370 h 564"/>
                  <a:gd name="T10" fmla="*/ 9 w 150"/>
                  <a:gd name="T11" fmla="*/ 495 h 564"/>
                  <a:gd name="T12" fmla="*/ 14 w 150"/>
                  <a:gd name="T13" fmla="*/ 539 h 564"/>
                  <a:gd name="T14" fmla="*/ 17 w 150"/>
                  <a:gd name="T15" fmla="*/ 541 h 564"/>
                  <a:gd name="T16" fmla="*/ 50 w 150"/>
                  <a:gd name="T17" fmla="*/ 559 h 564"/>
                  <a:gd name="T18" fmla="*/ 79 w 150"/>
                  <a:gd name="T19" fmla="*/ 564 h 564"/>
                  <a:gd name="T20" fmla="*/ 80 w 150"/>
                  <a:gd name="T21" fmla="*/ 553 h 564"/>
                  <a:gd name="T22" fmla="*/ 124 w 150"/>
                  <a:gd name="T23" fmla="*/ 77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0" h="564">
                    <a:moveTo>
                      <a:pt x="124" y="77"/>
                    </a:moveTo>
                    <a:cubicBezTo>
                      <a:pt x="120" y="50"/>
                      <a:pt x="115" y="23"/>
                      <a:pt x="102" y="0"/>
                    </a:cubicBezTo>
                    <a:cubicBezTo>
                      <a:pt x="70" y="5"/>
                      <a:pt x="44" y="12"/>
                      <a:pt x="32" y="23"/>
                    </a:cubicBezTo>
                    <a:cubicBezTo>
                      <a:pt x="0" y="74"/>
                      <a:pt x="35" y="190"/>
                      <a:pt x="51" y="202"/>
                    </a:cubicBezTo>
                    <a:cubicBezTo>
                      <a:pt x="57" y="254"/>
                      <a:pt x="11" y="309"/>
                      <a:pt x="34" y="370"/>
                    </a:cubicBezTo>
                    <a:cubicBezTo>
                      <a:pt x="47" y="412"/>
                      <a:pt x="19" y="453"/>
                      <a:pt x="9" y="495"/>
                    </a:cubicBezTo>
                    <a:cubicBezTo>
                      <a:pt x="10" y="516"/>
                      <a:pt x="12" y="531"/>
                      <a:pt x="14" y="539"/>
                    </a:cubicBezTo>
                    <a:cubicBezTo>
                      <a:pt x="15" y="539"/>
                      <a:pt x="16" y="540"/>
                      <a:pt x="17" y="541"/>
                    </a:cubicBezTo>
                    <a:cubicBezTo>
                      <a:pt x="25" y="547"/>
                      <a:pt x="36" y="553"/>
                      <a:pt x="50" y="559"/>
                    </a:cubicBezTo>
                    <a:cubicBezTo>
                      <a:pt x="59" y="562"/>
                      <a:pt x="69" y="564"/>
                      <a:pt x="79" y="564"/>
                    </a:cubicBezTo>
                    <a:cubicBezTo>
                      <a:pt x="79" y="560"/>
                      <a:pt x="80" y="556"/>
                      <a:pt x="80" y="553"/>
                    </a:cubicBezTo>
                    <a:cubicBezTo>
                      <a:pt x="112" y="390"/>
                      <a:pt x="150" y="242"/>
                      <a:pt x="124" y="77"/>
                    </a:cubicBezTo>
                    <a:close/>
                  </a:path>
                </a:pathLst>
              </a:custGeom>
              <a:solidFill>
                <a:srgbClr val="9594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31"/>
              <p:cNvSpPr/>
              <p:nvPr/>
            </p:nvSpPr>
            <p:spPr bwMode="auto">
              <a:xfrm>
                <a:off x="2963864" y="3290887"/>
                <a:ext cx="119063" cy="360363"/>
              </a:xfrm>
              <a:custGeom>
                <a:avLst/>
                <a:gdLst>
                  <a:gd name="T0" fmla="*/ 69 w 69"/>
                  <a:gd name="T1" fmla="*/ 47 h 209"/>
                  <a:gd name="T2" fmla="*/ 41 w 69"/>
                  <a:gd name="T3" fmla="*/ 11 h 209"/>
                  <a:gd name="T4" fmla="*/ 56 w 69"/>
                  <a:gd name="T5" fmla="*/ 0 h 209"/>
                  <a:gd name="T6" fmla="*/ 15 w 69"/>
                  <a:gd name="T7" fmla="*/ 39 h 209"/>
                  <a:gd name="T8" fmla="*/ 2 w 69"/>
                  <a:gd name="T9" fmla="*/ 209 h 209"/>
                  <a:gd name="T10" fmla="*/ 29 w 69"/>
                  <a:gd name="T11" fmla="*/ 40 h 209"/>
                  <a:gd name="T12" fmla="*/ 69 w 69"/>
                  <a:gd name="T13" fmla="*/ 4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209">
                    <a:moveTo>
                      <a:pt x="69" y="47"/>
                    </a:moveTo>
                    <a:cubicBezTo>
                      <a:pt x="62" y="27"/>
                      <a:pt x="24" y="24"/>
                      <a:pt x="41" y="11"/>
                    </a:cubicBezTo>
                    <a:cubicBezTo>
                      <a:pt x="45" y="7"/>
                      <a:pt x="51" y="3"/>
                      <a:pt x="56" y="0"/>
                    </a:cubicBezTo>
                    <a:cubicBezTo>
                      <a:pt x="36" y="3"/>
                      <a:pt x="20" y="13"/>
                      <a:pt x="15" y="39"/>
                    </a:cubicBezTo>
                    <a:cubicBezTo>
                      <a:pt x="10" y="68"/>
                      <a:pt x="4" y="135"/>
                      <a:pt x="2" y="209"/>
                    </a:cubicBezTo>
                    <a:cubicBezTo>
                      <a:pt x="9" y="150"/>
                      <a:pt x="0" y="86"/>
                      <a:pt x="29" y="40"/>
                    </a:cubicBezTo>
                    <a:cubicBezTo>
                      <a:pt x="38" y="27"/>
                      <a:pt x="55" y="40"/>
                      <a:pt x="69" y="47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32"/>
              <p:cNvSpPr/>
              <p:nvPr/>
            </p:nvSpPr>
            <p:spPr bwMode="auto">
              <a:xfrm>
                <a:off x="2870201" y="3795712"/>
                <a:ext cx="279400" cy="460375"/>
              </a:xfrm>
              <a:custGeom>
                <a:avLst/>
                <a:gdLst>
                  <a:gd name="T0" fmla="*/ 105 w 162"/>
                  <a:gd name="T1" fmla="*/ 0 h 267"/>
                  <a:gd name="T2" fmla="*/ 38 w 162"/>
                  <a:gd name="T3" fmla="*/ 98 h 267"/>
                  <a:gd name="T4" fmla="*/ 145 w 162"/>
                  <a:gd name="T5" fmla="*/ 202 h 267"/>
                  <a:gd name="T6" fmla="*/ 136 w 162"/>
                  <a:gd name="T7" fmla="*/ 133 h 267"/>
                  <a:gd name="T8" fmla="*/ 157 w 162"/>
                  <a:gd name="T9" fmla="*/ 44 h 267"/>
                  <a:gd name="T10" fmla="*/ 105 w 162"/>
                  <a:gd name="T11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267">
                    <a:moveTo>
                      <a:pt x="105" y="0"/>
                    </a:moveTo>
                    <a:cubicBezTo>
                      <a:pt x="105" y="0"/>
                      <a:pt x="56" y="41"/>
                      <a:pt x="38" y="98"/>
                    </a:cubicBezTo>
                    <a:cubicBezTo>
                      <a:pt x="20" y="156"/>
                      <a:pt x="0" y="267"/>
                      <a:pt x="145" y="202"/>
                    </a:cubicBezTo>
                    <a:cubicBezTo>
                      <a:pt x="145" y="202"/>
                      <a:pt x="126" y="162"/>
                      <a:pt x="136" y="133"/>
                    </a:cubicBezTo>
                    <a:cubicBezTo>
                      <a:pt x="145" y="104"/>
                      <a:pt x="162" y="68"/>
                      <a:pt x="157" y="44"/>
                    </a:cubicBezTo>
                    <a:cubicBezTo>
                      <a:pt x="151" y="20"/>
                      <a:pt x="105" y="0"/>
                      <a:pt x="105" y="0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33"/>
              <p:cNvSpPr/>
              <p:nvPr/>
            </p:nvSpPr>
            <p:spPr bwMode="auto">
              <a:xfrm>
                <a:off x="2944814" y="4087812"/>
                <a:ext cx="174625" cy="96838"/>
              </a:xfrm>
              <a:custGeom>
                <a:avLst/>
                <a:gdLst>
                  <a:gd name="T0" fmla="*/ 0 w 101"/>
                  <a:gd name="T1" fmla="*/ 43 h 56"/>
                  <a:gd name="T2" fmla="*/ 101 w 101"/>
                  <a:gd name="T3" fmla="*/ 32 h 56"/>
                  <a:gd name="T4" fmla="*/ 91 w 101"/>
                  <a:gd name="T5" fmla="*/ 0 h 56"/>
                  <a:gd name="T6" fmla="*/ 0 w 101"/>
                  <a:gd name="T7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56">
                    <a:moveTo>
                      <a:pt x="0" y="43"/>
                    </a:moveTo>
                    <a:cubicBezTo>
                      <a:pt x="17" y="56"/>
                      <a:pt x="48" y="56"/>
                      <a:pt x="101" y="32"/>
                    </a:cubicBezTo>
                    <a:cubicBezTo>
                      <a:pt x="101" y="32"/>
                      <a:pt x="94" y="18"/>
                      <a:pt x="91" y="0"/>
                    </a:cubicBezTo>
                    <a:cubicBezTo>
                      <a:pt x="68" y="27"/>
                      <a:pt x="34" y="45"/>
                      <a:pt x="0" y="43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34"/>
              <p:cNvSpPr/>
              <p:nvPr/>
            </p:nvSpPr>
            <p:spPr bwMode="auto">
              <a:xfrm>
                <a:off x="2900364" y="3795712"/>
                <a:ext cx="166688" cy="349250"/>
              </a:xfrm>
              <a:custGeom>
                <a:avLst/>
                <a:gdLst>
                  <a:gd name="T0" fmla="*/ 96 w 96"/>
                  <a:gd name="T1" fmla="*/ 4 h 203"/>
                  <a:gd name="T2" fmla="*/ 87 w 96"/>
                  <a:gd name="T3" fmla="*/ 0 h 203"/>
                  <a:gd name="T4" fmla="*/ 20 w 96"/>
                  <a:gd name="T5" fmla="*/ 98 h 203"/>
                  <a:gd name="T6" fmla="*/ 16 w 96"/>
                  <a:gd name="T7" fmla="*/ 203 h 203"/>
                  <a:gd name="T8" fmla="*/ 96 w 96"/>
                  <a:gd name="T9" fmla="*/ 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203">
                    <a:moveTo>
                      <a:pt x="96" y="4"/>
                    </a:moveTo>
                    <a:cubicBezTo>
                      <a:pt x="90" y="2"/>
                      <a:pt x="87" y="0"/>
                      <a:pt x="87" y="0"/>
                    </a:cubicBezTo>
                    <a:cubicBezTo>
                      <a:pt x="87" y="0"/>
                      <a:pt x="38" y="41"/>
                      <a:pt x="20" y="98"/>
                    </a:cubicBezTo>
                    <a:cubicBezTo>
                      <a:pt x="10" y="130"/>
                      <a:pt x="0" y="177"/>
                      <a:pt x="16" y="203"/>
                    </a:cubicBezTo>
                    <a:cubicBezTo>
                      <a:pt x="1" y="129"/>
                      <a:pt x="39" y="54"/>
                      <a:pt x="96" y="4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35"/>
              <p:cNvSpPr/>
              <p:nvPr/>
            </p:nvSpPr>
            <p:spPr bwMode="auto">
              <a:xfrm>
                <a:off x="2995614" y="3817937"/>
                <a:ext cx="153988" cy="244475"/>
              </a:xfrm>
              <a:custGeom>
                <a:avLst/>
                <a:gdLst>
                  <a:gd name="T0" fmla="*/ 63 w 89"/>
                  <a:gd name="T1" fmla="*/ 120 h 142"/>
                  <a:gd name="T2" fmla="*/ 84 w 89"/>
                  <a:gd name="T3" fmla="*/ 31 h 142"/>
                  <a:gd name="T4" fmla="*/ 56 w 89"/>
                  <a:gd name="T5" fmla="*/ 0 h 142"/>
                  <a:gd name="T6" fmla="*/ 0 w 89"/>
                  <a:gd name="T7" fmla="*/ 123 h 142"/>
                  <a:gd name="T8" fmla="*/ 60 w 89"/>
                  <a:gd name="T9" fmla="*/ 142 h 142"/>
                  <a:gd name="T10" fmla="*/ 63 w 89"/>
                  <a:gd name="T11" fmla="*/ 1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142">
                    <a:moveTo>
                      <a:pt x="63" y="120"/>
                    </a:moveTo>
                    <a:cubicBezTo>
                      <a:pt x="72" y="91"/>
                      <a:pt x="89" y="55"/>
                      <a:pt x="84" y="31"/>
                    </a:cubicBezTo>
                    <a:cubicBezTo>
                      <a:pt x="81" y="19"/>
                      <a:pt x="68" y="8"/>
                      <a:pt x="56" y="0"/>
                    </a:cubicBezTo>
                    <a:cubicBezTo>
                      <a:pt x="69" y="49"/>
                      <a:pt x="40" y="93"/>
                      <a:pt x="0" y="123"/>
                    </a:cubicBezTo>
                    <a:cubicBezTo>
                      <a:pt x="19" y="129"/>
                      <a:pt x="52" y="117"/>
                      <a:pt x="60" y="142"/>
                    </a:cubicBezTo>
                    <a:cubicBezTo>
                      <a:pt x="60" y="134"/>
                      <a:pt x="60" y="127"/>
                      <a:pt x="63" y="120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36"/>
              <p:cNvSpPr/>
              <p:nvPr/>
            </p:nvSpPr>
            <p:spPr bwMode="auto">
              <a:xfrm>
                <a:off x="3630614" y="3716337"/>
                <a:ext cx="112713" cy="266700"/>
              </a:xfrm>
              <a:custGeom>
                <a:avLst/>
                <a:gdLst>
                  <a:gd name="T0" fmla="*/ 0 w 65"/>
                  <a:gd name="T1" fmla="*/ 15 h 155"/>
                  <a:gd name="T2" fmla="*/ 29 w 65"/>
                  <a:gd name="T3" fmla="*/ 4 h 155"/>
                  <a:gd name="T4" fmla="*/ 61 w 65"/>
                  <a:gd name="T5" fmla="*/ 45 h 155"/>
                  <a:gd name="T6" fmla="*/ 44 w 65"/>
                  <a:gd name="T7" fmla="*/ 139 h 155"/>
                  <a:gd name="T8" fmla="*/ 0 w 65"/>
                  <a:gd name="T9" fmla="*/ 1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5">
                    <a:moveTo>
                      <a:pt x="0" y="15"/>
                    </a:moveTo>
                    <a:cubicBezTo>
                      <a:pt x="9" y="7"/>
                      <a:pt x="17" y="0"/>
                      <a:pt x="29" y="4"/>
                    </a:cubicBezTo>
                    <a:cubicBezTo>
                      <a:pt x="40" y="8"/>
                      <a:pt x="58" y="24"/>
                      <a:pt x="61" y="45"/>
                    </a:cubicBezTo>
                    <a:cubicBezTo>
                      <a:pt x="65" y="66"/>
                      <a:pt x="64" y="124"/>
                      <a:pt x="44" y="139"/>
                    </a:cubicBezTo>
                    <a:cubicBezTo>
                      <a:pt x="24" y="155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37"/>
              <p:cNvSpPr/>
              <p:nvPr/>
            </p:nvSpPr>
            <p:spPr bwMode="auto">
              <a:xfrm>
                <a:off x="3646489" y="3725862"/>
                <a:ext cx="53975" cy="36513"/>
              </a:xfrm>
              <a:custGeom>
                <a:avLst/>
                <a:gdLst>
                  <a:gd name="T0" fmla="*/ 31 w 31"/>
                  <a:gd name="T1" fmla="*/ 12 h 21"/>
                  <a:gd name="T2" fmla="*/ 18 w 31"/>
                  <a:gd name="T3" fmla="*/ 3 h 21"/>
                  <a:gd name="T4" fmla="*/ 0 w 31"/>
                  <a:gd name="T5" fmla="*/ 10 h 21"/>
                  <a:gd name="T6" fmla="*/ 2 w 31"/>
                  <a:gd name="T7" fmla="*/ 21 h 21"/>
                  <a:gd name="T8" fmla="*/ 31 w 31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1">
                    <a:moveTo>
                      <a:pt x="31" y="12"/>
                    </a:moveTo>
                    <a:cubicBezTo>
                      <a:pt x="27" y="7"/>
                      <a:pt x="22" y="4"/>
                      <a:pt x="18" y="3"/>
                    </a:cubicBezTo>
                    <a:cubicBezTo>
                      <a:pt x="11" y="0"/>
                      <a:pt x="5" y="5"/>
                      <a:pt x="0" y="10"/>
                    </a:cubicBezTo>
                    <a:cubicBezTo>
                      <a:pt x="0" y="10"/>
                      <a:pt x="1" y="14"/>
                      <a:pt x="2" y="21"/>
                    </a:cubicBezTo>
                    <a:cubicBezTo>
                      <a:pt x="9" y="11"/>
                      <a:pt x="20" y="9"/>
                      <a:pt x="31" y="12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38"/>
              <p:cNvSpPr/>
              <p:nvPr/>
            </p:nvSpPr>
            <p:spPr bwMode="auto">
              <a:xfrm>
                <a:off x="3048001" y="3732212"/>
                <a:ext cx="665163" cy="746125"/>
              </a:xfrm>
              <a:custGeom>
                <a:avLst/>
                <a:gdLst>
                  <a:gd name="T0" fmla="*/ 115 w 385"/>
                  <a:gd name="T1" fmla="*/ 22 h 432"/>
                  <a:gd name="T2" fmla="*/ 49 w 385"/>
                  <a:gd name="T3" fmla="*/ 50 h 432"/>
                  <a:gd name="T4" fmla="*/ 53 w 385"/>
                  <a:gd name="T5" fmla="*/ 207 h 432"/>
                  <a:gd name="T6" fmla="*/ 40 w 385"/>
                  <a:gd name="T7" fmla="*/ 376 h 432"/>
                  <a:gd name="T8" fmla="*/ 261 w 385"/>
                  <a:gd name="T9" fmla="*/ 417 h 432"/>
                  <a:gd name="T10" fmla="*/ 383 w 385"/>
                  <a:gd name="T11" fmla="*/ 307 h 432"/>
                  <a:gd name="T12" fmla="*/ 374 w 385"/>
                  <a:gd name="T13" fmla="*/ 74 h 432"/>
                  <a:gd name="T14" fmla="*/ 346 w 385"/>
                  <a:gd name="T15" fmla="*/ 6 h 432"/>
                  <a:gd name="T16" fmla="*/ 115 w 385"/>
                  <a:gd name="T17" fmla="*/ 2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5" h="432">
                    <a:moveTo>
                      <a:pt x="115" y="22"/>
                    </a:moveTo>
                    <a:cubicBezTo>
                      <a:pt x="87" y="14"/>
                      <a:pt x="56" y="2"/>
                      <a:pt x="49" y="50"/>
                    </a:cubicBezTo>
                    <a:cubicBezTo>
                      <a:pt x="42" y="97"/>
                      <a:pt x="53" y="178"/>
                      <a:pt x="53" y="207"/>
                    </a:cubicBezTo>
                    <a:cubicBezTo>
                      <a:pt x="53" y="237"/>
                      <a:pt x="0" y="332"/>
                      <a:pt x="40" y="376"/>
                    </a:cubicBezTo>
                    <a:cubicBezTo>
                      <a:pt x="79" y="420"/>
                      <a:pt x="207" y="432"/>
                      <a:pt x="261" y="417"/>
                    </a:cubicBezTo>
                    <a:cubicBezTo>
                      <a:pt x="316" y="402"/>
                      <a:pt x="380" y="366"/>
                      <a:pt x="383" y="307"/>
                    </a:cubicBezTo>
                    <a:cubicBezTo>
                      <a:pt x="385" y="247"/>
                      <a:pt x="385" y="119"/>
                      <a:pt x="374" y="74"/>
                    </a:cubicBezTo>
                    <a:cubicBezTo>
                      <a:pt x="363" y="30"/>
                      <a:pt x="358" y="12"/>
                      <a:pt x="346" y="6"/>
                    </a:cubicBezTo>
                    <a:cubicBezTo>
                      <a:pt x="334" y="0"/>
                      <a:pt x="165" y="35"/>
                      <a:pt x="115" y="22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9"/>
              <p:cNvSpPr/>
              <p:nvPr/>
            </p:nvSpPr>
            <p:spPr bwMode="auto">
              <a:xfrm>
                <a:off x="3427414" y="3770312"/>
                <a:ext cx="265113" cy="176213"/>
              </a:xfrm>
              <a:custGeom>
                <a:avLst/>
                <a:gdLst>
                  <a:gd name="T0" fmla="*/ 123 w 153"/>
                  <a:gd name="T1" fmla="*/ 3 h 102"/>
                  <a:gd name="T2" fmla="*/ 0 w 153"/>
                  <a:gd name="T3" fmla="*/ 16 h 102"/>
                  <a:gd name="T4" fmla="*/ 17 w 153"/>
                  <a:gd name="T5" fmla="*/ 28 h 102"/>
                  <a:gd name="T6" fmla="*/ 128 w 153"/>
                  <a:gd name="T7" fmla="*/ 55 h 102"/>
                  <a:gd name="T8" fmla="*/ 153 w 153"/>
                  <a:gd name="T9" fmla="*/ 102 h 102"/>
                  <a:gd name="T10" fmla="*/ 148 w 153"/>
                  <a:gd name="T11" fmla="*/ 65 h 102"/>
                  <a:gd name="T12" fmla="*/ 123 w 153"/>
                  <a:gd name="T13" fmla="*/ 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02">
                    <a:moveTo>
                      <a:pt x="123" y="3"/>
                    </a:moveTo>
                    <a:cubicBezTo>
                      <a:pt x="116" y="0"/>
                      <a:pt x="56" y="11"/>
                      <a:pt x="0" y="16"/>
                    </a:cubicBezTo>
                    <a:cubicBezTo>
                      <a:pt x="4" y="23"/>
                      <a:pt x="11" y="28"/>
                      <a:pt x="17" y="28"/>
                    </a:cubicBezTo>
                    <a:cubicBezTo>
                      <a:pt x="56" y="30"/>
                      <a:pt x="100" y="14"/>
                      <a:pt x="128" y="55"/>
                    </a:cubicBezTo>
                    <a:cubicBezTo>
                      <a:pt x="139" y="68"/>
                      <a:pt x="147" y="84"/>
                      <a:pt x="153" y="102"/>
                    </a:cubicBezTo>
                    <a:cubicBezTo>
                      <a:pt x="152" y="87"/>
                      <a:pt x="150" y="74"/>
                      <a:pt x="148" y="65"/>
                    </a:cubicBezTo>
                    <a:cubicBezTo>
                      <a:pt x="138" y="25"/>
                      <a:pt x="133" y="9"/>
                      <a:pt x="123" y="3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40"/>
              <p:cNvSpPr/>
              <p:nvPr/>
            </p:nvSpPr>
            <p:spPr bwMode="auto">
              <a:xfrm>
                <a:off x="2906714" y="3924300"/>
                <a:ext cx="207963" cy="120650"/>
              </a:xfrm>
              <a:custGeom>
                <a:avLst/>
                <a:gdLst>
                  <a:gd name="T0" fmla="*/ 8 w 120"/>
                  <a:gd name="T1" fmla="*/ 28 h 70"/>
                  <a:gd name="T2" fmla="*/ 6 w 120"/>
                  <a:gd name="T3" fmla="*/ 64 h 70"/>
                  <a:gd name="T4" fmla="*/ 89 w 120"/>
                  <a:gd name="T5" fmla="*/ 65 h 70"/>
                  <a:gd name="T6" fmla="*/ 100 w 120"/>
                  <a:gd name="T7" fmla="*/ 39 h 70"/>
                  <a:gd name="T8" fmla="*/ 8 w 120"/>
                  <a:gd name="T9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70">
                    <a:moveTo>
                      <a:pt x="8" y="28"/>
                    </a:moveTo>
                    <a:cubicBezTo>
                      <a:pt x="2" y="39"/>
                      <a:pt x="0" y="63"/>
                      <a:pt x="6" y="64"/>
                    </a:cubicBezTo>
                    <a:cubicBezTo>
                      <a:pt x="24" y="66"/>
                      <a:pt x="74" y="60"/>
                      <a:pt x="89" y="65"/>
                    </a:cubicBezTo>
                    <a:cubicBezTo>
                      <a:pt x="105" y="70"/>
                      <a:pt x="120" y="54"/>
                      <a:pt x="100" y="39"/>
                    </a:cubicBezTo>
                    <a:cubicBezTo>
                      <a:pt x="80" y="24"/>
                      <a:pt x="22" y="0"/>
                      <a:pt x="8" y="28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1"/>
              <p:cNvSpPr/>
              <p:nvPr/>
            </p:nvSpPr>
            <p:spPr bwMode="auto">
              <a:xfrm>
                <a:off x="2916239" y="3954462"/>
                <a:ext cx="44450" cy="68263"/>
              </a:xfrm>
              <a:custGeom>
                <a:avLst/>
                <a:gdLst>
                  <a:gd name="T0" fmla="*/ 26 w 26"/>
                  <a:gd name="T1" fmla="*/ 0 h 40"/>
                  <a:gd name="T2" fmla="*/ 7 w 26"/>
                  <a:gd name="T3" fmla="*/ 10 h 40"/>
                  <a:gd name="T4" fmla="*/ 6 w 26"/>
                  <a:gd name="T5" fmla="*/ 40 h 40"/>
                  <a:gd name="T6" fmla="*/ 12 w 26"/>
                  <a:gd name="T7" fmla="*/ 40 h 40"/>
                  <a:gd name="T8" fmla="*/ 26 w 26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0">
                    <a:moveTo>
                      <a:pt x="26" y="0"/>
                    </a:moveTo>
                    <a:cubicBezTo>
                      <a:pt x="17" y="1"/>
                      <a:pt x="10" y="4"/>
                      <a:pt x="7" y="10"/>
                    </a:cubicBezTo>
                    <a:cubicBezTo>
                      <a:pt x="2" y="19"/>
                      <a:pt x="0" y="39"/>
                      <a:pt x="6" y="40"/>
                    </a:cubicBezTo>
                    <a:cubicBezTo>
                      <a:pt x="7" y="40"/>
                      <a:pt x="9" y="40"/>
                      <a:pt x="12" y="40"/>
                    </a:cubicBezTo>
                    <a:cubicBezTo>
                      <a:pt x="10" y="25"/>
                      <a:pt x="14" y="10"/>
                      <a:pt x="26" y="0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42"/>
              <p:cNvSpPr/>
              <p:nvPr/>
            </p:nvSpPr>
            <p:spPr bwMode="auto">
              <a:xfrm>
                <a:off x="3040064" y="3975100"/>
                <a:ext cx="74613" cy="69850"/>
              </a:xfrm>
              <a:custGeom>
                <a:avLst/>
                <a:gdLst>
                  <a:gd name="T0" fmla="*/ 23 w 43"/>
                  <a:gd name="T1" fmla="*/ 10 h 41"/>
                  <a:gd name="T2" fmla="*/ 7 w 43"/>
                  <a:gd name="T3" fmla="*/ 0 h 41"/>
                  <a:gd name="T4" fmla="*/ 0 w 43"/>
                  <a:gd name="T5" fmla="*/ 34 h 41"/>
                  <a:gd name="T6" fmla="*/ 12 w 43"/>
                  <a:gd name="T7" fmla="*/ 36 h 41"/>
                  <a:gd name="T8" fmla="*/ 23 w 43"/>
                  <a:gd name="T9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1">
                    <a:moveTo>
                      <a:pt x="23" y="10"/>
                    </a:moveTo>
                    <a:cubicBezTo>
                      <a:pt x="19" y="7"/>
                      <a:pt x="13" y="3"/>
                      <a:pt x="7" y="0"/>
                    </a:cubicBezTo>
                    <a:cubicBezTo>
                      <a:pt x="7" y="12"/>
                      <a:pt x="7" y="25"/>
                      <a:pt x="0" y="34"/>
                    </a:cubicBezTo>
                    <a:cubicBezTo>
                      <a:pt x="5" y="35"/>
                      <a:pt x="10" y="35"/>
                      <a:pt x="12" y="36"/>
                    </a:cubicBezTo>
                    <a:cubicBezTo>
                      <a:pt x="28" y="41"/>
                      <a:pt x="43" y="25"/>
                      <a:pt x="23" y="10"/>
                    </a:cubicBezTo>
                    <a:close/>
                  </a:path>
                </a:pathLst>
              </a:custGeom>
              <a:solidFill>
                <a:srgbClr val="5E6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43"/>
              <p:cNvSpPr/>
              <p:nvPr/>
            </p:nvSpPr>
            <p:spPr bwMode="auto">
              <a:xfrm>
                <a:off x="3048001" y="3736975"/>
                <a:ext cx="465138" cy="693738"/>
              </a:xfrm>
              <a:custGeom>
                <a:avLst/>
                <a:gdLst>
                  <a:gd name="T0" fmla="*/ 86 w 270"/>
                  <a:gd name="T1" fmla="*/ 135 h 402"/>
                  <a:gd name="T2" fmla="*/ 99 w 270"/>
                  <a:gd name="T3" fmla="*/ 55 h 402"/>
                  <a:gd name="T4" fmla="*/ 270 w 270"/>
                  <a:gd name="T5" fmla="*/ 11 h 402"/>
                  <a:gd name="T6" fmla="*/ 115 w 270"/>
                  <a:gd name="T7" fmla="*/ 20 h 402"/>
                  <a:gd name="T8" fmla="*/ 49 w 270"/>
                  <a:gd name="T9" fmla="*/ 48 h 402"/>
                  <a:gd name="T10" fmla="*/ 53 w 270"/>
                  <a:gd name="T11" fmla="*/ 205 h 402"/>
                  <a:gd name="T12" fmla="*/ 40 w 270"/>
                  <a:gd name="T13" fmla="*/ 374 h 402"/>
                  <a:gd name="T14" fmla="*/ 170 w 270"/>
                  <a:gd name="T15" fmla="*/ 402 h 402"/>
                  <a:gd name="T16" fmla="*/ 86 w 270"/>
                  <a:gd name="T17" fmla="*/ 135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" h="402">
                    <a:moveTo>
                      <a:pt x="86" y="135"/>
                    </a:moveTo>
                    <a:cubicBezTo>
                      <a:pt x="94" y="109"/>
                      <a:pt x="71" y="67"/>
                      <a:pt x="99" y="55"/>
                    </a:cubicBezTo>
                    <a:cubicBezTo>
                      <a:pt x="150" y="32"/>
                      <a:pt x="220" y="46"/>
                      <a:pt x="270" y="11"/>
                    </a:cubicBezTo>
                    <a:cubicBezTo>
                      <a:pt x="214" y="19"/>
                      <a:pt x="144" y="27"/>
                      <a:pt x="115" y="20"/>
                    </a:cubicBezTo>
                    <a:cubicBezTo>
                      <a:pt x="87" y="12"/>
                      <a:pt x="56" y="0"/>
                      <a:pt x="49" y="48"/>
                    </a:cubicBezTo>
                    <a:cubicBezTo>
                      <a:pt x="42" y="95"/>
                      <a:pt x="53" y="176"/>
                      <a:pt x="53" y="205"/>
                    </a:cubicBezTo>
                    <a:cubicBezTo>
                      <a:pt x="53" y="235"/>
                      <a:pt x="0" y="330"/>
                      <a:pt x="40" y="374"/>
                    </a:cubicBezTo>
                    <a:cubicBezTo>
                      <a:pt x="64" y="401"/>
                      <a:pt x="124" y="394"/>
                      <a:pt x="170" y="402"/>
                    </a:cubicBezTo>
                    <a:cubicBezTo>
                      <a:pt x="58" y="370"/>
                      <a:pt x="53" y="242"/>
                      <a:pt x="86" y="135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44"/>
              <p:cNvSpPr/>
              <p:nvPr/>
            </p:nvSpPr>
            <p:spPr bwMode="auto">
              <a:xfrm>
                <a:off x="3060701" y="4124325"/>
                <a:ext cx="649288" cy="354013"/>
              </a:xfrm>
              <a:custGeom>
                <a:avLst/>
                <a:gdLst>
                  <a:gd name="T0" fmla="*/ 40 w 376"/>
                  <a:gd name="T1" fmla="*/ 4 h 205"/>
                  <a:gd name="T2" fmla="*/ 32 w 376"/>
                  <a:gd name="T3" fmla="*/ 149 h 205"/>
                  <a:gd name="T4" fmla="*/ 253 w 376"/>
                  <a:gd name="T5" fmla="*/ 190 h 205"/>
                  <a:gd name="T6" fmla="*/ 375 w 376"/>
                  <a:gd name="T7" fmla="*/ 80 h 205"/>
                  <a:gd name="T8" fmla="*/ 376 w 376"/>
                  <a:gd name="T9" fmla="*/ 0 h 205"/>
                  <a:gd name="T10" fmla="*/ 40 w 376"/>
                  <a:gd name="T11" fmla="*/ 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6" h="205">
                    <a:moveTo>
                      <a:pt x="40" y="4"/>
                    </a:moveTo>
                    <a:cubicBezTo>
                      <a:pt x="28" y="45"/>
                      <a:pt x="0" y="114"/>
                      <a:pt x="32" y="149"/>
                    </a:cubicBezTo>
                    <a:cubicBezTo>
                      <a:pt x="71" y="193"/>
                      <a:pt x="199" y="205"/>
                      <a:pt x="253" y="190"/>
                    </a:cubicBezTo>
                    <a:cubicBezTo>
                      <a:pt x="308" y="175"/>
                      <a:pt x="372" y="139"/>
                      <a:pt x="375" y="80"/>
                    </a:cubicBezTo>
                    <a:cubicBezTo>
                      <a:pt x="376" y="59"/>
                      <a:pt x="376" y="30"/>
                      <a:pt x="376" y="0"/>
                    </a:cubicBezTo>
                    <a:cubicBezTo>
                      <a:pt x="278" y="75"/>
                      <a:pt x="138" y="84"/>
                      <a:pt x="40" y="4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45"/>
              <p:cNvSpPr/>
              <p:nvPr/>
            </p:nvSpPr>
            <p:spPr bwMode="auto">
              <a:xfrm>
                <a:off x="3060701" y="4132262"/>
                <a:ext cx="646113" cy="368300"/>
              </a:xfrm>
              <a:custGeom>
                <a:avLst/>
                <a:gdLst>
                  <a:gd name="T0" fmla="*/ 59 w 374"/>
                  <a:gd name="T1" fmla="*/ 136 h 214"/>
                  <a:gd name="T2" fmla="*/ 59 w 374"/>
                  <a:gd name="T3" fmla="*/ 14 h 214"/>
                  <a:gd name="T4" fmla="*/ 40 w 374"/>
                  <a:gd name="T5" fmla="*/ 0 h 214"/>
                  <a:gd name="T6" fmla="*/ 32 w 374"/>
                  <a:gd name="T7" fmla="*/ 145 h 214"/>
                  <a:gd name="T8" fmla="*/ 253 w 374"/>
                  <a:gd name="T9" fmla="*/ 186 h 214"/>
                  <a:gd name="T10" fmla="*/ 374 w 374"/>
                  <a:gd name="T11" fmla="*/ 81 h 214"/>
                  <a:gd name="T12" fmla="*/ 59 w 374"/>
                  <a:gd name="T13" fmla="*/ 13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4" h="214">
                    <a:moveTo>
                      <a:pt x="59" y="136"/>
                    </a:moveTo>
                    <a:cubicBezTo>
                      <a:pt x="26" y="111"/>
                      <a:pt x="47" y="57"/>
                      <a:pt x="59" y="14"/>
                    </a:cubicBezTo>
                    <a:cubicBezTo>
                      <a:pt x="53" y="10"/>
                      <a:pt x="46" y="5"/>
                      <a:pt x="40" y="0"/>
                    </a:cubicBezTo>
                    <a:cubicBezTo>
                      <a:pt x="28" y="41"/>
                      <a:pt x="0" y="110"/>
                      <a:pt x="32" y="145"/>
                    </a:cubicBezTo>
                    <a:cubicBezTo>
                      <a:pt x="71" y="189"/>
                      <a:pt x="199" y="201"/>
                      <a:pt x="253" y="186"/>
                    </a:cubicBezTo>
                    <a:cubicBezTo>
                      <a:pt x="307" y="171"/>
                      <a:pt x="369" y="137"/>
                      <a:pt x="374" y="81"/>
                    </a:cubicBezTo>
                    <a:cubicBezTo>
                      <a:pt x="297" y="176"/>
                      <a:pt x="155" y="214"/>
                      <a:pt x="59" y="136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46"/>
              <p:cNvSpPr/>
              <p:nvPr/>
            </p:nvSpPr>
            <p:spPr bwMode="auto">
              <a:xfrm>
                <a:off x="3597276" y="3302000"/>
                <a:ext cx="80963" cy="69850"/>
              </a:xfrm>
              <a:custGeom>
                <a:avLst/>
                <a:gdLst>
                  <a:gd name="T0" fmla="*/ 47 w 47"/>
                  <a:gd name="T1" fmla="*/ 4 h 41"/>
                  <a:gd name="T2" fmla="*/ 21 w 47"/>
                  <a:gd name="T3" fmla="*/ 4 h 41"/>
                  <a:gd name="T4" fmla="*/ 4 w 47"/>
                  <a:gd name="T5" fmla="*/ 40 h 41"/>
                  <a:gd name="T6" fmla="*/ 23 w 47"/>
                  <a:gd name="T7" fmla="*/ 41 h 41"/>
                  <a:gd name="T8" fmla="*/ 33 w 47"/>
                  <a:gd name="T9" fmla="*/ 29 h 41"/>
                  <a:gd name="T10" fmla="*/ 47 w 47"/>
                  <a:gd name="T11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1">
                    <a:moveTo>
                      <a:pt x="47" y="4"/>
                    </a:moveTo>
                    <a:cubicBezTo>
                      <a:pt x="47" y="4"/>
                      <a:pt x="40" y="0"/>
                      <a:pt x="21" y="4"/>
                    </a:cubicBezTo>
                    <a:cubicBezTo>
                      <a:pt x="3" y="8"/>
                      <a:pt x="0" y="32"/>
                      <a:pt x="4" y="40"/>
                    </a:cubicBezTo>
                    <a:cubicBezTo>
                      <a:pt x="4" y="40"/>
                      <a:pt x="11" y="38"/>
                      <a:pt x="23" y="41"/>
                    </a:cubicBezTo>
                    <a:cubicBezTo>
                      <a:pt x="23" y="41"/>
                      <a:pt x="32" y="36"/>
                      <a:pt x="33" y="29"/>
                    </a:cubicBezTo>
                    <a:cubicBezTo>
                      <a:pt x="35" y="22"/>
                      <a:pt x="47" y="4"/>
                      <a:pt x="47" y="4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47"/>
              <p:cNvSpPr/>
              <p:nvPr/>
            </p:nvSpPr>
            <p:spPr bwMode="auto">
              <a:xfrm>
                <a:off x="3600451" y="3349625"/>
                <a:ext cx="53975" cy="22225"/>
              </a:xfrm>
              <a:custGeom>
                <a:avLst/>
                <a:gdLst>
                  <a:gd name="T0" fmla="*/ 10 w 31"/>
                  <a:gd name="T1" fmla="*/ 6 h 13"/>
                  <a:gd name="T2" fmla="*/ 0 w 31"/>
                  <a:gd name="T3" fmla="*/ 6 h 13"/>
                  <a:gd name="T4" fmla="*/ 2 w 31"/>
                  <a:gd name="T5" fmla="*/ 12 h 13"/>
                  <a:gd name="T6" fmla="*/ 21 w 31"/>
                  <a:gd name="T7" fmla="*/ 13 h 13"/>
                  <a:gd name="T8" fmla="*/ 31 w 31"/>
                  <a:gd name="T9" fmla="*/ 1 h 13"/>
                  <a:gd name="T10" fmla="*/ 10 w 31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3">
                    <a:moveTo>
                      <a:pt x="10" y="6"/>
                    </a:moveTo>
                    <a:cubicBezTo>
                      <a:pt x="7" y="8"/>
                      <a:pt x="3" y="8"/>
                      <a:pt x="0" y="6"/>
                    </a:cubicBezTo>
                    <a:cubicBezTo>
                      <a:pt x="0" y="9"/>
                      <a:pt x="1" y="10"/>
                      <a:pt x="2" y="12"/>
                    </a:cubicBezTo>
                    <a:cubicBezTo>
                      <a:pt x="2" y="12"/>
                      <a:pt x="9" y="10"/>
                      <a:pt x="21" y="13"/>
                    </a:cubicBezTo>
                    <a:cubicBezTo>
                      <a:pt x="21" y="13"/>
                      <a:pt x="29" y="8"/>
                      <a:pt x="31" y="1"/>
                    </a:cubicBezTo>
                    <a:cubicBezTo>
                      <a:pt x="24" y="0"/>
                      <a:pt x="17" y="2"/>
                      <a:pt x="10" y="6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48"/>
              <p:cNvSpPr/>
              <p:nvPr/>
            </p:nvSpPr>
            <p:spPr bwMode="auto">
              <a:xfrm>
                <a:off x="3603626" y="3308350"/>
                <a:ext cx="58738" cy="41275"/>
              </a:xfrm>
              <a:custGeom>
                <a:avLst/>
                <a:gdLst>
                  <a:gd name="T0" fmla="*/ 19 w 34"/>
                  <a:gd name="T1" fmla="*/ 2 h 24"/>
                  <a:gd name="T2" fmla="*/ 0 w 34"/>
                  <a:gd name="T3" fmla="*/ 24 h 24"/>
                  <a:gd name="T4" fmla="*/ 34 w 34"/>
                  <a:gd name="T5" fmla="*/ 0 h 24"/>
                  <a:gd name="T6" fmla="*/ 19 w 34"/>
                  <a:gd name="T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4">
                    <a:moveTo>
                      <a:pt x="19" y="2"/>
                    </a:moveTo>
                    <a:cubicBezTo>
                      <a:pt x="7" y="4"/>
                      <a:pt x="1" y="15"/>
                      <a:pt x="0" y="24"/>
                    </a:cubicBezTo>
                    <a:cubicBezTo>
                      <a:pt x="10" y="14"/>
                      <a:pt x="21" y="4"/>
                      <a:pt x="34" y="0"/>
                    </a:cubicBezTo>
                    <a:cubicBezTo>
                      <a:pt x="30" y="0"/>
                      <a:pt x="25" y="0"/>
                      <a:pt x="19" y="2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9"/>
              <p:cNvSpPr/>
              <p:nvPr/>
            </p:nvSpPr>
            <p:spPr bwMode="auto">
              <a:xfrm>
                <a:off x="3108326" y="3217862"/>
                <a:ext cx="587375" cy="558800"/>
              </a:xfrm>
              <a:custGeom>
                <a:avLst/>
                <a:gdLst>
                  <a:gd name="T0" fmla="*/ 338 w 340"/>
                  <a:gd name="T1" fmla="*/ 162 h 323"/>
                  <a:gd name="T2" fmla="*/ 170 w 340"/>
                  <a:gd name="T3" fmla="*/ 323 h 323"/>
                  <a:gd name="T4" fmla="*/ 2 w 340"/>
                  <a:gd name="T5" fmla="*/ 162 h 323"/>
                  <a:gd name="T6" fmla="*/ 170 w 340"/>
                  <a:gd name="T7" fmla="*/ 0 h 323"/>
                  <a:gd name="T8" fmla="*/ 338 w 340"/>
                  <a:gd name="T9" fmla="*/ 162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323">
                    <a:moveTo>
                      <a:pt x="338" y="162"/>
                    </a:moveTo>
                    <a:cubicBezTo>
                      <a:pt x="337" y="279"/>
                      <a:pt x="263" y="323"/>
                      <a:pt x="170" y="323"/>
                    </a:cubicBezTo>
                    <a:cubicBezTo>
                      <a:pt x="78" y="323"/>
                      <a:pt x="5" y="285"/>
                      <a:pt x="2" y="162"/>
                    </a:cubicBezTo>
                    <a:cubicBezTo>
                      <a:pt x="0" y="72"/>
                      <a:pt x="78" y="0"/>
                      <a:pt x="170" y="0"/>
                    </a:cubicBezTo>
                    <a:cubicBezTo>
                      <a:pt x="263" y="0"/>
                      <a:pt x="340" y="72"/>
                      <a:pt x="338" y="162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50"/>
              <p:cNvSpPr/>
              <p:nvPr/>
            </p:nvSpPr>
            <p:spPr bwMode="auto">
              <a:xfrm>
                <a:off x="3629026" y="3303587"/>
                <a:ext cx="57150" cy="73025"/>
              </a:xfrm>
              <a:custGeom>
                <a:avLst/>
                <a:gdLst>
                  <a:gd name="T0" fmla="*/ 3 w 33"/>
                  <a:gd name="T1" fmla="*/ 5 h 43"/>
                  <a:gd name="T2" fmla="*/ 4 w 33"/>
                  <a:gd name="T3" fmla="*/ 40 h 43"/>
                  <a:gd name="T4" fmla="*/ 27 w 33"/>
                  <a:gd name="T5" fmla="*/ 38 h 43"/>
                  <a:gd name="T6" fmla="*/ 27 w 33"/>
                  <a:gd name="T7" fmla="*/ 2 h 43"/>
                  <a:gd name="T8" fmla="*/ 3 w 33"/>
                  <a:gd name="T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3">
                    <a:moveTo>
                      <a:pt x="3" y="5"/>
                    </a:moveTo>
                    <a:cubicBezTo>
                      <a:pt x="0" y="11"/>
                      <a:pt x="0" y="38"/>
                      <a:pt x="4" y="40"/>
                    </a:cubicBezTo>
                    <a:cubicBezTo>
                      <a:pt x="9" y="43"/>
                      <a:pt x="24" y="43"/>
                      <a:pt x="27" y="38"/>
                    </a:cubicBezTo>
                    <a:cubicBezTo>
                      <a:pt x="30" y="33"/>
                      <a:pt x="33" y="5"/>
                      <a:pt x="27" y="2"/>
                    </a:cubicBezTo>
                    <a:cubicBezTo>
                      <a:pt x="22" y="0"/>
                      <a:pt x="5" y="0"/>
                      <a:pt x="3" y="5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51"/>
              <p:cNvSpPr/>
              <p:nvPr/>
            </p:nvSpPr>
            <p:spPr bwMode="auto">
              <a:xfrm>
                <a:off x="3629026" y="3303587"/>
                <a:ext cx="55563" cy="71438"/>
              </a:xfrm>
              <a:custGeom>
                <a:avLst/>
                <a:gdLst>
                  <a:gd name="T0" fmla="*/ 4 w 32"/>
                  <a:gd name="T1" fmla="*/ 5 h 42"/>
                  <a:gd name="T2" fmla="*/ 5 w 32"/>
                  <a:gd name="T3" fmla="*/ 39 h 42"/>
                  <a:gd name="T4" fmla="*/ 26 w 32"/>
                  <a:gd name="T5" fmla="*/ 37 h 42"/>
                  <a:gd name="T6" fmla="*/ 27 w 32"/>
                  <a:gd name="T7" fmla="*/ 3 h 42"/>
                  <a:gd name="T8" fmla="*/ 4 w 32"/>
                  <a:gd name="T9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2">
                    <a:moveTo>
                      <a:pt x="4" y="5"/>
                    </a:moveTo>
                    <a:cubicBezTo>
                      <a:pt x="1" y="12"/>
                      <a:pt x="0" y="37"/>
                      <a:pt x="5" y="39"/>
                    </a:cubicBezTo>
                    <a:cubicBezTo>
                      <a:pt x="9" y="42"/>
                      <a:pt x="24" y="42"/>
                      <a:pt x="26" y="37"/>
                    </a:cubicBezTo>
                    <a:cubicBezTo>
                      <a:pt x="29" y="33"/>
                      <a:pt x="32" y="5"/>
                      <a:pt x="27" y="3"/>
                    </a:cubicBezTo>
                    <a:cubicBezTo>
                      <a:pt x="22" y="0"/>
                      <a:pt x="6" y="1"/>
                      <a:pt x="4" y="5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52"/>
              <p:cNvSpPr/>
              <p:nvPr/>
            </p:nvSpPr>
            <p:spPr bwMode="auto">
              <a:xfrm>
                <a:off x="3635376" y="3311525"/>
                <a:ext cx="46038" cy="58738"/>
              </a:xfrm>
              <a:custGeom>
                <a:avLst/>
                <a:gdLst>
                  <a:gd name="T0" fmla="*/ 3 w 27"/>
                  <a:gd name="T1" fmla="*/ 3 h 34"/>
                  <a:gd name="T2" fmla="*/ 4 w 27"/>
                  <a:gd name="T3" fmla="*/ 31 h 34"/>
                  <a:gd name="T4" fmla="*/ 22 w 27"/>
                  <a:gd name="T5" fmla="*/ 30 h 34"/>
                  <a:gd name="T6" fmla="*/ 22 w 27"/>
                  <a:gd name="T7" fmla="*/ 3 h 34"/>
                  <a:gd name="T8" fmla="*/ 3 w 27"/>
                  <a:gd name="T9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4">
                    <a:moveTo>
                      <a:pt x="3" y="3"/>
                    </a:moveTo>
                    <a:cubicBezTo>
                      <a:pt x="1" y="9"/>
                      <a:pt x="0" y="29"/>
                      <a:pt x="4" y="31"/>
                    </a:cubicBezTo>
                    <a:cubicBezTo>
                      <a:pt x="7" y="33"/>
                      <a:pt x="19" y="34"/>
                      <a:pt x="22" y="30"/>
                    </a:cubicBezTo>
                    <a:cubicBezTo>
                      <a:pt x="24" y="26"/>
                      <a:pt x="27" y="5"/>
                      <a:pt x="22" y="3"/>
                    </a:cubicBezTo>
                    <a:cubicBezTo>
                      <a:pt x="18" y="1"/>
                      <a:pt x="5" y="0"/>
                      <a:pt x="3" y="3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3"/>
              <p:cNvSpPr/>
              <p:nvPr/>
            </p:nvSpPr>
            <p:spPr bwMode="auto">
              <a:xfrm>
                <a:off x="3641726" y="3322637"/>
                <a:ext cx="28575" cy="34925"/>
              </a:xfrm>
              <a:custGeom>
                <a:avLst/>
                <a:gdLst>
                  <a:gd name="T0" fmla="*/ 2 w 17"/>
                  <a:gd name="T1" fmla="*/ 2 h 21"/>
                  <a:gd name="T2" fmla="*/ 3 w 17"/>
                  <a:gd name="T3" fmla="*/ 20 h 21"/>
                  <a:gd name="T4" fmla="*/ 14 w 17"/>
                  <a:gd name="T5" fmla="*/ 19 h 21"/>
                  <a:gd name="T6" fmla="*/ 14 w 17"/>
                  <a:gd name="T7" fmla="*/ 2 h 21"/>
                  <a:gd name="T8" fmla="*/ 2 w 17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2" y="2"/>
                    </a:moveTo>
                    <a:cubicBezTo>
                      <a:pt x="1" y="5"/>
                      <a:pt x="0" y="19"/>
                      <a:pt x="3" y="20"/>
                    </a:cubicBezTo>
                    <a:cubicBezTo>
                      <a:pt x="5" y="21"/>
                      <a:pt x="12" y="21"/>
                      <a:pt x="14" y="19"/>
                    </a:cubicBezTo>
                    <a:cubicBezTo>
                      <a:pt x="15" y="16"/>
                      <a:pt x="17" y="3"/>
                      <a:pt x="14" y="2"/>
                    </a:cubicBezTo>
                    <a:cubicBezTo>
                      <a:pt x="12" y="1"/>
                      <a:pt x="3" y="0"/>
                      <a:pt x="2" y="2"/>
                    </a:cubicBez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54"/>
              <p:cNvSpPr/>
              <p:nvPr/>
            </p:nvSpPr>
            <p:spPr bwMode="auto">
              <a:xfrm>
                <a:off x="3663951" y="3316287"/>
                <a:ext cx="12700" cy="15875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3 h 9"/>
                  <a:gd name="T4" fmla="*/ 0 w 7"/>
                  <a:gd name="T5" fmla="*/ 2 h 9"/>
                  <a:gd name="T6" fmla="*/ 5 w 7"/>
                  <a:gd name="T7" fmla="*/ 4 h 9"/>
                  <a:gd name="T8" fmla="*/ 6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cubicBezTo>
                      <a:pt x="6" y="9"/>
                      <a:pt x="7" y="5"/>
                      <a:pt x="6" y="3"/>
                    </a:cubicBezTo>
                    <a:cubicBezTo>
                      <a:pt x="4" y="1"/>
                      <a:pt x="1" y="0"/>
                      <a:pt x="0" y="2"/>
                    </a:cubicBezTo>
                    <a:cubicBezTo>
                      <a:pt x="0" y="4"/>
                      <a:pt x="3" y="3"/>
                      <a:pt x="5" y="4"/>
                    </a:cubicBezTo>
                    <a:cubicBezTo>
                      <a:pt x="7" y="6"/>
                      <a:pt x="6" y="9"/>
                      <a:pt x="6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55"/>
              <p:cNvSpPr/>
              <p:nvPr/>
            </p:nvSpPr>
            <p:spPr bwMode="auto">
              <a:xfrm>
                <a:off x="3656014" y="3316287"/>
                <a:ext cx="4763" cy="3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6"/>
              <p:cNvSpPr/>
              <p:nvPr/>
            </p:nvSpPr>
            <p:spPr bwMode="auto">
              <a:xfrm>
                <a:off x="3111501" y="3500437"/>
                <a:ext cx="569913" cy="276225"/>
              </a:xfrm>
              <a:custGeom>
                <a:avLst/>
                <a:gdLst>
                  <a:gd name="T0" fmla="*/ 311 w 330"/>
                  <a:gd name="T1" fmla="*/ 76 h 160"/>
                  <a:gd name="T2" fmla="*/ 13 w 330"/>
                  <a:gd name="T3" fmla="*/ 42 h 160"/>
                  <a:gd name="T4" fmla="*/ 0 w 330"/>
                  <a:gd name="T5" fmla="*/ 0 h 160"/>
                  <a:gd name="T6" fmla="*/ 168 w 330"/>
                  <a:gd name="T7" fmla="*/ 160 h 160"/>
                  <a:gd name="T8" fmla="*/ 330 w 330"/>
                  <a:gd name="T9" fmla="*/ 50 h 160"/>
                  <a:gd name="T10" fmla="*/ 311 w 330"/>
                  <a:gd name="T11" fmla="*/ 7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0" h="160">
                    <a:moveTo>
                      <a:pt x="311" y="76"/>
                    </a:moveTo>
                    <a:cubicBezTo>
                      <a:pt x="226" y="150"/>
                      <a:pt x="68" y="150"/>
                      <a:pt x="13" y="42"/>
                    </a:cubicBezTo>
                    <a:cubicBezTo>
                      <a:pt x="6" y="28"/>
                      <a:pt x="2" y="14"/>
                      <a:pt x="0" y="0"/>
                    </a:cubicBezTo>
                    <a:cubicBezTo>
                      <a:pt x="4" y="122"/>
                      <a:pt x="76" y="160"/>
                      <a:pt x="168" y="160"/>
                    </a:cubicBezTo>
                    <a:cubicBezTo>
                      <a:pt x="246" y="160"/>
                      <a:pt x="311" y="129"/>
                      <a:pt x="330" y="50"/>
                    </a:cubicBezTo>
                    <a:cubicBezTo>
                      <a:pt x="326" y="60"/>
                      <a:pt x="320" y="68"/>
                      <a:pt x="311" y="76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7"/>
              <p:cNvSpPr/>
              <p:nvPr/>
            </p:nvSpPr>
            <p:spPr bwMode="auto">
              <a:xfrm>
                <a:off x="3178176" y="3236912"/>
                <a:ext cx="390525" cy="130175"/>
              </a:xfrm>
              <a:custGeom>
                <a:avLst/>
                <a:gdLst>
                  <a:gd name="T0" fmla="*/ 0 w 226"/>
                  <a:gd name="T1" fmla="*/ 75 h 75"/>
                  <a:gd name="T2" fmla="*/ 207 w 226"/>
                  <a:gd name="T3" fmla="*/ 32 h 75"/>
                  <a:gd name="T4" fmla="*/ 226 w 226"/>
                  <a:gd name="T5" fmla="*/ 39 h 75"/>
                  <a:gd name="T6" fmla="*/ 126 w 226"/>
                  <a:gd name="T7" fmla="*/ 0 h 75"/>
                  <a:gd name="T8" fmla="*/ 0 w 226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75">
                    <a:moveTo>
                      <a:pt x="0" y="75"/>
                    </a:moveTo>
                    <a:cubicBezTo>
                      <a:pt x="56" y="30"/>
                      <a:pt x="136" y="17"/>
                      <a:pt x="207" y="32"/>
                    </a:cubicBezTo>
                    <a:cubicBezTo>
                      <a:pt x="213" y="34"/>
                      <a:pt x="220" y="36"/>
                      <a:pt x="226" y="39"/>
                    </a:cubicBezTo>
                    <a:cubicBezTo>
                      <a:pt x="200" y="15"/>
                      <a:pt x="165" y="0"/>
                      <a:pt x="126" y="0"/>
                    </a:cubicBezTo>
                    <a:cubicBezTo>
                      <a:pt x="70" y="0"/>
                      <a:pt x="22" y="31"/>
                      <a:pt x="0" y="75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8"/>
              <p:cNvSpPr/>
              <p:nvPr/>
            </p:nvSpPr>
            <p:spPr bwMode="auto">
              <a:xfrm>
                <a:off x="3176589" y="3260725"/>
                <a:ext cx="501650" cy="468313"/>
              </a:xfrm>
              <a:custGeom>
                <a:avLst/>
                <a:gdLst>
                  <a:gd name="T0" fmla="*/ 289 w 290"/>
                  <a:gd name="T1" fmla="*/ 135 h 271"/>
                  <a:gd name="T2" fmla="*/ 145 w 290"/>
                  <a:gd name="T3" fmla="*/ 271 h 271"/>
                  <a:gd name="T4" fmla="*/ 2 w 290"/>
                  <a:gd name="T5" fmla="*/ 135 h 271"/>
                  <a:gd name="T6" fmla="*/ 145 w 290"/>
                  <a:gd name="T7" fmla="*/ 0 h 271"/>
                  <a:gd name="T8" fmla="*/ 289 w 290"/>
                  <a:gd name="T9" fmla="*/ 135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71">
                    <a:moveTo>
                      <a:pt x="289" y="135"/>
                    </a:moveTo>
                    <a:cubicBezTo>
                      <a:pt x="288" y="234"/>
                      <a:pt x="225" y="271"/>
                      <a:pt x="145" y="271"/>
                    </a:cubicBezTo>
                    <a:cubicBezTo>
                      <a:pt x="66" y="271"/>
                      <a:pt x="5" y="239"/>
                      <a:pt x="2" y="135"/>
                    </a:cubicBezTo>
                    <a:cubicBezTo>
                      <a:pt x="0" y="61"/>
                      <a:pt x="66" y="0"/>
                      <a:pt x="145" y="0"/>
                    </a:cubicBezTo>
                    <a:cubicBezTo>
                      <a:pt x="225" y="0"/>
                      <a:pt x="290" y="61"/>
                      <a:pt x="289" y="135"/>
                    </a:cubicBezTo>
                    <a:close/>
                  </a:path>
                </a:pathLst>
              </a:custGeom>
              <a:solidFill>
                <a:srgbClr val="6E6D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9"/>
              <p:cNvSpPr/>
              <p:nvPr/>
            </p:nvSpPr>
            <p:spPr bwMode="auto">
              <a:xfrm>
                <a:off x="3190876" y="3270250"/>
                <a:ext cx="482600" cy="449263"/>
              </a:xfrm>
              <a:custGeom>
                <a:avLst/>
                <a:gdLst>
                  <a:gd name="T0" fmla="*/ 278 w 279"/>
                  <a:gd name="T1" fmla="*/ 130 h 260"/>
                  <a:gd name="T2" fmla="*/ 140 w 279"/>
                  <a:gd name="T3" fmla="*/ 260 h 260"/>
                  <a:gd name="T4" fmla="*/ 1 w 279"/>
                  <a:gd name="T5" fmla="*/ 130 h 260"/>
                  <a:gd name="T6" fmla="*/ 140 w 279"/>
                  <a:gd name="T7" fmla="*/ 0 h 260"/>
                  <a:gd name="T8" fmla="*/ 278 w 279"/>
                  <a:gd name="T9" fmla="*/ 13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60">
                    <a:moveTo>
                      <a:pt x="278" y="130"/>
                    </a:moveTo>
                    <a:cubicBezTo>
                      <a:pt x="276" y="225"/>
                      <a:pt x="216" y="260"/>
                      <a:pt x="140" y="260"/>
                    </a:cubicBezTo>
                    <a:cubicBezTo>
                      <a:pt x="63" y="260"/>
                      <a:pt x="4" y="230"/>
                      <a:pt x="1" y="130"/>
                    </a:cubicBezTo>
                    <a:cubicBezTo>
                      <a:pt x="0" y="58"/>
                      <a:pt x="63" y="0"/>
                      <a:pt x="140" y="0"/>
                    </a:cubicBezTo>
                    <a:cubicBezTo>
                      <a:pt x="216" y="0"/>
                      <a:pt x="279" y="58"/>
                      <a:pt x="278" y="130"/>
                    </a:cubicBezTo>
                    <a:close/>
                  </a:path>
                </a:pathLst>
              </a:custGeom>
              <a:solidFill>
                <a:srgbClr val="302F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60"/>
              <p:cNvSpPr/>
              <p:nvPr/>
            </p:nvSpPr>
            <p:spPr bwMode="auto">
              <a:xfrm>
                <a:off x="3189289" y="3336925"/>
                <a:ext cx="477838" cy="382588"/>
              </a:xfrm>
              <a:custGeom>
                <a:avLst/>
                <a:gdLst>
                  <a:gd name="T0" fmla="*/ 105 w 277"/>
                  <a:gd name="T1" fmla="*/ 163 h 221"/>
                  <a:gd name="T2" fmla="*/ 40 w 277"/>
                  <a:gd name="T3" fmla="*/ 0 h 221"/>
                  <a:gd name="T4" fmla="*/ 1 w 277"/>
                  <a:gd name="T5" fmla="*/ 91 h 221"/>
                  <a:gd name="T6" fmla="*/ 139 w 277"/>
                  <a:gd name="T7" fmla="*/ 221 h 221"/>
                  <a:gd name="T8" fmla="*/ 277 w 277"/>
                  <a:gd name="T9" fmla="*/ 104 h 221"/>
                  <a:gd name="T10" fmla="*/ 105 w 277"/>
                  <a:gd name="T11" fmla="*/ 163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7" h="221">
                    <a:moveTo>
                      <a:pt x="105" y="163"/>
                    </a:moveTo>
                    <a:cubicBezTo>
                      <a:pt x="36" y="142"/>
                      <a:pt x="16" y="62"/>
                      <a:pt x="40" y="0"/>
                    </a:cubicBezTo>
                    <a:cubicBezTo>
                      <a:pt x="15" y="23"/>
                      <a:pt x="0" y="56"/>
                      <a:pt x="1" y="91"/>
                    </a:cubicBezTo>
                    <a:cubicBezTo>
                      <a:pt x="4" y="191"/>
                      <a:pt x="63" y="221"/>
                      <a:pt x="139" y="221"/>
                    </a:cubicBezTo>
                    <a:cubicBezTo>
                      <a:pt x="212" y="221"/>
                      <a:pt x="270" y="189"/>
                      <a:pt x="277" y="104"/>
                    </a:cubicBezTo>
                    <a:cubicBezTo>
                      <a:pt x="242" y="158"/>
                      <a:pt x="171" y="183"/>
                      <a:pt x="105" y="163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61"/>
              <p:cNvSpPr/>
              <p:nvPr/>
            </p:nvSpPr>
            <p:spPr bwMode="auto">
              <a:xfrm>
                <a:off x="3197226" y="3494087"/>
                <a:ext cx="438150" cy="222250"/>
              </a:xfrm>
              <a:custGeom>
                <a:avLst/>
                <a:gdLst>
                  <a:gd name="T0" fmla="*/ 140 w 253"/>
                  <a:gd name="T1" fmla="*/ 116 h 128"/>
                  <a:gd name="T2" fmla="*/ 0 w 253"/>
                  <a:gd name="T3" fmla="*/ 0 h 128"/>
                  <a:gd name="T4" fmla="*/ 0 w 253"/>
                  <a:gd name="T5" fmla="*/ 0 h 128"/>
                  <a:gd name="T6" fmla="*/ 135 w 253"/>
                  <a:gd name="T7" fmla="*/ 128 h 128"/>
                  <a:gd name="T8" fmla="*/ 253 w 253"/>
                  <a:gd name="T9" fmla="*/ 73 h 128"/>
                  <a:gd name="T10" fmla="*/ 140 w 253"/>
                  <a:gd name="T11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3" h="128">
                    <a:moveTo>
                      <a:pt x="140" y="116"/>
                    </a:moveTo>
                    <a:cubicBezTo>
                      <a:pt x="65" y="116"/>
                      <a:pt x="7" y="88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98"/>
                      <a:pt x="61" y="128"/>
                      <a:pt x="135" y="128"/>
                    </a:cubicBezTo>
                    <a:cubicBezTo>
                      <a:pt x="186" y="128"/>
                      <a:pt x="229" y="112"/>
                      <a:pt x="253" y="73"/>
                    </a:cubicBezTo>
                    <a:cubicBezTo>
                      <a:pt x="227" y="103"/>
                      <a:pt x="186" y="116"/>
                      <a:pt x="140" y="116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62"/>
              <p:cNvSpPr/>
              <p:nvPr/>
            </p:nvSpPr>
            <p:spPr bwMode="auto">
              <a:xfrm>
                <a:off x="3275014" y="3275012"/>
                <a:ext cx="368300" cy="258763"/>
              </a:xfrm>
              <a:custGeom>
                <a:avLst/>
                <a:gdLst>
                  <a:gd name="T0" fmla="*/ 202 w 213"/>
                  <a:gd name="T1" fmla="*/ 111 h 150"/>
                  <a:gd name="T2" fmla="*/ 107 w 213"/>
                  <a:gd name="T3" fmla="*/ 82 h 150"/>
                  <a:gd name="T4" fmla="*/ 12 w 213"/>
                  <a:gd name="T5" fmla="*/ 57 h 150"/>
                  <a:gd name="T6" fmla="*/ 127 w 213"/>
                  <a:gd name="T7" fmla="*/ 15 h 150"/>
                  <a:gd name="T8" fmla="*/ 202 w 213"/>
                  <a:gd name="T9" fmla="*/ 11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150">
                    <a:moveTo>
                      <a:pt x="202" y="111"/>
                    </a:moveTo>
                    <a:cubicBezTo>
                      <a:pt x="190" y="150"/>
                      <a:pt x="160" y="97"/>
                      <a:pt x="107" y="82"/>
                    </a:cubicBezTo>
                    <a:cubicBezTo>
                      <a:pt x="55" y="67"/>
                      <a:pt x="0" y="95"/>
                      <a:pt x="12" y="57"/>
                    </a:cubicBezTo>
                    <a:cubicBezTo>
                      <a:pt x="23" y="19"/>
                      <a:pt x="75" y="0"/>
                      <a:pt x="127" y="15"/>
                    </a:cubicBezTo>
                    <a:cubicBezTo>
                      <a:pt x="180" y="30"/>
                      <a:pt x="213" y="73"/>
                      <a:pt x="202" y="111"/>
                    </a:cubicBezTo>
                    <a:close/>
                  </a:path>
                </a:pathLst>
              </a:custGeom>
              <a:solidFill>
                <a:srgbClr val="4A4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63"/>
              <p:cNvSpPr/>
              <p:nvPr/>
            </p:nvSpPr>
            <p:spPr bwMode="auto">
              <a:xfrm>
                <a:off x="3468689" y="3305175"/>
                <a:ext cx="136525" cy="139700"/>
              </a:xfrm>
              <a:custGeom>
                <a:avLst/>
                <a:gdLst>
                  <a:gd name="T0" fmla="*/ 77 w 79"/>
                  <a:gd name="T1" fmla="*/ 81 h 81"/>
                  <a:gd name="T2" fmla="*/ 52 w 79"/>
                  <a:gd name="T3" fmla="*/ 17 h 81"/>
                  <a:gd name="T4" fmla="*/ 1 w 79"/>
                  <a:gd name="T5" fmla="*/ 21 h 81"/>
                  <a:gd name="T6" fmla="*/ 44 w 79"/>
                  <a:gd name="T7" fmla="*/ 41 h 81"/>
                  <a:gd name="T8" fmla="*/ 77 w 79"/>
                  <a:gd name="T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81">
                    <a:moveTo>
                      <a:pt x="77" y="81"/>
                    </a:moveTo>
                    <a:cubicBezTo>
                      <a:pt x="77" y="81"/>
                      <a:pt x="79" y="35"/>
                      <a:pt x="52" y="17"/>
                    </a:cubicBezTo>
                    <a:cubicBezTo>
                      <a:pt x="25" y="0"/>
                      <a:pt x="3" y="11"/>
                      <a:pt x="1" y="21"/>
                    </a:cubicBezTo>
                    <a:cubicBezTo>
                      <a:pt x="0" y="32"/>
                      <a:pt x="23" y="33"/>
                      <a:pt x="44" y="41"/>
                    </a:cubicBezTo>
                    <a:cubicBezTo>
                      <a:pt x="65" y="50"/>
                      <a:pt x="77" y="81"/>
                      <a:pt x="77" y="81"/>
                    </a:cubicBezTo>
                    <a:close/>
                  </a:path>
                </a:pathLst>
              </a:custGeom>
              <a:solidFill>
                <a:srgbClr val="BFBE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Oval 64"/>
              <p:cNvSpPr/>
              <p:nvPr/>
            </p:nvSpPr>
            <p:spPr bwMode="auto">
              <a:xfrm>
                <a:off x="3387726" y="3316287"/>
                <a:ext cx="41275" cy="34925"/>
              </a:xfrm>
              <a:prstGeom prst="ellipse">
                <a:avLst/>
              </a:prstGeom>
              <a:solidFill>
                <a:srgbClr val="BFBE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65"/>
              <p:cNvSpPr/>
              <p:nvPr/>
            </p:nvSpPr>
            <p:spPr bwMode="auto">
              <a:xfrm>
                <a:off x="3127376" y="3314700"/>
                <a:ext cx="82550" cy="73025"/>
              </a:xfrm>
              <a:custGeom>
                <a:avLst/>
                <a:gdLst>
                  <a:gd name="T0" fmla="*/ 48 w 48"/>
                  <a:gd name="T1" fmla="*/ 5 h 42"/>
                  <a:gd name="T2" fmla="*/ 22 w 48"/>
                  <a:gd name="T3" fmla="*/ 5 h 42"/>
                  <a:gd name="T4" fmla="*/ 4 w 48"/>
                  <a:gd name="T5" fmla="*/ 40 h 42"/>
                  <a:gd name="T6" fmla="*/ 24 w 48"/>
                  <a:gd name="T7" fmla="*/ 42 h 42"/>
                  <a:gd name="T8" fmla="*/ 34 w 48"/>
                  <a:gd name="T9" fmla="*/ 29 h 42"/>
                  <a:gd name="T10" fmla="*/ 48 w 48"/>
                  <a:gd name="T1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5"/>
                    </a:moveTo>
                    <a:cubicBezTo>
                      <a:pt x="48" y="5"/>
                      <a:pt x="41" y="0"/>
                      <a:pt x="22" y="5"/>
                    </a:cubicBezTo>
                    <a:cubicBezTo>
                      <a:pt x="4" y="9"/>
                      <a:pt x="0" y="33"/>
                      <a:pt x="4" y="40"/>
                    </a:cubicBezTo>
                    <a:cubicBezTo>
                      <a:pt x="4" y="40"/>
                      <a:pt x="12" y="39"/>
                      <a:pt x="24" y="42"/>
                    </a:cubicBezTo>
                    <a:cubicBezTo>
                      <a:pt x="24" y="42"/>
                      <a:pt x="32" y="36"/>
                      <a:pt x="34" y="29"/>
                    </a:cubicBezTo>
                    <a:cubicBezTo>
                      <a:pt x="36" y="23"/>
                      <a:pt x="48" y="5"/>
                      <a:pt x="48" y="5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66"/>
              <p:cNvSpPr/>
              <p:nvPr/>
            </p:nvSpPr>
            <p:spPr bwMode="auto">
              <a:xfrm>
                <a:off x="3132139" y="3363912"/>
                <a:ext cx="53975" cy="23813"/>
              </a:xfrm>
              <a:custGeom>
                <a:avLst/>
                <a:gdLst>
                  <a:gd name="T0" fmla="*/ 10 w 31"/>
                  <a:gd name="T1" fmla="*/ 7 h 14"/>
                  <a:gd name="T2" fmla="*/ 0 w 31"/>
                  <a:gd name="T3" fmla="*/ 7 h 14"/>
                  <a:gd name="T4" fmla="*/ 1 w 31"/>
                  <a:gd name="T5" fmla="*/ 12 h 14"/>
                  <a:gd name="T6" fmla="*/ 21 w 31"/>
                  <a:gd name="T7" fmla="*/ 14 h 14"/>
                  <a:gd name="T8" fmla="*/ 31 w 31"/>
                  <a:gd name="T9" fmla="*/ 2 h 14"/>
                  <a:gd name="T10" fmla="*/ 10 w 31"/>
                  <a:gd name="T11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4">
                    <a:moveTo>
                      <a:pt x="10" y="7"/>
                    </a:moveTo>
                    <a:cubicBezTo>
                      <a:pt x="7" y="9"/>
                      <a:pt x="3" y="9"/>
                      <a:pt x="0" y="7"/>
                    </a:cubicBezTo>
                    <a:cubicBezTo>
                      <a:pt x="0" y="9"/>
                      <a:pt x="1" y="11"/>
                      <a:pt x="1" y="12"/>
                    </a:cubicBezTo>
                    <a:cubicBezTo>
                      <a:pt x="1" y="12"/>
                      <a:pt x="9" y="11"/>
                      <a:pt x="21" y="14"/>
                    </a:cubicBezTo>
                    <a:cubicBezTo>
                      <a:pt x="21" y="14"/>
                      <a:pt x="29" y="8"/>
                      <a:pt x="31" y="2"/>
                    </a:cubicBezTo>
                    <a:cubicBezTo>
                      <a:pt x="24" y="0"/>
                      <a:pt x="17" y="3"/>
                      <a:pt x="10" y="7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7"/>
              <p:cNvSpPr/>
              <p:nvPr/>
            </p:nvSpPr>
            <p:spPr bwMode="auto">
              <a:xfrm>
                <a:off x="3135314" y="3322637"/>
                <a:ext cx="58738" cy="41275"/>
              </a:xfrm>
              <a:custGeom>
                <a:avLst/>
                <a:gdLst>
                  <a:gd name="T0" fmla="*/ 18 w 34"/>
                  <a:gd name="T1" fmla="*/ 2 h 24"/>
                  <a:gd name="T2" fmla="*/ 0 w 34"/>
                  <a:gd name="T3" fmla="*/ 24 h 24"/>
                  <a:gd name="T4" fmla="*/ 34 w 34"/>
                  <a:gd name="T5" fmla="*/ 0 h 24"/>
                  <a:gd name="T6" fmla="*/ 18 w 34"/>
                  <a:gd name="T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4">
                    <a:moveTo>
                      <a:pt x="18" y="2"/>
                    </a:moveTo>
                    <a:cubicBezTo>
                      <a:pt x="7" y="5"/>
                      <a:pt x="1" y="15"/>
                      <a:pt x="0" y="24"/>
                    </a:cubicBezTo>
                    <a:cubicBezTo>
                      <a:pt x="10" y="15"/>
                      <a:pt x="21" y="5"/>
                      <a:pt x="34" y="0"/>
                    </a:cubicBezTo>
                    <a:cubicBezTo>
                      <a:pt x="30" y="0"/>
                      <a:pt x="25" y="1"/>
                      <a:pt x="18" y="2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8"/>
              <p:cNvSpPr/>
              <p:nvPr/>
            </p:nvSpPr>
            <p:spPr bwMode="auto">
              <a:xfrm>
                <a:off x="3160714" y="3316287"/>
                <a:ext cx="57150" cy="76200"/>
              </a:xfrm>
              <a:custGeom>
                <a:avLst/>
                <a:gdLst>
                  <a:gd name="T0" fmla="*/ 3 w 33"/>
                  <a:gd name="T1" fmla="*/ 5 h 44"/>
                  <a:gd name="T2" fmla="*/ 4 w 33"/>
                  <a:gd name="T3" fmla="*/ 41 h 44"/>
                  <a:gd name="T4" fmla="*/ 27 w 33"/>
                  <a:gd name="T5" fmla="*/ 39 h 44"/>
                  <a:gd name="T6" fmla="*/ 27 w 33"/>
                  <a:gd name="T7" fmla="*/ 3 h 44"/>
                  <a:gd name="T8" fmla="*/ 3 w 33"/>
                  <a:gd name="T9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4">
                    <a:moveTo>
                      <a:pt x="3" y="5"/>
                    </a:moveTo>
                    <a:cubicBezTo>
                      <a:pt x="0" y="12"/>
                      <a:pt x="0" y="38"/>
                      <a:pt x="4" y="41"/>
                    </a:cubicBezTo>
                    <a:cubicBezTo>
                      <a:pt x="9" y="43"/>
                      <a:pt x="24" y="44"/>
                      <a:pt x="27" y="39"/>
                    </a:cubicBezTo>
                    <a:cubicBezTo>
                      <a:pt x="30" y="34"/>
                      <a:pt x="33" y="5"/>
                      <a:pt x="27" y="3"/>
                    </a:cubicBezTo>
                    <a:cubicBezTo>
                      <a:pt x="22" y="0"/>
                      <a:pt x="5" y="1"/>
                      <a:pt x="3" y="5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9"/>
              <p:cNvSpPr/>
              <p:nvPr/>
            </p:nvSpPr>
            <p:spPr bwMode="auto">
              <a:xfrm>
                <a:off x="3160714" y="3317875"/>
                <a:ext cx="55563" cy="73025"/>
              </a:xfrm>
              <a:custGeom>
                <a:avLst/>
                <a:gdLst>
                  <a:gd name="T0" fmla="*/ 4 w 32"/>
                  <a:gd name="T1" fmla="*/ 5 h 42"/>
                  <a:gd name="T2" fmla="*/ 5 w 32"/>
                  <a:gd name="T3" fmla="*/ 39 h 42"/>
                  <a:gd name="T4" fmla="*/ 26 w 32"/>
                  <a:gd name="T5" fmla="*/ 37 h 42"/>
                  <a:gd name="T6" fmla="*/ 27 w 32"/>
                  <a:gd name="T7" fmla="*/ 2 h 42"/>
                  <a:gd name="T8" fmla="*/ 4 w 32"/>
                  <a:gd name="T9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2">
                    <a:moveTo>
                      <a:pt x="4" y="5"/>
                    </a:moveTo>
                    <a:cubicBezTo>
                      <a:pt x="1" y="11"/>
                      <a:pt x="0" y="37"/>
                      <a:pt x="5" y="39"/>
                    </a:cubicBezTo>
                    <a:cubicBezTo>
                      <a:pt x="9" y="41"/>
                      <a:pt x="23" y="42"/>
                      <a:pt x="26" y="37"/>
                    </a:cubicBezTo>
                    <a:cubicBezTo>
                      <a:pt x="29" y="32"/>
                      <a:pt x="32" y="5"/>
                      <a:pt x="27" y="2"/>
                    </a:cubicBezTo>
                    <a:cubicBezTo>
                      <a:pt x="21" y="0"/>
                      <a:pt x="6" y="1"/>
                      <a:pt x="4" y="5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70"/>
              <p:cNvSpPr/>
              <p:nvPr/>
            </p:nvSpPr>
            <p:spPr bwMode="auto">
              <a:xfrm>
                <a:off x="3167064" y="3325812"/>
                <a:ext cx="46038" cy="58738"/>
              </a:xfrm>
              <a:custGeom>
                <a:avLst/>
                <a:gdLst>
                  <a:gd name="T0" fmla="*/ 3 w 27"/>
                  <a:gd name="T1" fmla="*/ 4 h 34"/>
                  <a:gd name="T2" fmla="*/ 4 w 27"/>
                  <a:gd name="T3" fmla="*/ 32 h 34"/>
                  <a:gd name="T4" fmla="*/ 21 w 27"/>
                  <a:gd name="T5" fmla="*/ 30 h 34"/>
                  <a:gd name="T6" fmla="*/ 22 w 27"/>
                  <a:gd name="T7" fmla="*/ 3 h 34"/>
                  <a:gd name="T8" fmla="*/ 3 w 27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4">
                    <a:moveTo>
                      <a:pt x="3" y="4"/>
                    </a:moveTo>
                    <a:cubicBezTo>
                      <a:pt x="0" y="9"/>
                      <a:pt x="0" y="30"/>
                      <a:pt x="4" y="32"/>
                    </a:cubicBezTo>
                    <a:cubicBezTo>
                      <a:pt x="7" y="34"/>
                      <a:pt x="19" y="34"/>
                      <a:pt x="21" y="30"/>
                    </a:cubicBezTo>
                    <a:cubicBezTo>
                      <a:pt x="24" y="26"/>
                      <a:pt x="27" y="5"/>
                      <a:pt x="22" y="3"/>
                    </a:cubicBezTo>
                    <a:cubicBezTo>
                      <a:pt x="18" y="1"/>
                      <a:pt x="4" y="0"/>
                      <a:pt x="3" y="4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71"/>
              <p:cNvSpPr/>
              <p:nvPr/>
            </p:nvSpPr>
            <p:spPr bwMode="auto">
              <a:xfrm>
                <a:off x="3173414" y="3335337"/>
                <a:ext cx="30163" cy="38100"/>
              </a:xfrm>
              <a:custGeom>
                <a:avLst/>
                <a:gdLst>
                  <a:gd name="T0" fmla="*/ 2 w 17"/>
                  <a:gd name="T1" fmla="*/ 3 h 22"/>
                  <a:gd name="T2" fmla="*/ 2 w 17"/>
                  <a:gd name="T3" fmla="*/ 20 h 22"/>
                  <a:gd name="T4" fmla="*/ 14 w 17"/>
                  <a:gd name="T5" fmla="*/ 19 h 22"/>
                  <a:gd name="T6" fmla="*/ 14 w 17"/>
                  <a:gd name="T7" fmla="*/ 2 h 22"/>
                  <a:gd name="T8" fmla="*/ 2 w 17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2">
                    <a:moveTo>
                      <a:pt x="2" y="3"/>
                    </a:moveTo>
                    <a:cubicBezTo>
                      <a:pt x="0" y="6"/>
                      <a:pt x="0" y="19"/>
                      <a:pt x="2" y="20"/>
                    </a:cubicBezTo>
                    <a:cubicBezTo>
                      <a:pt x="5" y="22"/>
                      <a:pt x="12" y="22"/>
                      <a:pt x="14" y="19"/>
                    </a:cubicBezTo>
                    <a:cubicBezTo>
                      <a:pt x="15" y="17"/>
                      <a:pt x="17" y="4"/>
                      <a:pt x="14" y="2"/>
                    </a:cubicBezTo>
                    <a:cubicBezTo>
                      <a:pt x="11" y="1"/>
                      <a:pt x="3" y="0"/>
                      <a:pt x="2" y="3"/>
                    </a:cubicBez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72"/>
              <p:cNvSpPr/>
              <p:nvPr/>
            </p:nvSpPr>
            <p:spPr bwMode="auto">
              <a:xfrm>
                <a:off x="3195639" y="3332162"/>
                <a:ext cx="12700" cy="15875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2 h 9"/>
                  <a:gd name="T4" fmla="*/ 0 w 7"/>
                  <a:gd name="T5" fmla="*/ 1 h 9"/>
                  <a:gd name="T6" fmla="*/ 5 w 7"/>
                  <a:gd name="T7" fmla="*/ 4 h 9"/>
                  <a:gd name="T8" fmla="*/ 6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cubicBezTo>
                      <a:pt x="6" y="9"/>
                      <a:pt x="7" y="4"/>
                      <a:pt x="6" y="2"/>
                    </a:cubicBezTo>
                    <a:cubicBezTo>
                      <a:pt x="4" y="1"/>
                      <a:pt x="1" y="0"/>
                      <a:pt x="0" y="1"/>
                    </a:cubicBezTo>
                    <a:cubicBezTo>
                      <a:pt x="0" y="3"/>
                      <a:pt x="3" y="2"/>
                      <a:pt x="5" y="4"/>
                    </a:cubicBezTo>
                    <a:cubicBezTo>
                      <a:pt x="7" y="6"/>
                      <a:pt x="6" y="9"/>
                      <a:pt x="6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Oval 73"/>
              <p:cNvSpPr/>
              <p:nvPr/>
            </p:nvSpPr>
            <p:spPr bwMode="auto">
              <a:xfrm>
                <a:off x="3187701" y="3332162"/>
                <a:ext cx="4763" cy="3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74"/>
              <p:cNvSpPr/>
              <p:nvPr/>
            </p:nvSpPr>
            <p:spPr bwMode="auto">
              <a:xfrm>
                <a:off x="3119439" y="4124325"/>
                <a:ext cx="590550" cy="180975"/>
              </a:xfrm>
              <a:custGeom>
                <a:avLst/>
                <a:gdLst>
                  <a:gd name="T0" fmla="*/ 342 w 342"/>
                  <a:gd name="T1" fmla="*/ 29 h 105"/>
                  <a:gd name="T2" fmla="*/ 342 w 342"/>
                  <a:gd name="T3" fmla="*/ 0 h 105"/>
                  <a:gd name="T4" fmla="*/ 6 w 342"/>
                  <a:gd name="T5" fmla="*/ 4 h 105"/>
                  <a:gd name="T6" fmla="*/ 0 w 342"/>
                  <a:gd name="T7" fmla="*/ 24 h 105"/>
                  <a:gd name="T8" fmla="*/ 342 w 342"/>
                  <a:gd name="T9" fmla="*/ 2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105">
                    <a:moveTo>
                      <a:pt x="342" y="29"/>
                    </a:moveTo>
                    <a:cubicBezTo>
                      <a:pt x="342" y="20"/>
                      <a:pt x="342" y="10"/>
                      <a:pt x="342" y="0"/>
                    </a:cubicBezTo>
                    <a:cubicBezTo>
                      <a:pt x="244" y="75"/>
                      <a:pt x="104" y="84"/>
                      <a:pt x="6" y="4"/>
                    </a:cubicBezTo>
                    <a:cubicBezTo>
                      <a:pt x="5" y="10"/>
                      <a:pt x="3" y="17"/>
                      <a:pt x="0" y="24"/>
                    </a:cubicBezTo>
                    <a:cubicBezTo>
                      <a:pt x="104" y="105"/>
                      <a:pt x="238" y="100"/>
                      <a:pt x="342" y="29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75"/>
              <p:cNvSpPr/>
              <p:nvPr/>
            </p:nvSpPr>
            <p:spPr bwMode="auto">
              <a:xfrm>
                <a:off x="3163889" y="3694112"/>
                <a:ext cx="473075" cy="101600"/>
              </a:xfrm>
              <a:custGeom>
                <a:avLst/>
                <a:gdLst>
                  <a:gd name="T0" fmla="*/ 13 w 274"/>
                  <a:gd name="T1" fmla="*/ 12 h 58"/>
                  <a:gd name="T2" fmla="*/ 9 w 274"/>
                  <a:gd name="T3" fmla="*/ 34 h 58"/>
                  <a:gd name="T4" fmla="*/ 78 w 274"/>
                  <a:gd name="T5" fmla="*/ 56 h 58"/>
                  <a:gd name="T6" fmla="*/ 215 w 274"/>
                  <a:gd name="T7" fmla="*/ 50 h 58"/>
                  <a:gd name="T8" fmla="*/ 268 w 274"/>
                  <a:gd name="T9" fmla="*/ 25 h 58"/>
                  <a:gd name="T10" fmla="*/ 269 w 274"/>
                  <a:gd name="T11" fmla="*/ 4 h 58"/>
                  <a:gd name="T12" fmla="*/ 150 w 274"/>
                  <a:gd name="T13" fmla="*/ 26 h 58"/>
                  <a:gd name="T14" fmla="*/ 13 w 274"/>
                  <a:gd name="T15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4" h="58">
                    <a:moveTo>
                      <a:pt x="13" y="12"/>
                    </a:moveTo>
                    <a:cubicBezTo>
                      <a:pt x="0" y="18"/>
                      <a:pt x="3" y="29"/>
                      <a:pt x="9" y="34"/>
                    </a:cubicBezTo>
                    <a:cubicBezTo>
                      <a:pt x="14" y="40"/>
                      <a:pt x="39" y="53"/>
                      <a:pt x="78" y="56"/>
                    </a:cubicBezTo>
                    <a:cubicBezTo>
                      <a:pt x="116" y="58"/>
                      <a:pt x="194" y="55"/>
                      <a:pt x="215" y="50"/>
                    </a:cubicBezTo>
                    <a:cubicBezTo>
                      <a:pt x="246" y="42"/>
                      <a:pt x="261" y="33"/>
                      <a:pt x="268" y="25"/>
                    </a:cubicBezTo>
                    <a:cubicBezTo>
                      <a:pt x="273" y="20"/>
                      <a:pt x="274" y="8"/>
                      <a:pt x="269" y="4"/>
                    </a:cubicBezTo>
                    <a:cubicBezTo>
                      <a:pt x="264" y="0"/>
                      <a:pt x="218" y="25"/>
                      <a:pt x="150" y="26"/>
                    </a:cubicBezTo>
                    <a:cubicBezTo>
                      <a:pt x="40" y="27"/>
                      <a:pt x="17" y="10"/>
                      <a:pt x="13" y="12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76"/>
              <p:cNvSpPr/>
              <p:nvPr/>
            </p:nvSpPr>
            <p:spPr bwMode="auto">
              <a:xfrm>
                <a:off x="3176589" y="3732212"/>
                <a:ext cx="452438" cy="63500"/>
              </a:xfrm>
              <a:custGeom>
                <a:avLst/>
                <a:gdLst>
                  <a:gd name="T0" fmla="*/ 209 w 262"/>
                  <a:gd name="T1" fmla="*/ 23 h 36"/>
                  <a:gd name="T2" fmla="*/ 66 w 262"/>
                  <a:gd name="T3" fmla="*/ 29 h 36"/>
                  <a:gd name="T4" fmla="*/ 0 w 262"/>
                  <a:gd name="T5" fmla="*/ 12 h 36"/>
                  <a:gd name="T6" fmla="*/ 1 w 262"/>
                  <a:gd name="T7" fmla="*/ 12 h 36"/>
                  <a:gd name="T8" fmla="*/ 70 w 262"/>
                  <a:gd name="T9" fmla="*/ 34 h 36"/>
                  <a:gd name="T10" fmla="*/ 207 w 262"/>
                  <a:gd name="T11" fmla="*/ 28 h 36"/>
                  <a:gd name="T12" fmla="*/ 260 w 262"/>
                  <a:gd name="T13" fmla="*/ 3 h 36"/>
                  <a:gd name="T14" fmla="*/ 262 w 262"/>
                  <a:gd name="T15" fmla="*/ 0 h 36"/>
                  <a:gd name="T16" fmla="*/ 209 w 262"/>
                  <a:gd name="T1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2" h="36">
                    <a:moveTo>
                      <a:pt x="209" y="23"/>
                    </a:moveTo>
                    <a:cubicBezTo>
                      <a:pt x="187" y="28"/>
                      <a:pt x="106" y="32"/>
                      <a:pt x="66" y="29"/>
                    </a:cubicBezTo>
                    <a:cubicBezTo>
                      <a:pt x="34" y="27"/>
                      <a:pt x="11" y="18"/>
                      <a:pt x="0" y="12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6" y="18"/>
                      <a:pt x="31" y="31"/>
                      <a:pt x="70" y="34"/>
                    </a:cubicBezTo>
                    <a:cubicBezTo>
                      <a:pt x="108" y="36"/>
                      <a:pt x="186" y="33"/>
                      <a:pt x="207" y="28"/>
                    </a:cubicBezTo>
                    <a:cubicBezTo>
                      <a:pt x="238" y="20"/>
                      <a:pt x="253" y="11"/>
                      <a:pt x="260" y="3"/>
                    </a:cubicBezTo>
                    <a:cubicBezTo>
                      <a:pt x="261" y="2"/>
                      <a:pt x="261" y="1"/>
                      <a:pt x="262" y="0"/>
                    </a:cubicBezTo>
                    <a:cubicBezTo>
                      <a:pt x="254" y="8"/>
                      <a:pt x="238" y="16"/>
                      <a:pt x="209" y="23"/>
                    </a:cubicBezTo>
                    <a:close/>
                  </a:path>
                </a:pathLst>
              </a:custGeom>
              <a:solidFill>
                <a:srgbClr val="535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77"/>
              <p:cNvSpPr/>
              <p:nvPr/>
            </p:nvSpPr>
            <p:spPr bwMode="auto">
              <a:xfrm>
                <a:off x="3176589" y="3702050"/>
                <a:ext cx="450850" cy="58738"/>
              </a:xfrm>
              <a:custGeom>
                <a:avLst/>
                <a:gdLst>
                  <a:gd name="T0" fmla="*/ 208 w 261"/>
                  <a:gd name="T1" fmla="*/ 22 h 34"/>
                  <a:gd name="T2" fmla="*/ 65 w 261"/>
                  <a:gd name="T3" fmla="*/ 27 h 34"/>
                  <a:gd name="T4" fmla="*/ 0 w 261"/>
                  <a:gd name="T5" fmla="*/ 11 h 34"/>
                  <a:gd name="T6" fmla="*/ 0 w 261"/>
                  <a:gd name="T7" fmla="*/ 12 h 34"/>
                  <a:gd name="T8" fmla="*/ 69 w 261"/>
                  <a:gd name="T9" fmla="*/ 32 h 34"/>
                  <a:gd name="T10" fmla="*/ 207 w 261"/>
                  <a:gd name="T11" fmla="*/ 26 h 34"/>
                  <a:gd name="T12" fmla="*/ 260 w 261"/>
                  <a:gd name="T13" fmla="*/ 2 h 34"/>
                  <a:gd name="T14" fmla="*/ 261 w 261"/>
                  <a:gd name="T15" fmla="*/ 0 h 34"/>
                  <a:gd name="T16" fmla="*/ 208 w 261"/>
                  <a:gd name="T1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1" h="34">
                    <a:moveTo>
                      <a:pt x="208" y="22"/>
                    </a:moveTo>
                    <a:cubicBezTo>
                      <a:pt x="186" y="26"/>
                      <a:pt x="105" y="30"/>
                      <a:pt x="65" y="27"/>
                    </a:cubicBezTo>
                    <a:cubicBezTo>
                      <a:pt x="33" y="25"/>
                      <a:pt x="10" y="17"/>
                      <a:pt x="0" y="11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6" y="17"/>
                      <a:pt x="30" y="29"/>
                      <a:pt x="69" y="32"/>
                    </a:cubicBezTo>
                    <a:cubicBezTo>
                      <a:pt x="108" y="34"/>
                      <a:pt x="185" y="31"/>
                      <a:pt x="207" y="26"/>
                    </a:cubicBezTo>
                    <a:cubicBezTo>
                      <a:pt x="237" y="19"/>
                      <a:pt x="253" y="10"/>
                      <a:pt x="260" y="2"/>
                    </a:cubicBezTo>
                    <a:cubicBezTo>
                      <a:pt x="260" y="2"/>
                      <a:pt x="261" y="1"/>
                      <a:pt x="261" y="0"/>
                    </a:cubicBezTo>
                    <a:cubicBezTo>
                      <a:pt x="253" y="7"/>
                      <a:pt x="237" y="15"/>
                      <a:pt x="208" y="22"/>
                    </a:cubicBezTo>
                    <a:close/>
                  </a:path>
                </a:pathLst>
              </a:custGeom>
              <a:solidFill>
                <a:srgbClr val="A4A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78"/>
              <p:cNvSpPr/>
              <p:nvPr/>
            </p:nvSpPr>
            <p:spPr bwMode="auto">
              <a:xfrm>
                <a:off x="3267076" y="3810000"/>
                <a:ext cx="360363" cy="258763"/>
              </a:xfrm>
              <a:custGeom>
                <a:avLst/>
                <a:gdLst>
                  <a:gd name="T0" fmla="*/ 109 w 209"/>
                  <a:gd name="T1" fmla="*/ 3 h 150"/>
                  <a:gd name="T2" fmla="*/ 14 w 209"/>
                  <a:gd name="T3" fmla="*/ 16 h 150"/>
                  <a:gd name="T4" fmla="*/ 9 w 209"/>
                  <a:gd name="T5" fmla="*/ 86 h 150"/>
                  <a:gd name="T6" fmla="*/ 54 w 209"/>
                  <a:gd name="T7" fmla="*/ 148 h 150"/>
                  <a:gd name="T8" fmla="*/ 172 w 209"/>
                  <a:gd name="T9" fmla="*/ 142 h 150"/>
                  <a:gd name="T10" fmla="*/ 206 w 209"/>
                  <a:gd name="T11" fmla="*/ 76 h 150"/>
                  <a:gd name="T12" fmla="*/ 180 w 209"/>
                  <a:gd name="T13" fmla="*/ 1 h 150"/>
                  <a:gd name="T14" fmla="*/ 109 w 209"/>
                  <a:gd name="T15" fmla="*/ 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" h="150">
                    <a:moveTo>
                      <a:pt x="109" y="3"/>
                    </a:moveTo>
                    <a:cubicBezTo>
                      <a:pt x="72" y="4"/>
                      <a:pt x="22" y="1"/>
                      <a:pt x="14" y="16"/>
                    </a:cubicBezTo>
                    <a:cubicBezTo>
                      <a:pt x="6" y="31"/>
                      <a:pt x="8" y="64"/>
                      <a:pt x="9" y="86"/>
                    </a:cubicBezTo>
                    <a:cubicBezTo>
                      <a:pt x="9" y="108"/>
                      <a:pt x="0" y="150"/>
                      <a:pt x="54" y="148"/>
                    </a:cubicBezTo>
                    <a:cubicBezTo>
                      <a:pt x="112" y="147"/>
                      <a:pt x="156" y="146"/>
                      <a:pt x="172" y="142"/>
                    </a:cubicBezTo>
                    <a:cubicBezTo>
                      <a:pt x="188" y="139"/>
                      <a:pt x="209" y="136"/>
                      <a:pt x="206" y="76"/>
                    </a:cubicBezTo>
                    <a:cubicBezTo>
                      <a:pt x="203" y="16"/>
                      <a:pt x="202" y="3"/>
                      <a:pt x="180" y="1"/>
                    </a:cubicBezTo>
                    <a:cubicBezTo>
                      <a:pt x="159" y="0"/>
                      <a:pt x="127" y="2"/>
                      <a:pt x="109" y="3"/>
                    </a:cubicBezTo>
                    <a:close/>
                  </a:path>
                </a:pathLst>
              </a:custGeom>
              <a:solidFill>
                <a:srgbClr val="7B7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79"/>
              <p:cNvSpPr/>
              <p:nvPr/>
            </p:nvSpPr>
            <p:spPr bwMode="auto">
              <a:xfrm>
                <a:off x="3276601" y="3810000"/>
                <a:ext cx="350838" cy="252413"/>
              </a:xfrm>
              <a:custGeom>
                <a:avLst/>
                <a:gdLst>
                  <a:gd name="T0" fmla="*/ 106 w 203"/>
                  <a:gd name="T1" fmla="*/ 3 h 146"/>
                  <a:gd name="T2" fmla="*/ 14 w 203"/>
                  <a:gd name="T3" fmla="*/ 15 h 146"/>
                  <a:gd name="T4" fmla="*/ 9 w 203"/>
                  <a:gd name="T5" fmla="*/ 83 h 146"/>
                  <a:gd name="T6" fmla="*/ 53 w 203"/>
                  <a:gd name="T7" fmla="*/ 144 h 146"/>
                  <a:gd name="T8" fmla="*/ 167 w 203"/>
                  <a:gd name="T9" fmla="*/ 138 h 146"/>
                  <a:gd name="T10" fmla="*/ 200 w 203"/>
                  <a:gd name="T11" fmla="*/ 74 h 146"/>
                  <a:gd name="T12" fmla="*/ 175 w 203"/>
                  <a:gd name="T13" fmla="*/ 1 h 146"/>
                  <a:gd name="T14" fmla="*/ 106 w 203"/>
                  <a:gd name="T15" fmla="*/ 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3" h="146">
                    <a:moveTo>
                      <a:pt x="106" y="3"/>
                    </a:moveTo>
                    <a:cubicBezTo>
                      <a:pt x="70" y="3"/>
                      <a:pt x="22" y="1"/>
                      <a:pt x="14" y="15"/>
                    </a:cubicBezTo>
                    <a:cubicBezTo>
                      <a:pt x="6" y="30"/>
                      <a:pt x="9" y="62"/>
                      <a:pt x="9" y="83"/>
                    </a:cubicBezTo>
                    <a:cubicBezTo>
                      <a:pt x="9" y="105"/>
                      <a:pt x="0" y="146"/>
                      <a:pt x="53" y="144"/>
                    </a:cubicBezTo>
                    <a:cubicBezTo>
                      <a:pt x="109" y="142"/>
                      <a:pt x="152" y="142"/>
                      <a:pt x="167" y="138"/>
                    </a:cubicBezTo>
                    <a:cubicBezTo>
                      <a:pt x="183" y="134"/>
                      <a:pt x="203" y="132"/>
                      <a:pt x="200" y="74"/>
                    </a:cubicBezTo>
                    <a:cubicBezTo>
                      <a:pt x="197" y="15"/>
                      <a:pt x="196" y="3"/>
                      <a:pt x="175" y="1"/>
                    </a:cubicBezTo>
                    <a:cubicBezTo>
                      <a:pt x="154" y="0"/>
                      <a:pt x="123" y="2"/>
                      <a:pt x="106" y="3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80"/>
              <p:cNvSpPr/>
              <p:nvPr/>
            </p:nvSpPr>
            <p:spPr bwMode="auto">
              <a:xfrm>
                <a:off x="3308351" y="3825875"/>
                <a:ext cx="303213" cy="219075"/>
              </a:xfrm>
              <a:custGeom>
                <a:avLst/>
                <a:gdLst>
                  <a:gd name="T0" fmla="*/ 92 w 176"/>
                  <a:gd name="T1" fmla="*/ 2 h 127"/>
                  <a:gd name="T2" fmla="*/ 12 w 176"/>
                  <a:gd name="T3" fmla="*/ 13 h 127"/>
                  <a:gd name="T4" fmla="*/ 7 w 176"/>
                  <a:gd name="T5" fmla="*/ 73 h 127"/>
                  <a:gd name="T6" fmla="*/ 45 w 176"/>
                  <a:gd name="T7" fmla="*/ 125 h 127"/>
                  <a:gd name="T8" fmla="*/ 145 w 176"/>
                  <a:gd name="T9" fmla="*/ 120 h 127"/>
                  <a:gd name="T10" fmla="*/ 174 w 176"/>
                  <a:gd name="T11" fmla="*/ 64 h 127"/>
                  <a:gd name="T12" fmla="*/ 152 w 176"/>
                  <a:gd name="T13" fmla="*/ 1 h 127"/>
                  <a:gd name="T14" fmla="*/ 92 w 176"/>
                  <a:gd name="T15" fmla="*/ 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127">
                    <a:moveTo>
                      <a:pt x="92" y="2"/>
                    </a:moveTo>
                    <a:cubicBezTo>
                      <a:pt x="61" y="3"/>
                      <a:pt x="19" y="1"/>
                      <a:pt x="12" y="13"/>
                    </a:cubicBezTo>
                    <a:cubicBezTo>
                      <a:pt x="5" y="26"/>
                      <a:pt x="7" y="54"/>
                      <a:pt x="7" y="73"/>
                    </a:cubicBezTo>
                    <a:cubicBezTo>
                      <a:pt x="8" y="91"/>
                      <a:pt x="0" y="127"/>
                      <a:pt x="45" y="125"/>
                    </a:cubicBezTo>
                    <a:cubicBezTo>
                      <a:pt x="95" y="124"/>
                      <a:pt x="132" y="124"/>
                      <a:pt x="145" y="120"/>
                    </a:cubicBezTo>
                    <a:cubicBezTo>
                      <a:pt x="159" y="117"/>
                      <a:pt x="176" y="115"/>
                      <a:pt x="174" y="64"/>
                    </a:cubicBezTo>
                    <a:cubicBezTo>
                      <a:pt x="171" y="13"/>
                      <a:pt x="170" y="3"/>
                      <a:pt x="152" y="1"/>
                    </a:cubicBezTo>
                    <a:cubicBezTo>
                      <a:pt x="134" y="0"/>
                      <a:pt x="107" y="2"/>
                      <a:pt x="92" y="2"/>
                    </a:cubicBezTo>
                    <a:close/>
                  </a:path>
                </a:pathLst>
              </a:custGeom>
              <a:solidFill>
                <a:srgbClr val="BBB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81"/>
              <p:cNvSpPr/>
              <p:nvPr/>
            </p:nvSpPr>
            <p:spPr bwMode="auto">
              <a:xfrm>
                <a:off x="3332164" y="3825875"/>
                <a:ext cx="257175" cy="87313"/>
              </a:xfrm>
              <a:custGeom>
                <a:avLst/>
                <a:gdLst>
                  <a:gd name="T0" fmla="*/ 133 w 149"/>
                  <a:gd name="T1" fmla="*/ 5 h 50"/>
                  <a:gd name="T2" fmla="*/ 78 w 149"/>
                  <a:gd name="T3" fmla="*/ 6 h 50"/>
                  <a:gd name="T4" fmla="*/ 4 w 149"/>
                  <a:gd name="T5" fmla="*/ 16 h 50"/>
                  <a:gd name="T6" fmla="*/ 0 w 149"/>
                  <a:gd name="T7" fmla="*/ 50 h 50"/>
                  <a:gd name="T8" fmla="*/ 29 w 149"/>
                  <a:gd name="T9" fmla="*/ 24 h 50"/>
                  <a:gd name="T10" fmla="*/ 149 w 149"/>
                  <a:gd name="T11" fmla="*/ 21 h 50"/>
                  <a:gd name="T12" fmla="*/ 133 w 149"/>
                  <a:gd name="T13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50">
                    <a:moveTo>
                      <a:pt x="133" y="5"/>
                    </a:moveTo>
                    <a:cubicBezTo>
                      <a:pt x="116" y="4"/>
                      <a:pt x="91" y="6"/>
                      <a:pt x="78" y="6"/>
                    </a:cubicBezTo>
                    <a:cubicBezTo>
                      <a:pt x="49" y="7"/>
                      <a:pt x="11" y="5"/>
                      <a:pt x="4" y="16"/>
                    </a:cubicBezTo>
                    <a:cubicBezTo>
                      <a:pt x="0" y="24"/>
                      <a:pt x="0" y="37"/>
                      <a:pt x="0" y="50"/>
                    </a:cubicBezTo>
                    <a:cubicBezTo>
                      <a:pt x="5" y="36"/>
                      <a:pt x="12" y="25"/>
                      <a:pt x="29" y="24"/>
                    </a:cubicBezTo>
                    <a:cubicBezTo>
                      <a:pt x="66" y="22"/>
                      <a:pt x="117" y="0"/>
                      <a:pt x="149" y="21"/>
                    </a:cubicBezTo>
                    <a:cubicBezTo>
                      <a:pt x="146" y="10"/>
                      <a:pt x="142" y="6"/>
                      <a:pt x="133" y="5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Oval 82"/>
              <p:cNvSpPr/>
              <p:nvPr/>
            </p:nvSpPr>
            <p:spPr bwMode="auto">
              <a:xfrm>
                <a:off x="3357564" y="3854450"/>
                <a:ext cx="80963" cy="7937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Oval 83"/>
              <p:cNvSpPr/>
              <p:nvPr/>
            </p:nvSpPr>
            <p:spPr bwMode="auto">
              <a:xfrm>
                <a:off x="3367089" y="3857625"/>
                <a:ext cx="66675" cy="6826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Oval 84"/>
              <p:cNvSpPr/>
              <p:nvPr/>
            </p:nvSpPr>
            <p:spPr bwMode="auto">
              <a:xfrm>
                <a:off x="3370264" y="3959225"/>
                <a:ext cx="61913" cy="60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Oval 85"/>
              <p:cNvSpPr/>
              <p:nvPr/>
            </p:nvSpPr>
            <p:spPr bwMode="auto">
              <a:xfrm>
                <a:off x="3381376" y="3962400"/>
                <a:ext cx="49213" cy="5238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86"/>
              <p:cNvSpPr/>
              <p:nvPr/>
            </p:nvSpPr>
            <p:spPr bwMode="auto">
              <a:xfrm>
                <a:off x="3502026" y="3863975"/>
                <a:ext cx="90488" cy="36513"/>
              </a:xfrm>
              <a:custGeom>
                <a:avLst/>
                <a:gdLst>
                  <a:gd name="T0" fmla="*/ 53 w 53"/>
                  <a:gd name="T1" fmla="*/ 10 h 21"/>
                  <a:gd name="T2" fmla="*/ 43 w 53"/>
                  <a:gd name="T3" fmla="*/ 20 h 21"/>
                  <a:gd name="T4" fmla="*/ 10 w 53"/>
                  <a:gd name="T5" fmla="*/ 21 h 21"/>
                  <a:gd name="T6" fmla="*/ 0 w 53"/>
                  <a:gd name="T7" fmla="*/ 11 h 21"/>
                  <a:gd name="T8" fmla="*/ 0 w 53"/>
                  <a:gd name="T9" fmla="*/ 11 h 21"/>
                  <a:gd name="T10" fmla="*/ 9 w 53"/>
                  <a:gd name="T11" fmla="*/ 1 h 21"/>
                  <a:gd name="T12" fmla="*/ 43 w 53"/>
                  <a:gd name="T13" fmla="*/ 1 h 21"/>
                  <a:gd name="T14" fmla="*/ 53 w 53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21">
                    <a:moveTo>
                      <a:pt x="53" y="10"/>
                    </a:moveTo>
                    <a:cubicBezTo>
                      <a:pt x="53" y="15"/>
                      <a:pt x="49" y="20"/>
                      <a:pt x="43" y="20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6"/>
                      <a:pt x="4" y="2"/>
                      <a:pt x="9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8" y="0"/>
                      <a:pt x="52" y="5"/>
                      <a:pt x="53" y="1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87"/>
              <p:cNvSpPr/>
              <p:nvPr/>
            </p:nvSpPr>
            <p:spPr bwMode="auto">
              <a:xfrm>
                <a:off x="3502026" y="3927475"/>
                <a:ext cx="90488" cy="34925"/>
              </a:xfrm>
              <a:custGeom>
                <a:avLst/>
                <a:gdLst>
                  <a:gd name="T0" fmla="*/ 53 w 53"/>
                  <a:gd name="T1" fmla="*/ 9 h 20"/>
                  <a:gd name="T2" fmla="*/ 44 w 53"/>
                  <a:gd name="T3" fmla="*/ 19 h 20"/>
                  <a:gd name="T4" fmla="*/ 10 w 53"/>
                  <a:gd name="T5" fmla="*/ 20 h 20"/>
                  <a:gd name="T6" fmla="*/ 1 w 53"/>
                  <a:gd name="T7" fmla="*/ 11 h 20"/>
                  <a:gd name="T8" fmla="*/ 1 w 53"/>
                  <a:gd name="T9" fmla="*/ 11 h 20"/>
                  <a:gd name="T10" fmla="*/ 10 w 53"/>
                  <a:gd name="T11" fmla="*/ 1 h 20"/>
                  <a:gd name="T12" fmla="*/ 43 w 53"/>
                  <a:gd name="T13" fmla="*/ 0 h 20"/>
                  <a:gd name="T14" fmla="*/ 53 w 53"/>
                  <a:gd name="T15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20">
                    <a:moveTo>
                      <a:pt x="53" y="9"/>
                    </a:moveTo>
                    <a:cubicBezTo>
                      <a:pt x="53" y="15"/>
                      <a:pt x="49" y="19"/>
                      <a:pt x="44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1" y="16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5"/>
                      <a:pt x="5" y="1"/>
                      <a:pt x="10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9" y="0"/>
                      <a:pt x="53" y="4"/>
                      <a:pt x="53" y="9"/>
                    </a:cubicBezTo>
                    <a:close/>
                  </a:path>
                </a:pathLst>
              </a:custGeom>
              <a:solidFill>
                <a:srgbClr val="6D6E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88"/>
              <p:cNvSpPr/>
              <p:nvPr/>
            </p:nvSpPr>
            <p:spPr bwMode="auto">
              <a:xfrm>
                <a:off x="3036889" y="3736975"/>
                <a:ext cx="152400" cy="269875"/>
              </a:xfrm>
              <a:custGeom>
                <a:avLst/>
                <a:gdLst>
                  <a:gd name="T0" fmla="*/ 33 w 88"/>
                  <a:gd name="T1" fmla="*/ 4 h 157"/>
                  <a:gd name="T2" fmla="*/ 1 w 88"/>
                  <a:gd name="T3" fmla="*/ 36 h 157"/>
                  <a:gd name="T4" fmla="*/ 41 w 88"/>
                  <a:gd name="T5" fmla="*/ 85 h 157"/>
                  <a:gd name="T6" fmla="*/ 32 w 88"/>
                  <a:gd name="T7" fmla="*/ 144 h 157"/>
                  <a:gd name="T8" fmla="*/ 56 w 88"/>
                  <a:gd name="T9" fmla="*/ 150 h 157"/>
                  <a:gd name="T10" fmla="*/ 86 w 88"/>
                  <a:gd name="T11" fmla="*/ 66 h 157"/>
                  <a:gd name="T12" fmla="*/ 33 w 88"/>
                  <a:gd name="T13" fmla="*/ 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157">
                    <a:moveTo>
                      <a:pt x="33" y="4"/>
                    </a:moveTo>
                    <a:cubicBezTo>
                      <a:pt x="19" y="5"/>
                      <a:pt x="2" y="24"/>
                      <a:pt x="1" y="36"/>
                    </a:cubicBezTo>
                    <a:cubicBezTo>
                      <a:pt x="0" y="48"/>
                      <a:pt x="39" y="56"/>
                      <a:pt x="41" y="85"/>
                    </a:cubicBezTo>
                    <a:cubicBezTo>
                      <a:pt x="44" y="114"/>
                      <a:pt x="36" y="138"/>
                      <a:pt x="32" y="144"/>
                    </a:cubicBezTo>
                    <a:cubicBezTo>
                      <a:pt x="28" y="150"/>
                      <a:pt x="47" y="157"/>
                      <a:pt x="56" y="150"/>
                    </a:cubicBezTo>
                    <a:cubicBezTo>
                      <a:pt x="64" y="142"/>
                      <a:pt x="88" y="117"/>
                      <a:pt x="86" y="66"/>
                    </a:cubicBezTo>
                    <a:cubicBezTo>
                      <a:pt x="86" y="44"/>
                      <a:pt x="74" y="0"/>
                      <a:pt x="33" y="4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89"/>
              <p:cNvSpPr/>
              <p:nvPr/>
            </p:nvSpPr>
            <p:spPr bwMode="auto">
              <a:xfrm>
                <a:off x="3086101" y="3825875"/>
                <a:ext cx="103188" cy="180975"/>
              </a:xfrm>
              <a:custGeom>
                <a:avLst/>
                <a:gdLst>
                  <a:gd name="T0" fmla="*/ 57 w 60"/>
                  <a:gd name="T1" fmla="*/ 0 h 105"/>
                  <a:gd name="T2" fmla="*/ 44 w 60"/>
                  <a:gd name="T3" fmla="*/ 4 h 105"/>
                  <a:gd name="T4" fmla="*/ 16 w 60"/>
                  <a:gd name="T5" fmla="*/ 53 h 105"/>
                  <a:gd name="T6" fmla="*/ 14 w 60"/>
                  <a:gd name="T7" fmla="*/ 54 h 105"/>
                  <a:gd name="T8" fmla="*/ 4 w 60"/>
                  <a:gd name="T9" fmla="*/ 92 h 105"/>
                  <a:gd name="T10" fmla="*/ 28 w 60"/>
                  <a:gd name="T11" fmla="*/ 98 h 105"/>
                  <a:gd name="T12" fmla="*/ 58 w 60"/>
                  <a:gd name="T13" fmla="*/ 14 h 105"/>
                  <a:gd name="T14" fmla="*/ 57 w 60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105">
                    <a:moveTo>
                      <a:pt x="57" y="0"/>
                    </a:moveTo>
                    <a:cubicBezTo>
                      <a:pt x="53" y="1"/>
                      <a:pt x="48" y="2"/>
                      <a:pt x="44" y="4"/>
                    </a:cubicBezTo>
                    <a:cubicBezTo>
                      <a:pt x="24" y="16"/>
                      <a:pt x="30" y="42"/>
                      <a:pt x="16" y="53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2" y="73"/>
                      <a:pt x="7" y="88"/>
                      <a:pt x="4" y="92"/>
                    </a:cubicBezTo>
                    <a:cubicBezTo>
                      <a:pt x="0" y="98"/>
                      <a:pt x="19" y="105"/>
                      <a:pt x="28" y="98"/>
                    </a:cubicBezTo>
                    <a:cubicBezTo>
                      <a:pt x="36" y="90"/>
                      <a:pt x="60" y="65"/>
                      <a:pt x="58" y="14"/>
                    </a:cubicBezTo>
                    <a:cubicBezTo>
                      <a:pt x="58" y="10"/>
                      <a:pt x="58" y="5"/>
                      <a:pt x="57" y="0"/>
                    </a:cubicBezTo>
                    <a:close/>
                  </a:path>
                </a:pathLst>
              </a:custGeom>
              <a:solidFill>
                <a:srgbClr val="5155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90"/>
              <p:cNvSpPr/>
              <p:nvPr/>
            </p:nvSpPr>
            <p:spPr bwMode="auto">
              <a:xfrm>
                <a:off x="3051176" y="3748087"/>
                <a:ext cx="98425" cy="66675"/>
              </a:xfrm>
              <a:custGeom>
                <a:avLst/>
                <a:gdLst>
                  <a:gd name="T0" fmla="*/ 57 w 57"/>
                  <a:gd name="T1" fmla="*/ 15 h 38"/>
                  <a:gd name="T2" fmla="*/ 26 w 57"/>
                  <a:gd name="T3" fmla="*/ 1 h 38"/>
                  <a:gd name="T4" fmla="*/ 0 w 57"/>
                  <a:gd name="T5" fmla="*/ 27 h 38"/>
                  <a:gd name="T6" fmla="*/ 9 w 57"/>
                  <a:gd name="T7" fmla="*/ 38 h 38"/>
                  <a:gd name="T8" fmla="*/ 57 w 57"/>
                  <a:gd name="T9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8">
                    <a:moveTo>
                      <a:pt x="57" y="15"/>
                    </a:moveTo>
                    <a:cubicBezTo>
                      <a:pt x="50" y="6"/>
                      <a:pt x="40" y="0"/>
                      <a:pt x="26" y="1"/>
                    </a:cubicBezTo>
                    <a:cubicBezTo>
                      <a:pt x="15" y="2"/>
                      <a:pt x="1" y="17"/>
                      <a:pt x="0" y="27"/>
                    </a:cubicBezTo>
                    <a:cubicBezTo>
                      <a:pt x="0" y="31"/>
                      <a:pt x="4" y="34"/>
                      <a:pt x="9" y="38"/>
                    </a:cubicBezTo>
                    <a:cubicBezTo>
                      <a:pt x="13" y="16"/>
                      <a:pt x="33" y="5"/>
                      <a:pt x="57" y="15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91"/>
              <p:cNvSpPr/>
              <p:nvPr/>
            </p:nvSpPr>
            <p:spPr bwMode="auto">
              <a:xfrm>
                <a:off x="3122614" y="3836987"/>
                <a:ext cx="166688" cy="315913"/>
              </a:xfrm>
              <a:custGeom>
                <a:avLst/>
                <a:gdLst>
                  <a:gd name="T0" fmla="*/ 7 w 96"/>
                  <a:gd name="T1" fmla="*/ 75 h 183"/>
                  <a:gd name="T2" fmla="*/ 21 w 96"/>
                  <a:gd name="T3" fmla="*/ 5 h 183"/>
                  <a:gd name="T4" fmla="*/ 44 w 96"/>
                  <a:gd name="T5" fmla="*/ 28 h 183"/>
                  <a:gd name="T6" fmla="*/ 41 w 96"/>
                  <a:gd name="T7" fmla="*/ 66 h 183"/>
                  <a:gd name="T8" fmla="*/ 85 w 96"/>
                  <a:gd name="T9" fmla="*/ 71 h 183"/>
                  <a:gd name="T10" fmla="*/ 81 w 96"/>
                  <a:gd name="T11" fmla="*/ 93 h 183"/>
                  <a:gd name="T12" fmla="*/ 94 w 96"/>
                  <a:gd name="T13" fmla="*/ 108 h 183"/>
                  <a:gd name="T14" fmla="*/ 83 w 96"/>
                  <a:gd name="T15" fmla="*/ 123 h 183"/>
                  <a:gd name="T16" fmla="*/ 95 w 96"/>
                  <a:gd name="T17" fmla="*/ 138 h 183"/>
                  <a:gd name="T18" fmla="*/ 80 w 96"/>
                  <a:gd name="T19" fmla="*/ 152 h 183"/>
                  <a:gd name="T20" fmla="*/ 86 w 96"/>
                  <a:gd name="T21" fmla="*/ 172 h 183"/>
                  <a:gd name="T22" fmla="*/ 52 w 96"/>
                  <a:gd name="T23" fmla="*/ 181 h 183"/>
                  <a:gd name="T24" fmla="*/ 41 w 96"/>
                  <a:gd name="T25" fmla="*/ 122 h 183"/>
                  <a:gd name="T26" fmla="*/ 7 w 96"/>
                  <a:gd name="T27" fmla="*/ 7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" h="183">
                    <a:moveTo>
                      <a:pt x="7" y="75"/>
                    </a:moveTo>
                    <a:cubicBezTo>
                      <a:pt x="7" y="75"/>
                      <a:pt x="8" y="10"/>
                      <a:pt x="21" y="5"/>
                    </a:cubicBezTo>
                    <a:cubicBezTo>
                      <a:pt x="33" y="0"/>
                      <a:pt x="44" y="12"/>
                      <a:pt x="44" y="28"/>
                    </a:cubicBezTo>
                    <a:cubicBezTo>
                      <a:pt x="45" y="39"/>
                      <a:pt x="35" y="60"/>
                      <a:pt x="41" y="66"/>
                    </a:cubicBezTo>
                    <a:cubicBezTo>
                      <a:pt x="46" y="73"/>
                      <a:pt x="80" y="61"/>
                      <a:pt x="85" y="71"/>
                    </a:cubicBezTo>
                    <a:cubicBezTo>
                      <a:pt x="90" y="81"/>
                      <a:pt x="87" y="90"/>
                      <a:pt x="81" y="93"/>
                    </a:cubicBezTo>
                    <a:cubicBezTo>
                      <a:pt x="81" y="93"/>
                      <a:pt x="92" y="97"/>
                      <a:pt x="94" y="108"/>
                    </a:cubicBezTo>
                    <a:cubicBezTo>
                      <a:pt x="95" y="119"/>
                      <a:pt x="83" y="123"/>
                      <a:pt x="83" y="123"/>
                    </a:cubicBezTo>
                    <a:cubicBezTo>
                      <a:pt x="83" y="123"/>
                      <a:pt x="96" y="128"/>
                      <a:pt x="95" y="138"/>
                    </a:cubicBezTo>
                    <a:cubicBezTo>
                      <a:pt x="95" y="147"/>
                      <a:pt x="80" y="152"/>
                      <a:pt x="80" y="152"/>
                    </a:cubicBezTo>
                    <a:cubicBezTo>
                      <a:pt x="80" y="152"/>
                      <a:pt x="93" y="166"/>
                      <a:pt x="86" y="172"/>
                    </a:cubicBezTo>
                    <a:cubicBezTo>
                      <a:pt x="78" y="178"/>
                      <a:pt x="56" y="183"/>
                      <a:pt x="52" y="181"/>
                    </a:cubicBezTo>
                    <a:cubicBezTo>
                      <a:pt x="49" y="179"/>
                      <a:pt x="52" y="148"/>
                      <a:pt x="41" y="122"/>
                    </a:cubicBezTo>
                    <a:cubicBezTo>
                      <a:pt x="30" y="96"/>
                      <a:pt x="0" y="76"/>
                      <a:pt x="7" y="75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92"/>
              <p:cNvSpPr/>
              <p:nvPr/>
            </p:nvSpPr>
            <p:spPr bwMode="auto">
              <a:xfrm>
                <a:off x="3140076" y="3844925"/>
                <a:ext cx="53975" cy="82550"/>
              </a:xfrm>
              <a:custGeom>
                <a:avLst/>
                <a:gdLst>
                  <a:gd name="T0" fmla="*/ 16 w 31"/>
                  <a:gd name="T1" fmla="*/ 14 h 48"/>
                  <a:gd name="T2" fmla="*/ 31 w 31"/>
                  <a:gd name="T3" fmla="*/ 18 h 48"/>
                  <a:gd name="T4" fmla="*/ 11 w 31"/>
                  <a:gd name="T5" fmla="*/ 4 h 48"/>
                  <a:gd name="T6" fmla="*/ 0 w 31"/>
                  <a:gd name="T7" fmla="*/ 48 h 48"/>
                  <a:gd name="T8" fmla="*/ 16 w 31"/>
                  <a:gd name="T9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8">
                    <a:moveTo>
                      <a:pt x="16" y="14"/>
                    </a:moveTo>
                    <a:cubicBezTo>
                      <a:pt x="23" y="12"/>
                      <a:pt x="27" y="14"/>
                      <a:pt x="31" y="18"/>
                    </a:cubicBezTo>
                    <a:cubicBezTo>
                      <a:pt x="29" y="7"/>
                      <a:pt x="21" y="0"/>
                      <a:pt x="11" y="4"/>
                    </a:cubicBezTo>
                    <a:cubicBezTo>
                      <a:pt x="5" y="7"/>
                      <a:pt x="2" y="31"/>
                      <a:pt x="0" y="48"/>
                    </a:cubicBezTo>
                    <a:cubicBezTo>
                      <a:pt x="3" y="35"/>
                      <a:pt x="3" y="22"/>
                      <a:pt x="16" y="14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93"/>
              <p:cNvSpPr/>
              <p:nvPr/>
            </p:nvSpPr>
            <p:spPr bwMode="auto">
              <a:xfrm>
                <a:off x="3187701" y="3949700"/>
                <a:ext cx="79375" cy="30163"/>
              </a:xfrm>
              <a:custGeom>
                <a:avLst/>
                <a:gdLst>
                  <a:gd name="T0" fmla="*/ 0 w 46"/>
                  <a:gd name="T1" fmla="*/ 4 h 17"/>
                  <a:gd name="T2" fmla="*/ 46 w 46"/>
                  <a:gd name="T3" fmla="*/ 6 h 17"/>
                  <a:gd name="T4" fmla="*/ 6 w 46"/>
                  <a:gd name="T5" fmla="*/ 5 h 17"/>
                  <a:gd name="T6" fmla="*/ 0 w 46"/>
                  <a:gd name="T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7">
                    <a:moveTo>
                      <a:pt x="0" y="4"/>
                    </a:moveTo>
                    <a:cubicBezTo>
                      <a:pt x="13" y="17"/>
                      <a:pt x="33" y="15"/>
                      <a:pt x="46" y="6"/>
                    </a:cubicBezTo>
                    <a:cubicBezTo>
                      <a:pt x="38" y="0"/>
                      <a:pt x="14" y="7"/>
                      <a:pt x="6" y="5"/>
                    </a:cubicBezTo>
                    <a:cubicBezTo>
                      <a:pt x="4" y="5"/>
                      <a:pt x="3" y="5"/>
                      <a:pt x="0" y="4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94"/>
              <p:cNvSpPr/>
              <p:nvPr/>
            </p:nvSpPr>
            <p:spPr bwMode="auto">
              <a:xfrm>
                <a:off x="3195639" y="4002087"/>
                <a:ext cx="79375" cy="30163"/>
              </a:xfrm>
              <a:custGeom>
                <a:avLst/>
                <a:gdLst>
                  <a:gd name="T0" fmla="*/ 0 w 46"/>
                  <a:gd name="T1" fmla="*/ 4 h 17"/>
                  <a:gd name="T2" fmla="*/ 46 w 46"/>
                  <a:gd name="T3" fmla="*/ 6 h 17"/>
                  <a:gd name="T4" fmla="*/ 5 w 46"/>
                  <a:gd name="T5" fmla="*/ 5 h 17"/>
                  <a:gd name="T6" fmla="*/ 0 w 46"/>
                  <a:gd name="T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17">
                    <a:moveTo>
                      <a:pt x="0" y="4"/>
                    </a:moveTo>
                    <a:cubicBezTo>
                      <a:pt x="13" y="17"/>
                      <a:pt x="32" y="15"/>
                      <a:pt x="46" y="6"/>
                    </a:cubicBezTo>
                    <a:cubicBezTo>
                      <a:pt x="38" y="0"/>
                      <a:pt x="14" y="7"/>
                      <a:pt x="5" y="5"/>
                    </a:cubicBezTo>
                    <a:cubicBezTo>
                      <a:pt x="4" y="5"/>
                      <a:pt x="2" y="5"/>
                      <a:pt x="0" y="4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95"/>
              <p:cNvSpPr/>
              <p:nvPr/>
            </p:nvSpPr>
            <p:spPr bwMode="auto">
              <a:xfrm>
                <a:off x="3240089" y="4105275"/>
                <a:ext cx="33338" cy="28575"/>
              </a:xfrm>
              <a:custGeom>
                <a:avLst/>
                <a:gdLst>
                  <a:gd name="T0" fmla="*/ 13 w 19"/>
                  <a:gd name="T1" fmla="*/ 16 h 16"/>
                  <a:gd name="T2" fmla="*/ 15 w 19"/>
                  <a:gd name="T3" fmla="*/ 15 h 16"/>
                  <a:gd name="T4" fmla="*/ 12 w 19"/>
                  <a:gd name="T5" fmla="*/ 0 h 16"/>
                  <a:gd name="T6" fmla="*/ 0 w 19"/>
                  <a:gd name="T7" fmla="*/ 4 h 16"/>
                  <a:gd name="T8" fmla="*/ 13 w 19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13" y="16"/>
                    </a:moveTo>
                    <a:cubicBezTo>
                      <a:pt x="14" y="15"/>
                      <a:pt x="14" y="15"/>
                      <a:pt x="15" y="15"/>
                    </a:cubicBezTo>
                    <a:cubicBezTo>
                      <a:pt x="19" y="11"/>
                      <a:pt x="15" y="4"/>
                      <a:pt x="12" y="0"/>
                    </a:cubicBezTo>
                    <a:cubicBezTo>
                      <a:pt x="8" y="1"/>
                      <a:pt x="4" y="0"/>
                      <a:pt x="0" y="4"/>
                    </a:cubicBezTo>
                    <a:cubicBezTo>
                      <a:pt x="8" y="2"/>
                      <a:pt x="16" y="9"/>
                      <a:pt x="13" y="16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96"/>
              <p:cNvSpPr/>
              <p:nvPr/>
            </p:nvSpPr>
            <p:spPr bwMode="auto">
              <a:xfrm>
                <a:off x="3240089" y="4057650"/>
                <a:ext cx="42863" cy="34925"/>
              </a:xfrm>
              <a:custGeom>
                <a:avLst/>
                <a:gdLst>
                  <a:gd name="T0" fmla="*/ 24 w 24"/>
                  <a:gd name="T1" fmla="*/ 10 h 20"/>
                  <a:gd name="T2" fmla="*/ 18 w 24"/>
                  <a:gd name="T3" fmla="*/ 0 h 20"/>
                  <a:gd name="T4" fmla="*/ 0 w 24"/>
                  <a:gd name="T5" fmla="*/ 4 h 20"/>
                  <a:gd name="T6" fmla="*/ 16 w 24"/>
                  <a:gd name="T7" fmla="*/ 20 h 20"/>
                  <a:gd name="T8" fmla="*/ 24 w 24"/>
                  <a:gd name="T9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24" y="10"/>
                    </a:moveTo>
                    <a:cubicBezTo>
                      <a:pt x="24" y="5"/>
                      <a:pt x="21" y="2"/>
                      <a:pt x="18" y="0"/>
                    </a:cubicBezTo>
                    <a:cubicBezTo>
                      <a:pt x="11" y="0"/>
                      <a:pt x="5" y="0"/>
                      <a:pt x="0" y="4"/>
                    </a:cubicBezTo>
                    <a:cubicBezTo>
                      <a:pt x="13" y="2"/>
                      <a:pt x="18" y="10"/>
                      <a:pt x="16" y="20"/>
                    </a:cubicBezTo>
                    <a:cubicBezTo>
                      <a:pt x="19" y="18"/>
                      <a:pt x="23" y="14"/>
                      <a:pt x="24" y="10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97"/>
              <p:cNvSpPr/>
              <p:nvPr/>
            </p:nvSpPr>
            <p:spPr bwMode="auto">
              <a:xfrm>
                <a:off x="3132139" y="3840162"/>
                <a:ext cx="158750" cy="315913"/>
              </a:xfrm>
              <a:custGeom>
                <a:avLst/>
                <a:gdLst>
                  <a:gd name="T0" fmla="*/ 15 w 92"/>
                  <a:gd name="T1" fmla="*/ 2 h 183"/>
                  <a:gd name="T2" fmla="*/ 1 w 92"/>
                  <a:gd name="T3" fmla="*/ 72 h 183"/>
                  <a:gd name="T4" fmla="*/ 0 w 92"/>
                  <a:gd name="T5" fmla="*/ 73 h 183"/>
                  <a:gd name="T6" fmla="*/ 0 w 92"/>
                  <a:gd name="T7" fmla="*/ 74 h 183"/>
                  <a:gd name="T8" fmla="*/ 8 w 92"/>
                  <a:gd name="T9" fmla="*/ 84 h 183"/>
                  <a:gd name="T10" fmla="*/ 35 w 92"/>
                  <a:gd name="T11" fmla="*/ 121 h 183"/>
                  <a:gd name="T12" fmla="*/ 44 w 92"/>
                  <a:gd name="T13" fmla="*/ 167 h 183"/>
                  <a:gd name="T14" fmla="*/ 47 w 92"/>
                  <a:gd name="T15" fmla="*/ 180 h 183"/>
                  <a:gd name="T16" fmla="*/ 81 w 92"/>
                  <a:gd name="T17" fmla="*/ 171 h 183"/>
                  <a:gd name="T18" fmla="*/ 84 w 92"/>
                  <a:gd name="T19" fmla="*/ 165 h 183"/>
                  <a:gd name="T20" fmla="*/ 84 w 92"/>
                  <a:gd name="T21" fmla="*/ 165 h 183"/>
                  <a:gd name="T22" fmla="*/ 77 w 92"/>
                  <a:gd name="T23" fmla="*/ 150 h 183"/>
                  <a:gd name="T24" fmla="*/ 92 w 92"/>
                  <a:gd name="T25" fmla="*/ 136 h 183"/>
                  <a:gd name="T26" fmla="*/ 92 w 92"/>
                  <a:gd name="T27" fmla="*/ 135 h 183"/>
                  <a:gd name="T28" fmla="*/ 81 w 92"/>
                  <a:gd name="T29" fmla="*/ 121 h 183"/>
                  <a:gd name="T30" fmla="*/ 90 w 92"/>
                  <a:gd name="T31" fmla="*/ 108 h 183"/>
                  <a:gd name="T32" fmla="*/ 90 w 92"/>
                  <a:gd name="T33" fmla="*/ 106 h 183"/>
                  <a:gd name="T34" fmla="*/ 78 w 92"/>
                  <a:gd name="T35" fmla="*/ 90 h 183"/>
                  <a:gd name="T36" fmla="*/ 83 w 92"/>
                  <a:gd name="T37" fmla="*/ 85 h 183"/>
                  <a:gd name="T38" fmla="*/ 84 w 92"/>
                  <a:gd name="T39" fmla="*/ 79 h 183"/>
                  <a:gd name="T40" fmla="*/ 81 w 92"/>
                  <a:gd name="T41" fmla="*/ 69 h 183"/>
                  <a:gd name="T42" fmla="*/ 55 w 92"/>
                  <a:gd name="T43" fmla="*/ 65 h 183"/>
                  <a:gd name="T44" fmla="*/ 36 w 92"/>
                  <a:gd name="T45" fmla="*/ 64 h 183"/>
                  <a:gd name="T46" fmla="*/ 38 w 92"/>
                  <a:gd name="T47" fmla="*/ 42 h 183"/>
                  <a:gd name="T48" fmla="*/ 41 w 92"/>
                  <a:gd name="T49" fmla="*/ 26 h 183"/>
                  <a:gd name="T50" fmla="*/ 30 w 92"/>
                  <a:gd name="T51" fmla="*/ 3 h 183"/>
                  <a:gd name="T52" fmla="*/ 15 w 92"/>
                  <a:gd name="T53" fmla="*/ 2 h 183"/>
                  <a:gd name="T54" fmla="*/ 48 w 92"/>
                  <a:gd name="T55" fmla="*/ 178 h 183"/>
                  <a:gd name="T56" fmla="*/ 46 w 92"/>
                  <a:gd name="T57" fmla="*/ 166 h 183"/>
                  <a:gd name="T58" fmla="*/ 37 w 92"/>
                  <a:gd name="T59" fmla="*/ 120 h 183"/>
                  <a:gd name="T60" fmla="*/ 10 w 92"/>
                  <a:gd name="T61" fmla="*/ 83 h 183"/>
                  <a:gd name="T62" fmla="*/ 2 w 92"/>
                  <a:gd name="T63" fmla="*/ 74 h 183"/>
                  <a:gd name="T64" fmla="*/ 3 w 92"/>
                  <a:gd name="T65" fmla="*/ 73 h 183"/>
                  <a:gd name="T66" fmla="*/ 16 w 92"/>
                  <a:gd name="T67" fmla="*/ 4 h 183"/>
                  <a:gd name="T68" fmla="*/ 29 w 92"/>
                  <a:gd name="T69" fmla="*/ 5 h 183"/>
                  <a:gd name="T70" fmla="*/ 38 w 92"/>
                  <a:gd name="T71" fmla="*/ 26 h 183"/>
                  <a:gd name="T72" fmla="*/ 36 w 92"/>
                  <a:gd name="T73" fmla="*/ 42 h 183"/>
                  <a:gd name="T74" fmla="*/ 35 w 92"/>
                  <a:gd name="T75" fmla="*/ 65 h 183"/>
                  <a:gd name="T76" fmla="*/ 55 w 92"/>
                  <a:gd name="T77" fmla="*/ 67 h 183"/>
                  <a:gd name="T78" fmla="*/ 79 w 92"/>
                  <a:gd name="T79" fmla="*/ 70 h 183"/>
                  <a:gd name="T80" fmla="*/ 81 w 92"/>
                  <a:gd name="T81" fmla="*/ 84 h 183"/>
                  <a:gd name="T82" fmla="*/ 75 w 92"/>
                  <a:gd name="T83" fmla="*/ 90 h 183"/>
                  <a:gd name="T84" fmla="*/ 75 w 92"/>
                  <a:gd name="T85" fmla="*/ 90 h 183"/>
                  <a:gd name="T86" fmla="*/ 75 w 92"/>
                  <a:gd name="T87" fmla="*/ 91 h 183"/>
                  <a:gd name="T88" fmla="*/ 88 w 92"/>
                  <a:gd name="T89" fmla="*/ 106 h 183"/>
                  <a:gd name="T90" fmla="*/ 78 w 92"/>
                  <a:gd name="T91" fmla="*/ 120 h 183"/>
                  <a:gd name="T92" fmla="*/ 77 w 92"/>
                  <a:gd name="T93" fmla="*/ 121 h 183"/>
                  <a:gd name="T94" fmla="*/ 78 w 92"/>
                  <a:gd name="T95" fmla="*/ 122 h 183"/>
                  <a:gd name="T96" fmla="*/ 89 w 92"/>
                  <a:gd name="T97" fmla="*/ 135 h 183"/>
                  <a:gd name="T98" fmla="*/ 75 w 92"/>
                  <a:gd name="T99" fmla="*/ 149 h 183"/>
                  <a:gd name="T100" fmla="*/ 74 w 92"/>
                  <a:gd name="T101" fmla="*/ 150 h 183"/>
                  <a:gd name="T102" fmla="*/ 74 w 92"/>
                  <a:gd name="T103" fmla="*/ 151 h 183"/>
                  <a:gd name="T104" fmla="*/ 82 w 92"/>
                  <a:gd name="T105" fmla="*/ 165 h 183"/>
                  <a:gd name="T106" fmla="*/ 80 w 92"/>
                  <a:gd name="T107" fmla="*/ 169 h 183"/>
                  <a:gd name="T108" fmla="*/ 48 w 92"/>
                  <a:gd name="T109" fmla="*/ 17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2" h="183">
                    <a:moveTo>
                      <a:pt x="15" y="2"/>
                    </a:moveTo>
                    <a:cubicBezTo>
                      <a:pt x="3" y="7"/>
                      <a:pt x="1" y="64"/>
                      <a:pt x="1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4"/>
                      <a:pt x="0" y="74"/>
                    </a:cubicBezTo>
                    <a:cubicBezTo>
                      <a:pt x="0" y="76"/>
                      <a:pt x="2" y="79"/>
                      <a:pt x="8" y="84"/>
                    </a:cubicBezTo>
                    <a:cubicBezTo>
                      <a:pt x="16" y="93"/>
                      <a:pt x="29" y="106"/>
                      <a:pt x="35" y="121"/>
                    </a:cubicBezTo>
                    <a:cubicBezTo>
                      <a:pt x="42" y="137"/>
                      <a:pt x="43" y="155"/>
                      <a:pt x="44" y="167"/>
                    </a:cubicBezTo>
                    <a:cubicBezTo>
                      <a:pt x="45" y="175"/>
                      <a:pt x="45" y="179"/>
                      <a:pt x="47" y="180"/>
                    </a:cubicBezTo>
                    <a:cubicBezTo>
                      <a:pt x="51" y="183"/>
                      <a:pt x="74" y="177"/>
                      <a:pt x="81" y="171"/>
                    </a:cubicBezTo>
                    <a:cubicBezTo>
                      <a:pt x="83" y="169"/>
                      <a:pt x="84" y="168"/>
                      <a:pt x="84" y="165"/>
                    </a:cubicBezTo>
                    <a:cubicBezTo>
                      <a:pt x="84" y="165"/>
                      <a:pt x="84" y="165"/>
                      <a:pt x="84" y="165"/>
                    </a:cubicBezTo>
                    <a:cubicBezTo>
                      <a:pt x="84" y="159"/>
                      <a:pt x="79" y="153"/>
                      <a:pt x="77" y="150"/>
                    </a:cubicBezTo>
                    <a:cubicBezTo>
                      <a:pt x="81" y="149"/>
                      <a:pt x="91" y="144"/>
                      <a:pt x="92" y="136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92" y="127"/>
                      <a:pt x="85" y="123"/>
                      <a:pt x="81" y="121"/>
                    </a:cubicBezTo>
                    <a:cubicBezTo>
                      <a:pt x="84" y="119"/>
                      <a:pt x="90" y="116"/>
                      <a:pt x="90" y="108"/>
                    </a:cubicBezTo>
                    <a:cubicBezTo>
                      <a:pt x="90" y="107"/>
                      <a:pt x="90" y="107"/>
                      <a:pt x="90" y="106"/>
                    </a:cubicBezTo>
                    <a:cubicBezTo>
                      <a:pt x="89" y="97"/>
                      <a:pt x="81" y="92"/>
                      <a:pt x="78" y="90"/>
                    </a:cubicBezTo>
                    <a:cubicBezTo>
                      <a:pt x="80" y="89"/>
                      <a:pt x="82" y="87"/>
                      <a:pt x="83" y="85"/>
                    </a:cubicBezTo>
                    <a:cubicBezTo>
                      <a:pt x="83" y="83"/>
                      <a:pt x="84" y="81"/>
                      <a:pt x="84" y="79"/>
                    </a:cubicBezTo>
                    <a:cubicBezTo>
                      <a:pt x="84" y="76"/>
                      <a:pt x="83" y="72"/>
                      <a:pt x="81" y="69"/>
                    </a:cubicBezTo>
                    <a:cubicBezTo>
                      <a:pt x="78" y="62"/>
                      <a:pt x="66" y="64"/>
                      <a:pt x="55" y="65"/>
                    </a:cubicBezTo>
                    <a:cubicBezTo>
                      <a:pt x="47" y="65"/>
                      <a:pt x="39" y="66"/>
                      <a:pt x="36" y="64"/>
                    </a:cubicBezTo>
                    <a:cubicBezTo>
                      <a:pt x="33" y="60"/>
                      <a:pt x="36" y="51"/>
                      <a:pt x="38" y="42"/>
                    </a:cubicBezTo>
                    <a:cubicBezTo>
                      <a:pt x="39" y="36"/>
                      <a:pt x="41" y="30"/>
                      <a:pt x="41" y="26"/>
                    </a:cubicBezTo>
                    <a:cubicBezTo>
                      <a:pt x="40" y="16"/>
                      <a:pt x="36" y="7"/>
                      <a:pt x="30" y="3"/>
                    </a:cubicBezTo>
                    <a:cubicBezTo>
                      <a:pt x="25" y="1"/>
                      <a:pt x="20" y="0"/>
                      <a:pt x="15" y="2"/>
                    </a:cubicBezTo>
                    <a:close/>
                    <a:moveTo>
                      <a:pt x="48" y="178"/>
                    </a:moveTo>
                    <a:cubicBezTo>
                      <a:pt x="47" y="178"/>
                      <a:pt x="47" y="172"/>
                      <a:pt x="46" y="166"/>
                    </a:cubicBezTo>
                    <a:cubicBezTo>
                      <a:pt x="45" y="154"/>
                      <a:pt x="44" y="136"/>
                      <a:pt x="37" y="120"/>
                    </a:cubicBezTo>
                    <a:cubicBezTo>
                      <a:pt x="30" y="105"/>
                      <a:pt x="18" y="92"/>
                      <a:pt x="10" y="83"/>
                    </a:cubicBezTo>
                    <a:cubicBezTo>
                      <a:pt x="6" y="79"/>
                      <a:pt x="2" y="75"/>
                      <a:pt x="2" y="74"/>
                    </a:cubicBezTo>
                    <a:cubicBezTo>
                      <a:pt x="2" y="74"/>
                      <a:pt x="3" y="73"/>
                      <a:pt x="3" y="73"/>
                    </a:cubicBezTo>
                    <a:cubicBezTo>
                      <a:pt x="3" y="55"/>
                      <a:pt x="6" y="8"/>
                      <a:pt x="16" y="4"/>
                    </a:cubicBezTo>
                    <a:cubicBezTo>
                      <a:pt x="21" y="2"/>
                      <a:pt x="25" y="3"/>
                      <a:pt x="29" y="5"/>
                    </a:cubicBezTo>
                    <a:cubicBezTo>
                      <a:pt x="34" y="9"/>
                      <a:pt x="38" y="17"/>
                      <a:pt x="38" y="26"/>
                    </a:cubicBezTo>
                    <a:cubicBezTo>
                      <a:pt x="39" y="30"/>
                      <a:pt x="37" y="36"/>
                      <a:pt x="36" y="42"/>
                    </a:cubicBezTo>
                    <a:cubicBezTo>
                      <a:pt x="33" y="52"/>
                      <a:pt x="31" y="61"/>
                      <a:pt x="35" y="65"/>
                    </a:cubicBezTo>
                    <a:cubicBezTo>
                      <a:pt x="38" y="68"/>
                      <a:pt x="46" y="68"/>
                      <a:pt x="55" y="67"/>
                    </a:cubicBezTo>
                    <a:cubicBezTo>
                      <a:pt x="65" y="66"/>
                      <a:pt x="77" y="65"/>
                      <a:pt x="79" y="70"/>
                    </a:cubicBezTo>
                    <a:cubicBezTo>
                      <a:pt x="82" y="75"/>
                      <a:pt x="82" y="80"/>
                      <a:pt x="81" y="84"/>
                    </a:cubicBezTo>
                    <a:cubicBezTo>
                      <a:pt x="80" y="87"/>
                      <a:pt x="78" y="89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2"/>
                      <a:pt x="86" y="96"/>
                      <a:pt x="88" y="106"/>
                    </a:cubicBezTo>
                    <a:cubicBezTo>
                      <a:pt x="89" y="117"/>
                      <a:pt x="79" y="120"/>
                      <a:pt x="78" y="120"/>
                    </a:cubicBezTo>
                    <a:cubicBezTo>
                      <a:pt x="78" y="120"/>
                      <a:pt x="77" y="121"/>
                      <a:pt x="77" y="121"/>
                    </a:cubicBezTo>
                    <a:cubicBezTo>
                      <a:pt x="77" y="122"/>
                      <a:pt x="78" y="122"/>
                      <a:pt x="78" y="122"/>
                    </a:cubicBezTo>
                    <a:cubicBezTo>
                      <a:pt x="78" y="122"/>
                      <a:pt x="90" y="127"/>
                      <a:pt x="89" y="135"/>
                    </a:cubicBezTo>
                    <a:cubicBezTo>
                      <a:pt x="89" y="144"/>
                      <a:pt x="75" y="149"/>
                      <a:pt x="75" y="149"/>
                    </a:cubicBezTo>
                    <a:cubicBezTo>
                      <a:pt x="74" y="149"/>
                      <a:pt x="74" y="149"/>
                      <a:pt x="74" y="150"/>
                    </a:cubicBezTo>
                    <a:cubicBezTo>
                      <a:pt x="74" y="150"/>
                      <a:pt x="74" y="150"/>
                      <a:pt x="74" y="151"/>
                    </a:cubicBezTo>
                    <a:cubicBezTo>
                      <a:pt x="74" y="151"/>
                      <a:pt x="82" y="159"/>
                      <a:pt x="82" y="165"/>
                    </a:cubicBezTo>
                    <a:cubicBezTo>
                      <a:pt x="82" y="167"/>
                      <a:pt x="81" y="168"/>
                      <a:pt x="80" y="169"/>
                    </a:cubicBezTo>
                    <a:cubicBezTo>
                      <a:pt x="72" y="176"/>
                      <a:pt x="50" y="180"/>
                      <a:pt x="48" y="178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98"/>
              <p:cNvSpPr/>
              <p:nvPr/>
            </p:nvSpPr>
            <p:spPr bwMode="auto">
              <a:xfrm>
                <a:off x="3206751" y="3994150"/>
                <a:ext cx="60325" cy="11113"/>
              </a:xfrm>
              <a:custGeom>
                <a:avLst/>
                <a:gdLst>
                  <a:gd name="T0" fmla="*/ 33 w 35"/>
                  <a:gd name="T1" fmla="*/ 0 h 7"/>
                  <a:gd name="T2" fmla="*/ 1 w 35"/>
                  <a:gd name="T3" fmla="*/ 5 h 7"/>
                  <a:gd name="T4" fmla="*/ 0 w 35"/>
                  <a:gd name="T5" fmla="*/ 6 h 7"/>
                  <a:gd name="T6" fmla="*/ 1 w 35"/>
                  <a:gd name="T7" fmla="*/ 7 h 7"/>
                  <a:gd name="T8" fmla="*/ 34 w 35"/>
                  <a:gd name="T9" fmla="*/ 2 h 7"/>
                  <a:gd name="T10" fmla="*/ 35 w 35"/>
                  <a:gd name="T11" fmla="*/ 1 h 7"/>
                  <a:gd name="T12" fmla="*/ 33 w 3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7">
                    <a:moveTo>
                      <a:pt x="33" y="0"/>
                    </a:moveTo>
                    <a:cubicBezTo>
                      <a:pt x="24" y="4"/>
                      <a:pt x="2" y="5"/>
                      <a:pt x="1" y="5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2" y="7"/>
                      <a:pt x="24" y="6"/>
                      <a:pt x="34" y="2"/>
                    </a:cubicBezTo>
                    <a:cubicBezTo>
                      <a:pt x="35" y="2"/>
                      <a:pt x="35" y="1"/>
                      <a:pt x="35" y="1"/>
                    </a:cubicBezTo>
                    <a:cubicBezTo>
                      <a:pt x="34" y="0"/>
                      <a:pt x="34" y="0"/>
                      <a:pt x="33" y="0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99"/>
              <p:cNvSpPr/>
              <p:nvPr/>
            </p:nvSpPr>
            <p:spPr bwMode="auto">
              <a:xfrm>
                <a:off x="3211514" y="4046537"/>
                <a:ext cx="60325" cy="12700"/>
              </a:xfrm>
              <a:custGeom>
                <a:avLst/>
                <a:gdLst>
                  <a:gd name="T0" fmla="*/ 33 w 35"/>
                  <a:gd name="T1" fmla="*/ 0 h 7"/>
                  <a:gd name="T2" fmla="*/ 1 w 35"/>
                  <a:gd name="T3" fmla="*/ 5 h 7"/>
                  <a:gd name="T4" fmla="*/ 0 w 35"/>
                  <a:gd name="T5" fmla="*/ 6 h 7"/>
                  <a:gd name="T6" fmla="*/ 1 w 35"/>
                  <a:gd name="T7" fmla="*/ 7 h 7"/>
                  <a:gd name="T8" fmla="*/ 34 w 35"/>
                  <a:gd name="T9" fmla="*/ 2 h 7"/>
                  <a:gd name="T10" fmla="*/ 34 w 35"/>
                  <a:gd name="T11" fmla="*/ 0 h 7"/>
                  <a:gd name="T12" fmla="*/ 33 w 35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7">
                    <a:moveTo>
                      <a:pt x="33" y="0"/>
                    </a:moveTo>
                    <a:cubicBezTo>
                      <a:pt x="24" y="4"/>
                      <a:pt x="1" y="5"/>
                      <a:pt x="1" y="5"/>
                    </a:cubicBezTo>
                    <a:cubicBezTo>
                      <a:pt x="1" y="5"/>
                      <a:pt x="0" y="5"/>
                      <a:pt x="0" y="6"/>
                    </a:cubicBezTo>
                    <a:cubicBezTo>
                      <a:pt x="0" y="6"/>
                      <a:pt x="1" y="7"/>
                      <a:pt x="1" y="7"/>
                    </a:cubicBezTo>
                    <a:cubicBezTo>
                      <a:pt x="2" y="7"/>
                      <a:pt x="24" y="6"/>
                      <a:pt x="34" y="2"/>
                    </a:cubicBezTo>
                    <a:cubicBezTo>
                      <a:pt x="34" y="2"/>
                      <a:pt x="35" y="1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100"/>
              <p:cNvSpPr/>
              <p:nvPr/>
            </p:nvSpPr>
            <p:spPr bwMode="auto">
              <a:xfrm>
                <a:off x="3206751" y="4097337"/>
                <a:ext cx="58738" cy="9525"/>
              </a:xfrm>
              <a:custGeom>
                <a:avLst/>
                <a:gdLst>
                  <a:gd name="T0" fmla="*/ 33 w 34"/>
                  <a:gd name="T1" fmla="*/ 0 h 6"/>
                  <a:gd name="T2" fmla="*/ 1 w 34"/>
                  <a:gd name="T3" fmla="*/ 4 h 6"/>
                  <a:gd name="T4" fmla="*/ 0 w 34"/>
                  <a:gd name="T5" fmla="*/ 5 h 6"/>
                  <a:gd name="T6" fmla="*/ 1 w 34"/>
                  <a:gd name="T7" fmla="*/ 6 h 6"/>
                  <a:gd name="T8" fmla="*/ 34 w 34"/>
                  <a:gd name="T9" fmla="*/ 2 h 6"/>
                  <a:gd name="T10" fmla="*/ 34 w 34"/>
                  <a:gd name="T11" fmla="*/ 0 h 6"/>
                  <a:gd name="T12" fmla="*/ 33 w 34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">
                    <a:moveTo>
                      <a:pt x="33" y="0"/>
                    </a:moveTo>
                    <a:cubicBezTo>
                      <a:pt x="23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2" y="6"/>
                      <a:pt x="24" y="6"/>
                      <a:pt x="34" y="2"/>
                    </a:cubicBezTo>
                    <a:cubicBezTo>
                      <a:pt x="34" y="1"/>
                      <a:pt x="34" y="1"/>
                      <a:pt x="34" y="0"/>
                    </a:cubicBezTo>
                    <a:cubicBezTo>
                      <a:pt x="34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101"/>
              <p:cNvSpPr/>
              <p:nvPr/>
            </p:nvSpPr>
            <p:spPr bwMode="auto">
              <a:xfrm>
                <a:off x="3089276" y="3946525"/>
                <a:ext cx="150813" cy="219075"/>
              </a:xfrm>
              <a:custGeom>
                <a:avLst/>
                <a:gdLst>
                  <a:gd name="T0" fmla="*/ 23 w 88"/>
                  <a:gd name="T1" fmla="*/ 103 h 127"/>
                  <a:gd name="T2" fmla="*/ 77 w 88"/>
                  <a:gd name="T3" fmla="*/ 118 h 127"/>
                  <a:gd name="T4" fmla="*/ 83 w 88"/>
                  <a:gd name="T5" fmla="*/ 65 h 127"/>
                  <a:gd name="T6" fmla="*/ 54 w 88"/>
                  <a:gd name="T7" fmla="*/ 1 h 127"/>
                  <a:gd name="T8" fmla="*/ 10 w 88"/>
                  <a:gd name="T9" fmla="*/ 16 h 127"/>
                  <a:gd name="T10" fmla="*/ 23 w 88"/>
                  <a:gd name="T11" fmla="*/ 10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27">
                    <a:moveTo>
                      <a:pt x="23" y="103"/>
                    </a:moveTo>
                    <a:cubicBezTo>
                      <a:pt x="33" y="114"/>
                      <a:pt x="72" y="127"/>
                      <a:pt x="77" y="118"/>
                    </a:cubicBezTo>
                    <a:cubicBezTo>
                      <a:pt x="82" y="109"/>
                      <a:pt x="88" y="82"/>
                      <a:pt x="83" y="65"/>
                    </a:cubicBezTo>
                    <a:cubicBezTo>
                      <a:pt x="77" y="47"/>
                      <a:pt x="61" y="2"/>
                      <a:pt x="54" y="1"/>
                    </a:cubicBezTo>
                    <a:cubicBezTo>
                      <a:pt x="47" y="0"/>
                      <a:pt x="20" y="8"/>
                      <a:pt x="10" y="16"/>
                    </a:cubicBezTo>
                    <a:cubicBezTo>
                      <a:pt x="0" y="25"/>
                      <a:pt x="23" y="103"/>
                      <a:pt x="23" y="103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102"/>
              <p:cNvSpPr/>
              <p:nvPr/>
            </p:nvSpPr>
            <p:spPr bwMode="auto">
              <a:xfrm>
                <a:off x="3136901" y="3995737"/>
                <a:ext cx="88900" cy="138113"/>
              </a:xfrm>
              <a:custGeom>
                <a:avLst/>
                <a:gdLst>
                  <a:gd name="T0" fmla="*/ 13 w 51"/>
                  <a:gd name="T1" fmla="*/ 71 h 80"/>
                  <a:gd name="T2" fmla="*/ 46 w 51"/>
                  <a:gd name="T3" fmla="*/ 74 h 80"/>
                  <a:gd name="T4" fmla="*/ 45 w 51"/>
                  <a:gd name="T5" fmla="*/ 22 h 80"/>
                  <a:gd name="T6" fmla="*/ 35 w 51"/>
                  <a:gd name="T7" fmla="*/ 0 h 80"/>
                  <a:gd name="T8" fmla="*/ 0 w 51"/>
                  <a:gd name="T9" fmla="*/ 2 h 80"/>
                  <a:gd name="T10" fmla="*/ 13 w 51"/>
                  <a:gd name="T11" fmla="*/ 7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80">
                    <a:moveTo>
                      <a:pt x="13" y="71"/>
                    </a:moveTo>
                    <a:cubicBezTo>
                      <a:pt x="27" y="76"/>
                      <a:pt x="44" y="80"/>
                      <a:pt x="46" y="74"/>
                    </a:cubicBezTo>
                    <a:cubicBezTo>
                      <a:pt x="49" y="65"/>
                      <a:pt x="51" y="37"/>
                      <a:pt x="45" y="22"/>
                    </a:cubicBezTo>
                    <a:cubicBezTo>
                      <a:pt x="43" y="17"/>
                      <a:pt x="39" y="9"/>
                      <a:pt x="35" y="0"/>
                    </a:cubicBezTo>
                    <a:cubicBezTo>
                      <a:pt x="24" y="4"/>
                      <a:pt x="11" y="3"/>
                      <a:pt x="0" y="2"/>
                    </a:cubicBezTo>
                    <a:cubicBezTo>
                      <a:pt x="9" y="23"/>
                      <a:pt x="21" y="48"/>
                      <a:pt x="13" y="71"/>
                    </a:cubicBezTo>
                    <a:close/>
                  </a:path>
                </a:pathLst>
              </a:custGeom>
              <a:solidFill>
                <a:srgbClr val="AA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103"/>
              <p:cNvSpPr/>
              <p:nvPr/>
            </p:nvSpPr>
            <p:spPr bwMode="auto">
              <a:xfrm>
                <a:off x="3079751" y="3960812"/>
                <a:ext cx="77788" cy="193675"/>
              </a:xfrm>
              <a:custGeom>
                <a:avLst/>
                <a:gdLst>
                  <a:gd name="T0" fmla="*/ 0 w 45"/>
                  <a:gd name="T1" fmla="*/ 53 h 112"/>
                  <a:gd name="T2" fmla="*/ 13 w 45"/>
                  <a:gd name="T3" fmla="*/ 106 h 112"/>
                  <a:gd name="T4" fmla="*/ 43 w 45"/>
                  <a:gd name="T5" fmla="*/ 92 h 112"/>
                  <a:gd name="T6" fmla="*/ 29 w 45"/>
                  <a:gd name="T7" fmla="*/ 21 h 112"/>
                  <a:gd name="T8" fmla="*/ 10 w 45"/>
                  <a:gd name="T9" fmla="*/ 7 h 112"/>
                  <a:gd name="T10" fmla="*/ 0 w 45"/>
                  <a:gd name="T11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12">
                    <a:moveTo>
                      <a:pt x="0" y="53"/>
                    </a:moveTo>
                    <a:cubicBezTo>
                      <a:pt x="0" y="69"/>
                      <a:pt x="5" y="102"/>
                      <a:pt x="13" y="106"/>
                    </a:cubicBezTo>
                    <a:cubicBezTo>
                      <a:pt x="22" y="112"/>
                      <a:pt x="45" y="110"/>
                      <a:pt x="43" y="92"/>
                    </a:cubicBezTo>
                    <a:cubicBezTo>
                      <a:pt x="40" y="74"/>
                      <a:pt x="33" y="32"/>
                      <a:pt x="29" y="21"/>
                    </a:cubicBezTo>
                    <a:cubicBezTo>
                      <a:pt x="25" y="10"/>
                      <a:pt x="18" y="0"/>
                      <a:pt x="10" y="7"/>
                    </a:cubicBezTo>
                    <a:cubicBezTo>
                      <a:pt x="1" y="14"/>
                      <a:pt x="0" y="39"/>
                      <a:pt x="0" y="53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104"/>
              <p:cNvSpPr/>
              <p:nvPr/>
            </p:nvSpPr>
            <p:spPr bwMode="auto">
              <a:xfrm>
                <a:off x="3087689" y="4075112"/>
                <a:ext cx="69850" cy="79375"/>
              </a:xfrm>
              <a:custGeom>
                <a:avLst/>
                <a:gdLst>
                  <a:gd name="T0" fmla="*/ 39 w 41"/>
                  <a:gd name="T1" fmla="*/ 26 h 46"/>
                  <a:gd name="T2" fmla="*/ 34 w 41"/>
                  <a:gd name="T3" fmla="*/ 0 h 46"/>
                  <a:gd name="T4" fmla="*/ 0 w 41"/>
                  <a:gd name="T5" fmla="*/ 19 h 46"/>
                  <a:gd name="T6" fmla="*/ 9 w 41"/>
                  <a:gd name="T7" fmla="*/ 40 h 46"/>
                  <a:gd name="T8" fmla="*/ 39 w 41"/>
                  <a:gd name="T9" fmla="*/ 2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6">
                    <a:moveTo>
                      <a:pt x="39" y="26"/>
                    </a:moveTo>
                    <a:cubicBezTo>
                      <a:pt x="38" y="20"/>
                      <a:pt x="36" y="10"/>
                      <a:pt x="34" y="0"/>
                    </a:cubicBezTo>
                    <a:cubicBezTo>
                      <a:pt x="27" y="13"/>
                      <a:pt x="15" y="20"/>
                      <a:pt x="0" y="19"/>
                    </a:cubicBezTo>
                    <a:cubicBezTo>
                      <a:pt x="2" y="29"/>
                      <a:pt x="5" y="38"/>
                      <a:pt x="9" y="40"/>
                    </a:cubicBezTo>
                    <a:cubicBezTo>
                      <a:pt x="18" y="46"/>
                      <a:pt x="41" y="44"/>
                      <a:pt x="39" y="26"/>
                    </a:cubicBezTo>
                    <a:close/>
                  </a:path>
                </a:pathLst>
              </a:custGeom>
              <a:solidFill>
                <a:srgbClr val="5E6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105"/>
              <p:cNvSpPr/>
              <p:nvPr/>
            </p:nvSpPr>
            <p:spPr bwMode="auto">
              <a:xfrm>
                <a:off x="3082926" y="3967162"/>
                <a:ext cx="47625" cy="69850"/>
              </a:xfrm>
              <a:custGeom>
                <a:avLst/>
                <a:gdLst>
                  <a:gd name="T0" fmla="*/ 8 w 27"/>
                  <a:gd name="T1" fmla="*/ 6 h 40"/>
                  <a:gd name="T2" fmla="*/ 0 w 27"/>
                  <a:gd name="T3" fmla="*/ 40 h 40"/>
                  <a:gd name="T4" fmla="*/ 13 w 27"/>
                  <a:gd name="T5" fmla="*/ 23 h 40"/>
                  <a:gd name="T6" fmla="*/ 27 w 27"/>
                  <a:gd name="T7" fmla="*/ 27 h 40"/>
                  <a:gd name="T8" fmla="*/ 24 w 27"/>
                  <a:gd name="T9" fmla="*/ 18 h 40"/>
                  <a:gd name="T10" fmla="*/ 8 w 27"/>
                  <a:gd name="T11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0">
                    <a:moveTo>
                      <a:pt x="8" y="6"/>
                    </a:moveTo>
                    <a:cubicBezTo>
                      <a:pt x="2" y="11"/>
                      <a:pt x="0" y="28"/>
                      <a:pt x="0" y="40"/>
                    </a:cubicBezTo>
                    <a:cubicBezTo>
                      <a:pt x="1" y="32"/>
                      <a:pt x="4" y="25"/>
                      <a:pt x="13" y="23"/>
                    </a:cubicBezTo>
                    <a:cubicBezTo>
                      <a:pt x="17" y="21"/>
                      <a:pt x="22" y="24"/>
                      <a:pt x="27" y="27"/>
                    </a:cubicBezTo>
                    <a:cubicBezTo>
                      <a:pt x="26" y="23"/>
                      <a:pt x="25" y="20"/>
                      <a:pt x="24" y="18"/>
                    </a:cubicBezTo>
                    <a:cubicBezTo>
                      <a:pt x="20" y="8"/>
                      <a:pt x="15" y="0"/>
                      <a:pt x="8" y="6"/>
                    </a:cubicBezTo>
                    <a:close/>
                  </a:path>
                </a:pathLst>
              </a:custGeom>
              <a:solidFill>
                <a:srgbClr val="AFAF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106"/>
              <p:cNvSpPr/>
              <p:nvPr/>
            </p:nvSpPr>
            <p:spPr bwMode="auto">
              <a:xfrm>
                <a:off x="3416301" y="4335462"/>
                <a:ext cx="363538" cy="760413"/>
              </a:xfrm>
              <a:custGeom>
                <a:avLst/>
                <a:gdLst>
                  <a:gd name="T0" fmla="*/ 150 w 210"/>
                  <a:gd name="T1" fmla="*/ 0 h 440"/>
                  <a:gd name="T2" fmla="*/ 160 w 210"/>
                  <a:gd name="T3" fmla="*/ 196 h 440"/>
                  <a:gd name="T4" fmla="*/ 172 w 210"/>
                  <a:gd name="T5" fmla="*/ 338 h 440"/>
                  <a:gd name="T6" fmla="*/ 199 w 210"/>
                  <a:gd name="T7" fmla="*/ 405 h 440"/>
                  <a:gd name="T8" fmla="*/ 48 w 210"/>
                  <a:gd name="T9" fmla="*/ 405 h 440"/>
                  <a:gd name="T10" fmla="*/ 47 w 210"/>
                  <a:gd name="T11" fmla="*/ 335 h 440"/>
                  <a:gd name="T12" fmla="*/ 0 w 210"/>
                  <a:gd name="T13" fmla="*/ 70 h 440"/>
                  <a:gd name="T14" fmla="*/ 150 w 210"/>
                  <a:gd name="T15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440">
                    <a:moveTo>
                      <a:pt x="150" y="0"/>
                    </a:moveTo>
                    <a:cubicBezTo>
                      <a:pt x="150" y="0"/>
                      <a:pt x="159" y="68"/>
                      <a:pt x="160" y="196"/>
                    </a:cubicBezTo>
                    <a:cubicBezTo>
                      <a:pt x="162" y="325"/>
                      <a:pt x="172" y="338"/>
                      <a:pt x="172" y="338"/>
                    </a:cubicBezTo>
                    <a:cubicBezTo>
                      <a:pt x="172" y="338"/>
                      <a:pt x="210" y="372"/>
                      <a:pt x="199" y="405"/>
                    </a:cubicBezTo>
                    <a:cubicBezTo>
                      <a:pt x="189" y="439"/>
                      <a:pt x="70" y="440"/>
                      <a:pt x="48" y="405"/>
                    </a:cubicBezTo>
                    <a:cubicBezTo>
                      <a:pt x="26" y="369"/>
                      <a:pt x="45" y="342"/>
                      <a:pt x="47" y="335"/>
                    </a:cubicBezTo>
                    <a:cubicBezTo>
                      <a:pt x="49" y="327"/>
                      <a:pt x="38" y="183"/>
                      <a:pt x="0" y="7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107"/>
              <p:cNvSpPr/>
              <p:nvPr/>
            </p:nvSpPr>
            <p:spPr bwMode="auto">
              <a:xfrm>
                <a:off x="3416301" y="4376737"/>
                <a:ext cx="171450" cy="695325"/>
              </a:xfrm>
              <a:custGeom>
                <a:avLst/>
                <a:gdLst>
                  <a:gd name="T0" fmla="*/ 92 w 99"/>
                  <a:gd name="T1" fmla="*/ 323 h 403"/>
                  <a:gd name="T2" fmla="*/ 67 w 99"/>
                  <a:gd name="T3" fmla="*/ 303 h 403"/>
                  <a:gd name="T4" fmla="*/ 79 w 99"/>
                  <a:gd name="T5" fmla="*/ 186 h 403"/>
                  <a:gd name="T6" fmla="*/ 54 w 99"/>
                  <a:gd name="T7" fmla="*/ 58 h 403"/>
                  <a:gd name="T8" fmla="*/ 99 w 99"/>
                  <a:gd name="T9" fmla="*/ 1 h 403"/>
                  <a:gd name="T10" fmla="*/ 99 w 99"/>
                  <a:gd name="T11" fmla="*/ 0 h 403"/>
                  <a:gd name="T12" fmla="*/ 0 w 99"/>
                  <a:gd name="T13" fmla="*/ 46 h 403"/>
                  <a:gd name="T14" fmla="*/ 47 w 99"/>
                  <a:gd name="T15" fmla="*/ 311 h 403"/>
                  <a:gd name="T16" fmla="*/ 48 w 99"/>
                  <a:gd name="T17" fmla="*/ 381 h 403"/>
                  <a:gd name="T18" fmla="*/ 92 w 99"/>
                  <a:gd name="T19" fmla="*/ 403 h 403"/>
                  <a:gd name="T20" fmla="*/ 64 w 99"/>
                  <a:gd name="T21" fmla="*/ 342 h 403"/>
                  <a:gd name="T22" fmla="*/ 92 w 99"/>
                  <a:gd name="T23" fmla="*/ 32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403">
                    <a:moveTo>
                      <a:pt x="92" y="323"/>
                    </a:moveTo>
                    <a:cubicBezTo>
                      <a:pt x="85" y="315"/>
                      <a:pt x="69" y="312"/>
                      <a:pt x="67" y="303"/>
                    </a:cubicBezTo>
                    <a:cubicBezTo>
                      <a:pt x="51" y="264"/>
                      <a:pt x="51" y="217"/>
                      <a:pt x="79" y="186"/>
                    </a:cubicBezTo>
                    <a:cubicBezTo>
                      <a:pt x="36" y="170"/>
                      <a:pt x="46" y="100"/>
                      <a:pt x="54" y="58"/>
                    </a:cubicBezTo>
                    <a:cubicBezTo>
                      <a:pt x="59" y="33"/>
                      <a:pt x="89" y="25"/>
                      <a:pt x="99" y="1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8" y="159"/>
                      <a:pt x="49" y="303"/>
                      <a:pt x="47" y="311"/>
                    </a:cubicBezTo>
                    <a:cubicBezTo>
                      <a:pt x="45" y="318"/>
                      <a:pt x="26" y="345"/>
                      <a:pt x="48" y="381"/>
                    </a:cubicBezTo>
                    <a:cubicBezTo>
                      <a:pt x="55" y="392"/>
                      <a:pt x="72" y="399"/>
                      <a:pt x="92" y="403"/>
                    </a:cubicBezTo>
                    <a:cubicBezTo>
                      <a:pt x="76" y="388"/>
                      <a:pt x="64" y="366"/>
                      <a:pt x="64" y="342"/>
                    </a:cubicBezTo>
                    <a:cubicBezTo>
                      <a:pt x="64" y="323"/>
                      <a:pt x="82" y="329"/>
                      <a:pt x="92" y="323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108"/>
              <p:cNvSpPr/>
              <p:nvPr/>
            </p:nvSpPr>
            <p:spPr bwMode="auto">
              <a:xfrm>
                <a:off x="3600451" y="4375150"/>
                <a:ext cx="1588" cy="317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109"/>
              <p:cNvSpPr/>
              <p:nvPr/>
            </p:nvSpPr>
            <p:spPr bwMode="auto">
              <a:xfrm>
                <a:off x="3575051" y="4340225"/>
                <a:ext cx="119063" cy="565150"/>
              </a:xfrm>
              <a:custGeom>
                <a:avLst/>
                <a:gdLst>
                  <a:gd name="T0" fmla="*/ 34 w 69"/>
                  <a:gd name="T1" fmla="*/ 283 h 327"/>
                  <a:gd name="T2" fmla="*/ 69 w 69"/>
                  <a:gd name="T3" fmla="*/ 327 h 327"/>
                  <a:gd name="T4" fmla="*/ 61 w 69"/>
                  <a:gd name="T5" fmla="*/ 197 h 327"/>
                  <a:gd name="T6" fmla="*/ 51 w 69"/>
                  <a:gd name="T7" fmla="*/ 0 h 327"/>
                  <a:gd name="T8" fmla="*/ 1 w 69"/>
                  <a:gd name="T9" fmla="*/ 23 h 327"/>
                  <a:gd name="T10" fmla="*/ 0 w 69"/>
                  <a:gd name="T11" fmla="*/ 24 h 327"/>
                  <a:gd name="T12" fmla="*/ 0 w 69"/>
                  <a:gd name="T13" fmla="*/ 25 h 327"/>
                  <a:gd name="T14" fmla="*/ 34 w 69"/>
                  <a:gd name="T15" fmla="*/ 283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27">
                    <a:moveTo>
                      <a:pt x="34" y="283"/>
                    </a:moveTo>
                    <a:cubicBezTo>
                      <a:pt x="40" y="302"/>
                      <a:pt x="52" y="321"/>
                      <a:pt x="69" y="327"/>
                    </a:cubicBezTo>
                    <a:cubicBezTo>
                      <a:pt x="66" y="313"/>
                      <a:pt x="62" y="277"/>
                      <a:pt x="61" y="197"/>
                    </a:cubicBezTo>
                    <a:cubicBezTo>
                      <a:pt x="59" y="69"/>
                      <a:pt x="51" y="0"/>
                      <a:pt x="51" y="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49" y="95"/>
                      <a:pt x="9" y="202"/>
                      <a:pt x="34" y="283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110"/>
              <p:cNvSpPr/>
              <p:nvPr/>
            </p:nvSpPr>
            <p:spPr bwMode="auto">
              <a:xfrm>
                <a:off x="3582989" y="4954587"/>
                <a:ext cx="158750" cy="74613"/>
              </a:xfrm>
              <a:custGeom>
                <a:avLst/>
                <a:gdLst>
                  <a:gd name="T0" fmla="*/ 0 w 92"/>
                  <a:gd name="T1" fmla="*/ 13 h 43"/>
                  <a:gd name="T2" fmla="*/ 53 w 92"/>
                  <a:gd name="T3" fmla="*/ 40 h 43"/>
                  <a:gd name="T4" fmla="*/ 86 w 92"/>
                  <a:gd name="T5" fmla="*/ 23 h 43"/>
                  <a:gd name="T6" fmla="*/ 86 w 92"/>
                  <a:gd name="T7" fmla="*/ 0 h 43"/>
                  <a:gd name="T8" fmla="*/ 0 w 92"/>
                  <a:gd name="T9" fmla="*/ 1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43">
                    <a:moveTo>
                      <a:pt x="0" y="13"/>
                    </a:moveTo>
                    <a:cubicBezTo>
                      <a:pt x="15" y="28"/>
                      <a:pt x="33" y="35"/>
                      <a:pt x="53" y="40"/>
                    </a:cubicBezTo>
                    <a:cubicBezTo>
                      <a:pt x="69" y="43"/>
                      <a:pt x="81" y="35"/>
                      <a:pt x="86" y="23"/>
                    </a:cubicBezTo>
                    <a:cubicBezTo>
                      <a:pt x="92" y="16"/>
                      <a:pt x="90" y="8"/>
                      <a:pt x="86" y="0"/>
                    </a:cubicBezTo>
                    <a:cubicBezTo>
                      <a:pt x="65" y="21"/>
                      <a:pt x="28" y="24"/>
                      <a:pt x="0" y="13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111"/>
              <p:cNvSpPr/>
              <p:nvPr/>
            </p:nvSpPr>
            <p:spPr bwMode="auto">
              <a:xfrm>
                <a:off x="3208339" y="4933950"/>
                <a:ext cx="114300" cy="168275"/>
              </a:xfrm>
              <a:custGeom>
                <a:avLst/>
                <a:gdLst>
                  <a:gd name="T0" fmla="*/ 45 w 66"/>
                  <a:gd name="T1" fmla="*/ 4 h 97"/>
                  <a:gd name="T2" fmla="*/ 44 w 66"/>
                  <a:gd name="T3" fmla="*/ 74 h 97"/>
                  <a:gd name="T4" fmla="*/ 0 w 66"/>
                  <a:gd name="T5" fmla="*/ 97 h 97"/>
                  <a:gd name="T6" fmla="*/ 28 w 66"/>
                  <a:gd name="T7" fmla="*/ 36 h 97"/>
                  <a:gd name="T8" fmla="*/ 0 w 66"/>
                  <a:gd name="T9" fmla="*/ 16 h 97"/>
                  <a:gd name="T10" fmla="*/ 14 w 66"/>
                  <a:gd name="T11" fmla="*/ 7 h 97"/>
                  <a:gd name="T12" fmla="*/ 45 w 66"/>
                  <a:gd name="T13" fmla="*/ 0 h 97"/>
                  <a:gd name="T14" fmla="*/ 45 w 66"/>
                  <a:gd name="T15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97">
                    <a:moveTo>
                      <a:pt x="45" y="4"/>
                    </a:moveTo>
                    <a:cubicBezTo>
                      <a:pt x="47" y="12"/>
                      <a:pt x="66" y="39"/>
                      <a:pt x="44" y="74"/>
                    </a:cubicBezTo>
                    <a:cubicBezTo>
                      <a:pt x="37" y="85"/>
                      <a:pt x="20" y="93"/>
                      <a:pt x="0" y="97"/>
                    </a:cubicBezTo>
                    <a:cubicBezTo>
                      <a:pt x="17" y="82"/>
                      <a:pt x="28" y="59"/>
                      <a:pt x="28" y="36"/>
                    </a:cubicBezTo>
                    <a:cubicBezTo>
                      <a:pt x="28" y="16"/>
                      <a:pt x="10" y="22"/>
                      <a:pt x="0" y="16"/>
                    </a:cubicBezTo>
                    <a:cubicBezTo>
                      <a:pt x="4" y="12"/>
                      <a:pt x="9" y="10"/>
                      <a:pt x="14" y="7"/>
                    </a:cubicBezTo>
                    <a:cubicBezTo>
                      <a:pt x="25" y="5"/>
                      <a:pt x="35" y="2"/>
                      <a:pt x="45" y="0"/>
                    </a:cubicBezTo>
                    <a:cubicBezTo>
                      <a:pt x="45" y="2"/>
                      <a:pt x="45" y="4"/>
                      <a:pt x="45" y="4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112"/>
              <p:cNvSpPr/>
              <p:nvPr/>
            </p:nvSpPr>
            <p:spPr bwMode="auto">
              <a:xfrm>
                <a:off x="3043239" y="4984750"/>
                <a:ext cx="160338" cy="73025"/>
              </a:xfrm>
              <a:custGeom>
                <a:avLst/>
                <a:gdLst>
                  <a:gd name="T0" fmla="*/ 92 w 92"/>
                  <a:gd name="T1" fmla="*/ 12 h 42"/>
                  <a:gd name="T2" fmla="*/ 38 w 92"/>
                  <a:gd name="T3" fmla="*/ 39 h 42"/>
                  <a:gd name="T4" fmla="*/ 5 w 92"/>
                  <a:gd name="T5" fmla="*/ 22 h 42"/>
                  <a:gd name="T6" fmla="*/ 5 w 92"/>
                  <a:gd name="T7" fmla="*/ 0 h 42"/>
                  <a:gd name="T8" fmla="*/ 92 w 92"/>
                  <a:gd name="T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42">
                    <a:moveTo>
                      <a:pt x="92" y="12"/>
                    </a:moveTo>
                    <a:cubicBezTo>
                      <a:pt x="76" y="27"/>
                      <a:pt x="58" y="34"/>
                      <a:pt x="38" y="39"/>
                    </a:cubicBezTo>
                    <a:cubicBezTo>
                      <a:pt x="23" y="42"/>
                      <a:pt x="10" y="34"/>
                      <a:pt x="5" y="22"/>
                    </a:cubicBezTo>
                    <a:cubicBezTo>
                      <a:pt x="0" y="15"/>
                      <a:pt x="2" y="7"/>
                      <a:pt x="5" y="0"/>
                    </a:cubicBezTo>
                    <a:cubicBezTo>
                      <a:pt x="26" y="20"/>
                      <a:pt x="64" y="24"/>
                      <a:pt x="92" y="12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113"/>
              <p:cNvSpPr/>
              <p:nvPr/>
            </p:nvSpPr>
            <p:spPr bwMode="auto">
              <a:xfrm>
                <a:off x="3070226" y="4379912"/>
                <a:ext cx="342900" cy="595313"/>
              </a:xfrm>
              <a:custGeom>
                <a:avLst/>
                <a:gdLst>
                  <a:gd name="T0" fmla="*/ 199 w 199"/>
                  <a:gd name="T1" fmla="*/ 43 h 345"/>
                  <a:gd name="T2" fmla="*/ 25 w 199"/>
                  <a:gd name="T3" fmla="*/ 0 h 345"/>
                  <a:gd name="T4" fmla="*/ 0 w 199"/>
                  <a:gd name="T5" fmla="*/ 315 h 345"/>
                  <a:gd name="T6" fmla="*/ 136 w 199"/>
                  <a:gd name="T7" fmla="*/ 313 h 345"/>
                  <a:gd name="T8" fmla="*/ 199 w 199"/>
                  <a:gd name="T9" fmla="*/ 43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345">
                    <a:moveTo>
                      <a:pt x="199" y="43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9" y="162"/>
                      <a:pt x="0" y="315"/>
                    </a:cubicBezTo>
                    <a:cubicBezTo>
                      <a:pt x="39" y="345"/>
                      <a:pt x="95" y="339"/>
                      <a:pt x="136" y="313"/>
                    </a:cubicBezTo>
                    <a:cubicBezTo>
                      <a:pt x="132" y="259"/>
                      <a:pt x="179" y="109"/>
                      <a:pt x="199" y="43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114"/>
              <p:cNvSpPr/>
              <p:nvPr/>
            </p:nvSpPr>
            <p:spPr bwMode="auto">
              <a:xfrm>
                <a:off x="3074989" y="4383087"/>
                <a:ext cx="119063" cy="574675"/>
              </a:xfrm>
              <a:custGeom>
                <a:avLst/>
                <a:gdLst>
                  <a:gd name="T0" fmla="*/ 35 w 69"/>
                  <a:gd name="T1" fmla="*/ 265 h 332"/>
                  <a:gd name="T2" fmla="*/ 65 w 69"/>
                  <a:gd name="T3" fmla="*/ 14 h 332"/>
                  <a:gd name="T4" fmla="*/ 69 w 69"/>
                  <a:gd name="T5" fmla="*/ 9 h 332"/>
                  <a:gd name="T6" fmla="*/ 30 w 69"/>
                  <a:gd name="T7" fmla="*/ 0 h 332"/>
                  <a:gd name="T8" fmla="*/ 4 w 69"/>
                  <a:gd name="T9" fmla="*/ 321 h 332"/>
                  <a:gd name="T10" fmla="*/ 0 w 69"/>
                  <a:gd name="T11" fmla="*/ 332 h 332"/>
                  <a:gd name="T12" fmla="*/ 35 w 69"/>
                  <a:gd name="T13" fmla="*/ 265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32">
                    <a:moveTo>
                      <a:pt x="35" y="265"/>
                    </a:moveTo>
                    <a:cubicBezTo>
                      <a:pt x="43" y="181"/>
                      <a:pt x="40" y="98"/>
                      <a:pt x="65" y="14"/>
                    </a:cubicBezTo>
                    <a:cubicBezTo>
                      <a:pt x="66" y="12"/>
                      <a:pt x="68" y="11"/>
                      <a:pt x="69" y="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5" y="166"/>
                      <a:pt x="4" y="321"/>
                    </a:cubicBezTo>
                    <a:cubicBezTo>
                      <a:pt x="3" y="325"/>
                      <a:pt x="2" y="329"/>
                      <a:pt x="0" y="332"/>
                    </a:cubicBezTo>
                    <a:cubicBezTo>
                      <a:pt x="21" y="316"/>
                      <a:pt x="33" y="295"/>
                      <a:pt x="35" y="265"/>
                    </a:cubicBezTo>
                    <a:close/>
                  </a:path>
                </a:pathLst>
              </a:custGeom>
              <a:solidFill>
                <a:srgbClr val="D8D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115"/>
              <p:cNvSpPr/>
              <p:nvPr/>
            </p:nvSpPr>
            <p:spPr bwMode="auto">
              <a:xfrm>
                <a:off x="3254376" y="4419600"/>
                <a:ext cx="158750" cy="515938"/>
              </a:xfrm>
              <a:custGeom>
                <a:avLst/>
                <a:gdLst>
                  <a:gd name="T0" fmla="*/ 92 w 92"/>
                  <a:gd name="T1" fmla="*/ 20 h 299"/>
                  <a:gd name="T2" fmla="*/ 11 w 92"/>
                  <a:gd name="T3" fmla="*/ 0 h 299"/>
                  <a:gd name="T4" fmla="*/ 20 w 92"/>
                  <a:gd name="T5" fmla="*/ 186 h 299"/>
                  <a:gd name="T6" fmla="*/ 0 w 92"/>
                  <a:gd name="T7" fmla="*/ 295 h 299"/>
                  <a:gd name="T8" fmla="*/ 13 w 92"/>
                  <a:gd name="T9" fmla="*/ 299 h 299"/>
                  <a:gd name="T10" fmla="*/ 29 w 92"/>
                  <a:gd name="T11" fmla="*/ 290 h 299"/>
                  <a:gd name="T12" fmla="*/ 92 w 92"/>
                  <a:gd name="T13" fmla="*/ 2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299">
                    <a:moveTo>
                      <a:pt x="92" y="2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62" y="46"/>
                      <a:pt x="38" y="129"/>
                      <a:pt x="20" y="186"/>
                    </a:cubicBezTo>
                    <a:cubicBezTo>
                      <a:pt x="12" y="217"/>
                      <a:pt x="14" y="262"/>
                      <a:pt x="0" y="295"/>
                    </a:cubicBezTo>
                    <a:cubicBezTo>
                      <a:pt x="5" y="296"/>
                      <a:pt x="9" y="297"/>
                      <a:pt x="13" y="299"/>
                    </a:cubicBezTo>
                    <a:cubicBezTo>
                      <a:pt x="19" y="296"/>
                      <a:pt x="24" y="293"/>
                      <a:pt x="29" y="290"/>
                    </a:cubicBezTo>
                    <a:cubicBezTo>
                      <a:pt x="25" y="236"/>
                      <a:pt x="72" y="86"/>
                      <a:pt x="92" y="20"/>
                    </a:cubicBezTo>
                    <a:close/>
                  </a:path>
                </a:pathLst>
              </a:custGeom>
              <a:solidFill>
                <a:srgbClr val="BC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116"/>
              <p:cNvSpPr/>
              <p:nvPr/>
            </p:nvSpPr>
            <p:spPr bwMode="auto">
              <a:xfrm>
                <a:off x="3408364" y="4308475"/>
                <a:ext cx="311150" cy="192088"/>
              </a:xfrm>
              <a:custGeom>
                <a:avLst/>
                <a:gdLst>
                  <a:gd name="T0" fmla="*/ 168 w 180"/>
                  <a:gd name="T1" fmla="*/ 0 h 112"/>
                  <a:gd name="T2" fmla="*/ 80 w 180"/>
                  <a:gd name="T3" fmla="*/ 51 h 112"/>
                  <a:gd name="T4" fmla="*/ 5 w 180"/>
                  <a:gd name="T5" fmla="*/ 81 h 112"/>
                  <a:gd name="T6" fmla="*/ 61 w 180"/>
                  <a:gd name="T7" fmla="*/ 97 h 112"/>
                  <a:gd name="T8" fmla="*/ 155 w 180"/>
                  <a:gd name="T9" fmla="*/ 54 h 112"/>
                  <a:gd name="T10" fmla="*/ 168 w 180"/>
                  <a:gd name="T1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" h="112">
                    <a:moveTo>
                      <a:pt x="168" y="0"/>
                    </a:moveTo>
                    <a:cubicBezTo>
                      <a:pt x="168" y="0"/>
                      <a:pt x="115" y="36"/>
                      <a:pt x="80" y="51"/>
                    </a:cubicBezTo>
                    <a:cubicBezTo>
                      <a:pt x="46" y="66"/>
                      <a:pt x="10" y="72"/>
                      <a:pt x="5" y="81"/>
                    </a:cubicBezTo>
                    <a:cubicBezTo>
                      <a:pt x="0" y="91"/>
                      <a:pt x="4" y="112"/>
                      <a:pt x="61" y="97"/>
                    </a:cubicBezTo>
                    <a:cubicBezTo>
                      <a:pt x="118" y="82"/>
                      <a:pt x="140" y="69"/>
                      <a:pt x="155" y="54"/>
                    </a:cubicBezTo>
                    <a:cubicBezTo>
                      <a:pt x="167" y="41"/>
                      <a:pt x="180" y="22"/>
                      <a:pt x="168" y="0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117"/>
              <p:cNvSpPr/>
              <p:nvPr/>
            </p:nvSpPr>
            <p:spPr bwMode="auto">
              <a:xfrm>
                <a:off x="3598864" y="4319587"/>
                <a:ext cx="104775" cy="66675"/>
              </a:xfrm>
              <a:custGeom>
                <a:avLst/>
                <a:gdLst>
                  <a:gd name="T0" fmla="*/ 55 w 61"/>
                  <a:gd name="T1" fmla="*/ 0 h 38"/>
                  <a:gd name="T2" fmla="*/ 0 w 61"/>
                  <a:gd name="T3" fmla="*/ 36 h 38"/>
                  <a:gd name="T4" fmla="*/ 32 w 61"/>
                  <a:gd name="T5" fmla="*/ 23 h 38"/>
                  <a:gd name="T6" fmla="*/ 47 w 61"/>
                  <a:gd name="T7" fmla="*/ 26 h 38"/>
                  <a:gd name="T8" fmla="*/ 51 w 61"/>
                  <a:gd name="T9" fmla="*/ 38 h 38"/>
                  <a:gd name="T10" fmla="*/ 55 w 61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38">
                    <a:moveTo>
                      <a:pt x="55" y="0"/>
                    </a:moveTo>
                    <a:cubicBezTo>
                      <a:pt x="55" y="0"/>
                      <a:pt x="25" y="23"/>
                      <a:pt x="0" y="36"/>
                    </a:cubicBezTo>
                    <a:cubicBezTo>
                      <a:pt x="11" y="31"/>
                      <a:pt x="21" y="27"/>
                      <a:pt x="32" y="23"/>
                    </a:cubicBezTo>
                    <a:cubicBezTo>
                      <a:pt x="38" y="23"/>
                      <a:pt x="43" y="22"/>
                      <a:pt x="47" y="26"/>
                    </a:cubicBezTo>
                    <a:cubicBezTo>
                      <a:pt x="51" y="30"/>
                      <a:pt x="51" y="34"/>
                      <a:pt x="51" y="38"/>
                    </a:cubicBezTo>
                    <a:cubicBezTo>
                      <a:pt x="58" y="28"/>
                      <a:pt x="61" y="14"/>
                      <a:pt x="55" y="0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118"/>
              <p:cNvSpPr/>
              <p:nvPr/>
            </p:nvSpPr>
            <p:spPr bwMode="auto">
              <a:xfrm>
                <a:off x="3086101" y="4352925"/>
                <a:ext cx="336550" cy="147638"/>
              </a:xfrm>
              <a:custGeom>
                <a:avLst/>
                <a:gdLst>
                  <a:gd name="T0" fmla="*/ 7 w 195"/>
                  <a:gd name="T1" fmla="*/ 0 h 86"/>
                  <a:gd name="T2" fmla="*/ 106 w 195"/>
                  <a:gd name="T3" fmla="*/ 38 h 86"/>
                  <a:gd name="T4" fmla="*/ 188 w 195"/>
                  <a:gd name="T5" fmla="*/ 57 h 86"/>
                  <a:gd name="T6" fmla="*/ 133 w 195"/>
                  <a:gd name="T7" fmla="*/ 80 h 86"/>
                  <a:gd name="T8" fmla="*/ 30 w 195"/>
                  <a:gd name="T9" fmla="*/ 52 h 86"/>
                  <a:gd name="T10" fmla="*/ 7 w 195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86">
                    <a:moveTo>
                      <a:pt x="7" y="0"/>
                    </a:moveTo>
                    <a:cubicBezTo>
                      <a:pt x="7" y="0"/>
                      <a:pt x="68" y="28"/>
                      <a:pt x="106" y="38"/>
                    </a:cubicBezTo>
                    <a:cubicBezTo>
                      <a:pt x="144" y="48"/>
                      <a:pt x="181" y="48"/>
                      <a:pt x="188" y="57"/>
                    </a:cubicBezTo>
                    <a:cubicBezTo>
                      <a:pt x="195" y="65"/>
                      <a:pt x="194" y="86"/>
                      <a:pt x="133" y="80"/>
                    </a:cubicBezTo>
                    <a:cubicBezTo>
                      <a:pt x="73" y="74"/>
                      <a:pt x="48" y="65"/>
                      <a:pt x="30" y="52"/>
                    </a:cubicBezTo>
                    <a:cubicBezTo>
                      <a:pt x="15" y="40"/>
                      <a:pt x="0" y="23"/>
                      <a:pt x="7" y="0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119"/>
              <p:cNvSpPr/>
              <p:nvPr/>
            </p:nvSpPr>
            <p:spPr bwMode="auto">
              <a:xfrm>
                <a:off x="3098801" y="4362450"/>
                <a:ext cx="114300" cy="65088"/>
              </a:xfrm>
              <a:custGeom>
                <a:avLst/>
                <a:gdLst>
                  <a:gd name="T0" fmla="*/ 4 w 66"/>
                  <a:gd name="T1" fmla="*/ 0 h 37"/>
                  <a:gd name="T2" fmla="*/ 66 w 66"/>
                  <a:gd name="T3" fmla="*/ 28 h 37"/>
                  <a:gd name="T4" fmla="*/ 31 w 66"/>
                  <a:gd name="T5" fmla="*/ 20 h 37"/>
                  <a:gd name="T6" fmla="*/ 16 w 66"/>
                  <a:gd name="T7" fmla="*/ 25 h 37"/>
                  <a:gd name="T8" fmla="*/ 15 w 66"/>
                  <a:gd name="T9" fmla="*/ 37 h 37"/>
                  <a:gd name="T10" fmla="*/ 4 w 66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37">
                    <a:moveTo>
                      <a:pt x="4" y="0"/>
                    </a:moveTo>
                    <a:cubicBezTo>
                      <a:pt x="4" y="0"/>
                      <a:pt x="38" y="19"/>
                      <a:pt x="66" y="28"/>
                    </a:cubicBezTo>
                    <a:cubicBezTo>
                      <a:pt x="54" y="25"/>
                      <a:pt x="43" y="22"/>
                      <a:pt x="31" y="20"/>
                    </a:cubicBezTo>
                    <a:cubicBezTo>
                      <a:pt x="26" y="20"/>
                      <a:pt x="20" y="21"/>
                      <a:pt x="16" y="25"/>
                    </a:cubicBezTo>
                    <a:cubicBezTo>
                      <a:pt x="14" y="29"/>
                      <a:pt x="14" y="33"/>
                      <a:pt x="15" y="37"/>
                    </a:cubicBezTo>
                    <a:cubicBezTo>
                      <a:pt x="6" y="29"/>
                      <a:pt x="0" y="15"/>
                      <a:pt x="4" y="0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120"/>
              <p:cNvSpPr/>
              <p:nvPr/>
            </p:nvSpPr>
            <p:spPr bwMode="auto">
              <a:xfrm>
                <a:off x="3478214" y="4879975"/>
                <a:ext cx="274638" cy="95250"/>
              </a:xfrm>
              <a:custGeom>
                <a:avLst/>
                <a:gdLst>
                  <a:gd name="T0" fmla="*/ 68 w 159"/>
                  <a:gd name="T1" fmla="*/ 21 h 56"/>
                  <a:gd name="T2" fmla="*/ 132 w 159"/>
                  <a:gd name="T3" fmla="*/ 0 h 56"/>
                  <a:gd name="T4" fmla="*/ 143 w 159"/>
                  <a:gd name="T5" fmla="*/ 34 h 56"/>
                  <a:gd name="T6" fmla="*/ 27 w 159"/>
                  <a:gd name="T7" fmla="*/ 40 h 56"/>
                  <a:gd name="T8" fmla="*/ 12 w 159"/>
                  <a:gd name="T9" fmla="*/ 2 h 56"/>
                  <a:gd name="T10" fmla="*/ 68 w 159"/>
                  <a:gd name="T11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" h="56">
                    <a:moveTo>
                      <a:pt x="68" y="21"/>
                    </a:moveTo>
                    <a:cubicBezTo>
                      <a:pt x="97" y="23"/>
                      <a:pt x="128" y="9"/>
                      <a:pt x="132" y="0"/>
                    </a:cubicBezTo>
                    <a:cubicBezTo>
                      <a:pt x="132" y="0"/>
                      <a:pt x="159" y="18"/>
                      <a:pt x="143" y="34"/>
                    </a:cubicBezTo>
                    <a:cubicBezTo>
                      <a:pt x="127" y="50"/>
                      <a:pt x="53" y="56"/>
                      <a:pt x="27" y="40"/>
                    </a:cubicBezTo>
                    <a:cubicBezTo>
                      <a:pt x="0" y="24"/>
                      <a:pt x="6" y="6"/>
                      <a:pt x="12" y="2"/>
                    </a:cubicBezTo>
                    <a:cubicBezTo>
                      <a:pt x="12" y="2"/>
                      <a:pt x="34" y="19"/>
                      <a:pt x="68" y="21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121"/>
              <p:cNvSpPr/>
              <p:nvPr/>
            </p:nvSpPr>
            <p:spPr bwMode="auto">
              <a:xfrm>
                <a:off x="3694114" y="4889500"/>
                <a:ext cx="44450" cy="42863"/>
              </a:xfrm>
              <a:custGeom>
                <a:avLst/>
                <a:gdLst>
                  <a:gd name="T0" fmla="*/ 8 w 26"/>
                  <a:gd name="T1" fmla="*/ 0 h 25"/>
                  <a:gd name="T2" fmla="*/ 0 w 26"/>
                  <a:gd name="T3" fmla="*/ 7 h 25"/>
                  <a:gd name="T4" fmla="*/ 12 w 26"/>
                  <a:gd name="T5" fmla="*/ 25 h 25"/>
                  <a:gd name="T6" fmla="*/ 15 w 26"/>
                  <a:gd name="T7" fmla="*/ 23 h 25"/>
                  <a:gd name="T8" fmla="*/ 8 w 2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8" y="0"/>
                    </a:moveTo>
                    <a:cubicBezTo>
                      <a:pt x="7" y="2"/>
                      <a:pt x="4" y="4"/>
                      <a:pt x="0" y="7"/>
                    </a:cubicBezTo>
                    <a:cubicBezTo>
                      <a:pt x="7" y="10"/>
                      <a:pt x="12" y="17"/>
                      <a:pt x="12" y="25"/>
                    </a:cubicBezTo>
                    <a:cubicBezTo>
                      <a:pt x="13" y="25"/>
                      <a:pt x="14" y="24"/>
                      <a:pt x="15" y="23"/>
                    </a:cubicBezTo>
                    <a:cubicBezTo>
                      <a:pt x="26" y="12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Freeform: Shape 122"/>
              <p:cNvSpPr/>
              <p:nvPr/>
            </p:nvSpPr>
            <p:spPr bwMode="auto">
              <a:xfrm>
                <a:off x="3027364" y="4892675"/>
                <a:ext cx="298450" cy="98425"/>
              </a:xfrm>
              <a:custGeom>
                <a:avLst/>
                <a:gdLst>
                  <a:gd name="T0" fmla="*/ 99 w 173"/>
                  <a:gd name="T1" fmla="*/ 22 h 57"/>
                  <a:gd name="T2" fmla="*/ 28 w 173"/>
                  <a:gd name="T3" fmla="*/ 0 h 57"/>
                  <a:gd name="T4" fmla="*/ 17 w 173"/>
                  <a:gd name="T5" fmla="*/ 34 h 57"/>
                  <a:gd name="T6" fmla="*/ 144 w 173"/>
                  <a:gd name="T7" fmla="*/ 41 h 57"/>
                  <a:gd name="T8" fmla="*/ 160 w 173"/>
                  <a:gd name="T9" fmla="*/ 4 h 57"/>
                  <a:gd name="T10" fmla="*/ 99 w 173"/>
                  <a:gd name="T11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57">
                    <a:moveTo>
                      <a:pt x="99" y="22"/>
                    </a:moveTo>
                    <a:cubicBezTo>
                      <a:pt x="68" y="23"/>
                      <a:pt x="33" y="9"/>
                      <a:pt x="28" y="0"/>
                    </a:cubicBezTo>
                    <a:cubicBezTo>
                      <a:pt x="28" y="0"/>
                      <a:pt x="0" y="17"/>
                      <a:pt x="17" y="34"/>
                    </a:cubicBezTo>
                    <a:cubicBezTo>
                      <a:pt x="34" y="51"/>
                      <a:pt x="114" y="57"/>
                      <a:pt x="144" y="41"/>
                    </a:cubicBezTo>
                    <a:cubicBezTo>
                      <a:pt x="173" y="26"/>
                      <a:pt x="166" y="8"/>
                      <a:pt x="160" y="4"/>
                    </a:cubicBezTo>
                    <a:cubicBezTo>
                      <a:pt x="160" y="4"/>
                      <a:pt x="136" y="20"/>
                      <a:pt x="99" y="22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Freeform: Shape 123"/>
              <p:cNvSpPr/>
              <p:nvPr/>
            </p:nvSpPr>
            <p:spPr bwMode="auto">
              <a:xfrm>
                <a:off x="3043239" y="4903787"/>
                <a:ext cx="49213" cy="42863"/>
              </a:xfrm>
              <a:custGeom>
                <a:avLst/>
                <a:gdLst>
                  <a:gd name="T0" fmla="*/ 20 w 28"/>
                  <a:gd name="T1" fmla="*/ 0 h 25"/>
                  <a:gd name="T2" fmla="*/ 28 w 28"/>
                  <a:gd name="T3" fmla="*/ 6 h 25"/>
                  <a:gd name="T4" fmla="*/ 14 w 28"/>
                  <a:gd name="T5" fmla="*/ 25 h 25"/>
                  <a:gd name="T6" fmla="*/ 11 w 28"/>
                  <a:gd name="T7" fmla="*/ 23 h 25"/>
                  <a:gd name="T8" fmla="*/ 20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20" y="0"/>
                    </a:moveTo>
                    <a:cubicBezTo>
                      <a:pt x="21" y="2"/>
                      <a:pt x="24" y="4"/>
                      <a:pt x="28" y="6"/>
                    </a:cubicBezTo>
                    <a:cubicBezTo>
                      <a:pt x="20" y="10"/>
                      <a:pt x="14" y="17"/>
                      <a:pt x="14" y="25"/>
                    </a:cubicBezTo>
                    <a:cubicBezTo>
                      <a:pt x="13" y="24"/>
                      <a:pt x="12" y="24"/>
                      <a:pt x="11" y="23"/>
                    </a:cubicBezTo>
                    <a:cubicBezTo>
                      <a:pt x="0" y="12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124"/>
              <p:cNvSpPr/>
              <p:nvPr/>
            </p:nvSpPr>
            <p:spPr bwMode="auto">
              <a:xfrm>
                <a:off x="3752851" y="3865562"/>
                <a:ext cx="185738" cy="212725"/>
              </a:xfrm>
              <a:custGeom>
                <a:avLst/>
                <a:gdLst>
                  <a:gd name="T0" fmla="*/ 98 w 108"/>
                  <a:gd name="T1" fmla="*/ 45 h 123"/>
                  <a:gd name="T2" fmla="*/ 72 w 108"/>
                  <a:gd name="T3" fmla="*/ 114 h 123"/>
                  <a:gd name="T4" fmla="*/ 10 w 108"/>
                  <a:gd name="T5" fmla="*/ 78 h 123"/>
                  <a:gd name="T6" fmla="*/ 36 w 108"/>
                  <a:gd name="T7" fmla="*/ 9 h 123"/>
                  <a:gd name="T8" fmla="*/ 98 w 108"/>
                  <a:gd name="T9" fmla="*/ 4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23">
                    <a:moveTo>
                      <a:pt x="98" y="45"/>
                    </a:moveTo>
                    <a:cubicBezTo>
                      <a:pt x="108" y="74"/>
                      <a:pt x="96" y="105"/>
                      <a:pt x="72" y="114"/>
                    </a:cubicBezTo>
                    <a:cubicBezTo>
                      <a:pt x="48" y="123"/>
                      <a:pt x="20" y="107"/>
                      <a:pt x="10" y="78"/>
                    </a:cubicBezTo>
                    <a:cubicBezTo>
                      <a:pt x="0" y="49"/>
                      <a:pt x="11" y="18"/>
                      <a:pt x="36" y="9"/>
                    </a:cubicBezTo>
                    <a:cubicBezTo>
                      <a:pt x="60" y="0"/>
                      <a:pt x="88" y="16"/>
                      <a:pt x="98" y="45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Freeform: Shape 125"/>
              <p:cNvSpPr/>
              <p:nvPr/>
            </p:nvSpPr>
            <p:spPr bwMode="auto">
              <a:xfrm>
                <a:off x="3767139" y="3808412"/>
                <a:ext cx="180975" cy="217488"/>
              </a:xfrm>
              <a:custGeom>
                <a:avLst/>
                <a:gdLst>
                  <a:gd name="T0" fmla="*/ 100 w 104"/>
                  <a:gd name="T1" fmla="*/ 57 h 126"/>
                  <a:gd name="T2" fmla="*/ 59 w 104"/>
                  <a:gd name="T3" fmla="*/ 123 h 126"/>
                  <a:gd name="T4" fmla="*/ 4 w 104"/>
                  <a:gd name="T5" fmla="*/ 68 h 126"/>
                  <a:gd name="T6" fmla="*/ 45 w 104"/>
                  <a:gd name="T7" fmla="*/ 3 h 126"/>
                  <a:gd name="T8" fmla="*/ 100 w 104"/>
                  <a:gd name="T9" fmla="*/ 5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26">
                    <a:moveTo>
                      <a:pt x="100" y="57"/>
                    </a:moveTo>
                    <a:cubicBezTo>
                      <a:pt x="104" y="91"/>
                      <a:pt x="85" y="120"/>
                      <a:pt x="59" y="123"/>
                    </a:cubicBezTo>
                    <a:cubicBezTo>
                      <a:pt x="32" y="126"/>
                      <a:pt x="8" y="101"/>
                      <a:pt x="4" y="68"/>
                    </a:cubicBezTo>
                    <a:cubicBezTo>
                      <a:pt x="0" y="35"/>
                      <a:pt x="19" y="6"/>
                      <a:pt x="45" y="3"/>
                    </a:cubicBezTo>
                    <a:cubicBezTo>
                      <a:pt x="72" y="0"/>
                      <a:pt x="96" y="24"/>
                      <a:pt x="100" y="57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126"/>
              <p:cNvSpPr/>
              <p:nvPr/>
            </p:nvSpPr>
            <p:spPr bwMode="auto">
              <a:xfrm>
                <a:off x="3790951" y="3808412"/>
                <a:ext cx="157163" cy="214313"/>
              </a:xfrm>
              <a:custGeom>
                <a:avLst/>
                <a:gdLst>
                  <a:gd name="T0" fmla="*/ 87 w 91"/>
                  <a:gd name="T1" fmla="*/ 57 h 124"/>
                  <a:gd name="T2" fmla="*/ 32 w 91"/>
                  <a:gd name="T3" fmla="*/ 3 h 124"/>
                  <a:gd name="T4" fmla="*/ 0 w 91"/>
                  <a:gd name="T5" fmla="*/ 25 h 124"/>
                  <a:gd name="T6" fmla="*/ 26 w 91"/>
                  <a:gd name="T7" fmla="*/ 50 h 124"/>
                  <a:gd name="T8" fmla="*/ 20 w 91"/>
                  <a:gd name="T9" fmla="*/ 117 h 124"/>
                  <a:gd name="T10" fmla="*/ 46 w 91"/>
                  <a:gd name="T11" fmla="*/ 123 h 124"/>
                  <a:gd name="T12" fmla="*/ 87 w 91"/>
                  <a:gd name="T13" fmla="*/ 5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124">
                    <a:moveTo>
                      <a:pt x="87" y="57"/>
                    </a:moveTo>
                    <a:cubicBezTo>
                      <a:pt x="83" y="24"/>
                      <a:pt x="59" y="0"/>
                      <a:pt x="32" y="3"/>
                    </a:cubicBezTo>
                    <a:cubicBezTo>
                      <a:pt x="19" y="4"/>
                      <a:pt x="7" y="13"/>
                      <a:pt x="0" y="25"/>
                    </a:cubicBezTo>
                    <a:cubicBezTo>
                      <a:pt x="4" y="36"/>
                      <a:pt x="14" y="46"/>
                      <a:pt x="26" y="50"/>
                    </a:cubicBezTo>
                    <a:cubicBezTo>
                      <a:pt x="12" y="72"/>
                      <a:pt x="27" y="95"/>
                      <a:pt x="20" y="117"/>
                    </a:cubicBezTo>
                    <a:cubicBezTo>
                      <a:pt x="28" y="122"/>
                      <a:pt x="37" y="124"/>
                      <a:pt x="46" y="123"/>
                    </a:cubicBezTo>
                    <a:cubicBezTo>
                      <a:pt x="72" y="120"/>
                      <a:pt x="91" y="91"/>
                      <a:pt x="87" y="57"/>
                    </a:cubicBezTo>
                    <a:close/>
                  </a:path>
                </a:pathLst>
              </a:custGeom>
              <a:solidFill>
                <a:srgbClr val="8488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Freeform: Shape 127"/>
              <p:cNvSpPr/>
              <p:nvPr/>
            </p:nvSpPr>
            <p:spPr bwMode="auto">
              <a:xfrm>
                <a:off x="3448051" y="4600575"/>
                <a:ext cx="265113" cy="141288"/>
              </a:xfrm>
              <a:custGeom>
                <a:avLst/>
                <a:gdLst>
                  <a:gd name="T0" fmla="*/ 12 w 153"/>
                  <a:gd name="T1" fmla="*/ 35 h 81"/>
                  <a:gd name="T2" fmla="*/ 101 w 153"/>
                  <a:gd name="T3" fmla="*/ 24 h 81"/>
                  <a:gd name="T4" fmla="*/ 150 w 153"/>
                  <a:gd name="T5" fmla="*/ 26 h 81"/>
                  <a:gd name="T6" fmla="*/ 129 w 153"/>
                  <a:gd name="T7" fmla="*/ 64 h 81"/>
                  <a:gd name="T8" fmla="*/ 28 w 153"/>
                  <a:gd name="T9" fmla="*/ 69 h 81"/>
                  <a:gd name="T10" fmla="*/ 12 w 153"/>
                  <a:gd name="T11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81">
                    <a:moveTo>
                      <a:pt x="12" y="35"/>
                    </a:moveTo>
                    <a:cubicBezTo>
                      <a:pt x="25" y="42"/>
                      <a:pt x="63" y="39"/>
                      <a:pt x="101" y="24"/>
                    </a:cubicBezTo>
                    <a:cubicBezTo>
                      <a:pt x="138" y="9"/>
                      <a:pt x="146" y="0"/>
                      <a:pt x="150" y="26"/>
                    </a:cubicBezTo>
                    <a:cubicBezTo>
                      <a:pt x="153" y="42"/>
                      <a:pt x="148" y="59"/>
                      <a:pt x="129" y="64"/>
                    </a:cubicBezTo>
                    <a:cubicBezTo>
                      <a:pt x="110" y="69"/>
                      <a:pt x="56" y="81"/>
                      <a:pt x="28" y="69"/>
                    </a:cubicBezTo>
                    <a:cubicBezTo>
                      <a:pt x="0" y="56"/>
                      <a:pt x="12" y="35"/>
                      <a:pt x="12" y="35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Freeform: Shape 128"/>
              <p:cNvSpPr/>
              <p:nvPr/>
            </p:nvSpPr>
            <p:spPr bwMode="auto">
              <a:xfrm>
                <a:off x="3670301" y="4624387"/>
                <a:ext cx="36513" cy="73025"/>
              </a:xfrm>
              <a:custGeom>
                <a:avLst/>
                <a:gdLst>
                  <a:gd name="T0" fmla="*/ 19 w 21"/>
                  <a:gd name="T1" fmla="*/ 15 h 43"/>
                  <a:gd name="T2" fmla="*/ 0 w 21"/>
                  <a:gd name="T3" fmla="*/ 5 h 43"/>
                  <a:gd name="T4" fmla="*/ 6 w 21"/>
                  <a:gd name="T5" fmla="*/ 43 h 43"/>
                  <a:gd name="T6" fmla="*/ 19 w 21"/>
                  <a:gd name="T7" fmla="*/ 1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3">
                    <a:moveTo>
                      <a:pt x="19" y="15"/>
                    </a:moveTo>
                    <a:cubicBezTo>
                      <a:pt x="16" y="1"/>
                      <a:pt x="12" y="0"/>
                      <a:pt x="0" y="5"/>
                    </a:cubicBezTo>
                    <a:cubicBezTo>
                      <a:pt x="8" y="16"/>
                      <a:pt x="10" y="31"/>
                      <a:pt x="6" y="43"/>
                    </a:cubicBezTo>
                    <a:cubicBezTo>
                      <a:pt x="17" y="38"/>
                      <a:pt x="21" y="26"/>
                      <a:pt x="19" y="15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Freeform: Shape 129"/>
              <p:cNvSpPr/>
              <p:nvPr/>
            </p:nvSpPr>
            <p:spPr bwMode="auto">
              <a:xfrm>
                <a:off x="3086101" y="4606925"/>
                <a:ext cx="282575" cy="144463"/>
              </a:xfrm>
              <a:custGeom>
                <a:avLst/>
                <a:gdLst>
                  <a:gd name="T0" fmla="*/ 152 w 164"/>
                  <a:gd name="T1" fmla="*/ 39 h 84"/>
                  <a:gd name="T2" fmla="*/ 56 w 164"/>
                  <a:gd name="T3" fmla="*/ 25 h 84"/>
                  <a:gd name="T4" fmla="*/ 3 w 164"/>
                  <a:gd name="T5" fmla="*/ 25 h 84"/>
                  <a:gd name="T6" fmla="*/ 25 w 164"/>
                  <a:gd name="T7" fmla="*/ 64 h 84"/>
                  <a:gd name="T8" fmla="*/ 133 w 164"/>
                  <a:gd name="T9" fmla="*/ 72 h 84"/>
                  <a:gd name="T10" fmla="*/ 152 w 164"/>
                  <a:gd name="T11" fmla="*/ 3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84">
                    <a:moveTo>
                      <a:pt x="152" y="39"/>
                    </a:moveTo>
                    <a:cubicBezTo>
                      <a:pt x="137" y="46"/>
                      <a:pt x="96" y="41"/>
                      <a:pt x="56" y="25"/>
                    </a:cubicBezTo>
                    <a:cubicBezTo>
                      <a:pt x="17" y="9"/>
                      <a:pt x="8" y="0"/>
                      <a:pt x="3" y="25"/>
                    </a:cubicBezTo>
                    <a:cubicBezTo>
                      <a:pt x="0" y="41"/>
                      <a:pt x="5" y="58"/>
                      <a:pt x="25" y="64"/>
                    </a:cubicBezTo>
                    <a:cubicBezTo>
                      <a:pt x="45" y="69"/>
                      <a:pt x="103" y="84"/>
                      <a:pt x="133" y="72"/>
                    </a:cubicBezTo>
                    <a:cubicBezTo>
                      <a:pt x="164" y="61"/>
                      <a:pt x="152" y="39"/>
                      <a:pt x="152" y="39"/>
                    </a:cubicBezTo>
                    <a:close/>
                  </a:path>
                </a:pathLst>
              </a:custGeom>
              <a:solidFill>
                <a:srgbClr val="787C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Freeform: Shape 130"/>
              <p:cNvSpPr/>
              <p:nvPr/>
            </p:nvSpPr>
            <p:spPr bwMode="auto">
              <a:xfrm>
                <a:off x="2597151" y="2125662"/>
                <a:ext cx="1257300" cy="1103313"/>
              </a:xfrm>
              <a:custGeom>
                <a:avLst/>
                <a:gdLst>
                  <a:gd name="T0" fmla="*/ 728 w 728"/>
                  <a:gd name="T1" fmla="*/ 483 h 639"/>
                  <a:gd name="T2" fmla="*/ 526 w 728"/>
                  <a:gd name="T3" fmla="*/ 479 h 639"/>
                  <a:gd name="T4" fmla="*/ 380 w 728"/>
                  <a:gd name="T5" fmla="*/ 495 h 639"/>
                  <a:gd name="T6" fmla="*/ 316 w 728"/>
                  <a:gd name="T7" fmla="*/ 548 h 639"/>
                  <a:gd name="T8" fmla="*/ 162 w 728"/>
                  <a:gd name="T9" fmla="*/ 545 h 639"/>
                  <a:gd name="T10" fmla="*/ 218 w 728"/>
                  <a:gd name="T11" fmla="*/ 610 h 639"/>
                  <a:gd name="T12" fmla="*/ 132 w 728"/>
                  <a:gd name="T13" fmla="*/ 639 h 639"/>
                  <a:gd name="T14" fmla="*/ 17 w 728"/>
                  <a:gd name="T15" fmla="*/ 350 h 639"/>
                  <a:gd name="T16" fmla="*/ 47 w 728"/>
                  <a:gd name="T17" fmla="*/ 342 h 639"/>
                  <a:gd name="T18" fmla="*/ 5 w 728"/>
                  <a:gd name="T19" fmla="*/ 288 h 639"/>
                  <a:gd name="T20" fmla="*/ 92 w 728"/>
                  <a:gd name="T21" fmla="*/ 249 h 639"/>
                  <a:gd name="T22" fmla="*/ 87 w 728"/>
                  <a:gd name="T23" fmla="*/ 149 h 639"/>
                  <a:gd name="T24" fmla="*/ 235 w 728"/>
                  <a:gd name="T25" fmla="*/ 112 h 639"/>
                  <a:gd name="T26" fmla="*/ 240 w 728"/>
                  <a:gd name="T27" fmla="*/ 25 h 639"/>
                  <a:gd name="T28" fmla="*/ 727 w 728"/>
                  <a:gd name="T29" fmla="*/ 24 h 639"/>
                  <a:gd name="T30" fmla="*/ 728 w 728"/>
                  <a:gd name="T31" fmla="*/ 483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8" h="639">
                    <a:moveTo>
                      <a:pt x="728" y="483"/>
                    </a:moveTo>
                    <a:cubicBezTo>
                      <a:pt x="728" y="483"/>
                      <a:pt x="657" y="514"/>
                      <a:pt x="526" y="479"/>
                    </a:cubicBezTo>
                    <a:cubicBezTo>
                      <a:pt x="396" y="445"/>
                      <a:pt x="370" y="453"/>
                      <a:pt x="380" y="495"/>
                    </a:cubicBezTo>
                    <a:cubicBezTo>
                      <a:pt x="391" y="538"/>
                      <a:pt x="403" y="561"/>
                      <a:pt x="316" y="548"/>
                    </a:cubicBezTo>
                    <a:cubicBezTo>
                      <a:pt x="229" y="534"/>
                      <a:pt x="158" y="530"/>
                      <a:pt x="162" y="545"/>
                    </a:cubicBezTo>
                    <a:cubicBezTo>
                      <a:pt x="165" y="560"/>
                      <a:pt x="293" y="591"/>
                      <a:pt x="218" y="610"/>
                    </a:cubicBezTo>
                    <a:cubicBezTo>
                      <a:pt x="185" y="618"/>
                      <a:pt x="142" y="616"/>
                      <a:pt x="132" y="639"/>
                    </a:cubicBezTo>
                    <a:cubicBezTo>
                      <a:pt x="132" y="639"/>
                      <a:pt x="111" y="449"/>
                      <a:pt x="17" y="350"/>
                    </a:cubicBezTo>
                    <a:cubicBezTo>
                      <a:pt x="47" y="342"/>
                      <a:pt x="47" y="342"/>
                      <a:pt x="47" y="342"/>
                    </a:cubicBezTo>
                    <a:cubicBezTo>
                      <a:pt x="47" y="342"/>
                      <a:pt x="0" y="310"/>
                      <a:pt x="5" y="288"/>
                    </a:cubicBezTo>
                    <a:cubicBezTo>
                      <a:pt x="11" y="266"/>
                      <a:pt x="70" y="283"/>
                      <a:pt x="92" y="249"/>
                    </a:cubicBezTo>
                    <a:cubicBezTo>
                      <a:pt x="114" y="216"/>
                      <a:pt x="63" y="178"/>
                      <a:pt x="87" y="149"/>
                    </a:cubicBezTo>
                    <a:cubicBezTo>
                      <a:pt x="112" y="121"/>
                      <a:pt x="205" y="147"/>
                      <a:pt x="235" y="112"/>
                    </a:cubicBezTo>
                    <a:cubicBezTo>
                      <a:pt x="265" y="77"/>
                      <a:pt x="210" y="50"/>
                      <a:pt x="240" y="25"/>
                    </a:cubicBezTo>
                    <a:cubicBezTo>
                      <a:pt x="271" y="0"/>
                      <a:pt x="629" y="60"/>
                      <a:pt x="727" y="24"/>
                    </a:cubicBezTo>
                    <a:cubicBezTo>
                      <a:pt x="727" y="24"/>
                      <a:pt x="657" y="166"/>
                      <a:pt x="728" y="483"/>
                    </a:cubicBezTo>
                    <a:close/>
                  </a:path>
                </a:pathLst>
              </a:custGeom>
              <a:solidFill>
                <a:srgbClr val="909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Freeform: Shape 131"/>
              <p:cNvSpPr/>
              <p:nvPr/>
            </p:nvSpPr>
            <p:spPr bwMode="auto">
              <a:xfrm>
                <a:off x="2805114" y="2203450"/>
                <a:ext cx="1049338" cy="1025525"/>
              </a:xfrm>
              <a:custGeom>
                <a:avLst/>
                <a:gdLst>
                  <a:gd name="T0" fmla="*/ 34 w 607"/>
                  <a:gd name="T1" fmla="*/ 527 h 594"/>
                  <a:gd name="T2" fmla="*/ 21 w 607"/>
                  <a:gd name="T3" fmla="*/ 421 h 594"/>
                  <a:gd name="T4" fmla="*/ 16 w 607"/>
                  <a:gd name="T5" fmla="*/ 387 h 594"/>
                  <a:gd name="T6" fmla="*/ 55 w 607"/>
                  <a:gd name="T7" fmla="*/ 435 h 594"/>
                  <a:gd name="T8" fmla="*/ 67 w 607"/>
                  <a:gd name="T9" fmla="*/ 441 h 594"/>
                  <a:gd name="T10" fmla="*/ 99 w 607"/>
                  <a:gd name="T11" fmla="*/ 423 h 594"/>
                  <a:gd name="T12" fmla="*/ 129 w 607"/>
                  <a:gd name="T13" fmla="*/ 440 h 594"/>
                  <a:gd name="T14" fmla="*/ 176 w 607"/>
                  <a:gd name="T15" fmla="*/ 430 h 594"/>
                  <a:gd name="T16" fmla="*/ 179 w 607"/>
                  <a:gd name="T17" fmla="*/ 335 h 594"/>
                  <a:gd name="T18" fmla="*/ 174 w 607"/>
                  <a:gd name="T19" fmla="*/ 252 h 594"/>
                  <a:gd name="T20" fmla="*/ 269 w 607"/>
                  <a:gd name="T21" fmla="*/ 354 h 594"/>
                  <a:gd name="T22" fmla="*/ 360 w 607"/>
                  <a:gd name="T23" fmla="*/ 328 h 594"/>
                  <a:gd name="T24" fmla="*/ 449 w 607"/>
                  <a:gd name="T25" fmla="*/ 364 h 594"/>
                  <a:gd name="T26" fmla="*/ 530 w 607"/>
                  <a:gd name="T27" fmla="*/ 121 h 594"/>
                  <a:gd name="T28" fmla="*/ 598 w 607"/>
                  <a:gd name="T29" fmla="*/ 0 h 594"/>
                  <a:gd name="T30" fmla="*/ 607 w 607"/>
                  <a:gd name="T31" fmla="*/ 438 h 594"/>
                  <a:gd name="T32" fmla="*/ 405 w 607"/>
                  <a:gd name="T33" fmla="*/ 434 h 594"/>
                  <a:gd name="T34" fmla="*/ 259 w 607"/>
                  <a:gd name="T35" fmla="*/ 450 h 594"/>
                  <a:gd name="T36" fmla="*/ 195 w 607"/>
                  <a:gd name="T37" fmla="*/ 503 h 594"/>
                  <a:gd name="T38" fmla="*/ 41 w 607"/>
                  <a:gd name="T39" fmla="*/ 500 h 594"/>
                  <a:gd name="T40" fmla="*/ 97 w 607"/>
                  <a:gd name="T41" fmla="*/ 565 h 594"/>
                  <a:gd name="T42" fmla="*/ 11 w 607"/>
                  <a:gd name="T43" fmla="*/ 594 h 594"/>
                  <a:gd name="T44" fmla="*/ 5 w 607"/>
                  <a:gd name="T45" fmla="*/ 554 h 594"/>
                  <a:gd name="T46" fmla="*/ 34 w 607"/>
                  <a:gd name="T47" fmla="*/ 527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7" h="594">
                    <a:moveTo>
                      <a:pt x="34" y="527"/>
                    </a:moveTo>
                    <a:cubicBezTo>
                      <a:pt x="38" y="497"/>
                      <a:pt x="0" y="462"/>
                      <a:pt x="21" y="421"/>
                    </a:cubicBezTo>
                    <a:cubicBezTo>
                      <a:pt x="26" y="413"/>
                      <a:pt x="19" y="400"/>
                      <a:pt x="16" y="387"/>
                    </a:cubicBezTo>
                    <a:cubicBezTo>
                      <a:pt x="30" y="402"/>
                      <a:pt x="46" y="415"/>
                      <a:pt x="55" y="435"/>
                    </a:cubicBezTo>
                    <a:cubicBezTo>
                      <a:pt x="55" y="437"/>
                      <a:pt x="59" y="447"/>
                      <a:pt x="67" y="441"/>
                    </a:cubicBezTo>
                    <a:cubicBezTo>
                      <a:pt x="77" y="430"/>
                      <a:pt x="85" y="417"/>
                      <a:pt x="99" y="423"/>
                    </a:cubicBezTo>
                    <a:cubicBezTo>
                      <a:pt x="108" y="425"/>
                      <a:pt x="120" y="429"/>
                      <a:pt x="129" y="440"/>
                    </a:cubicBezTo>
                    <a:cubicBezTo>
                      <a:pt x="143" y="454"/>
                      <a:pt x="164" y="443"/>
                      <a:pt x="176" y="430"/>
                    </a:cubicBezTo>
                    <a:cubicBezTo>
                      <a:pt x="196" y="402"/>
                      <a:pt x="181" y="366"/>
                      <a:pt x="179" y="335"/>
                    </a:cubicBezTo>
                    <a:cubicBezTo>
                      <a:pt x="179" y="307"/>
                      <a:pt x="180" y="279"/>
                      <a:pt x="174" y="252"/>
                    </a:cubicBezTo>
                    <a:cubicBezTo>
                      <a:pt x="184" y="301"/>
                      <a:pt x="215" y="353"/>
                      <a:pt x="269" y="354"/>
                    </a:cubicBezTo>
                    <a:cubicBezTo>
                      <a:pt x="303" y="353"/>
                      <a:pt x="328" y="311"/>
                      <a:pt x="360" y="328"/>
                    </a:cubicBezTo>
                    <a:cubicBezTo>
                      <a:pt x="390" y="347"/>
                      <a:pt x="419" y="373"/>
                      <a:pt x="449" y="364"/>
                    </a:cubicBezTo>
                    <a:cubicBezTo>
                      <a:pt x="548" y="342"/>
                      <a:pt x="527" y="207"/>
                      <a:pt x="530" y="121"/>
                    </a:cubicBezTo>
                    <a:cubicBezTo>
                      <a:pt x="529" y="71"/>
                      <a:pt x="549" y="23"/>
                      <a:pt x="598" y="0"/>
                    </a:cubicBezTo>
                    <a:cubicBezTo>
                      <a:pt x="582" y="50"/>
                      <a:pt x="552" y="190"/>
                      <a:pt x="607" y="438"/>
                    </a:cubicBezTo>
                    <a:cubicBezTo>
                      <a:pt x="607" y="438"/>
                      <a:pt x="536" y="469"/>
                      <a:pt x="405" y="434"/>
                    </a:cubicBezTo>
                    <a:cubicBezTo>
                      <a:pt x="275" y="400"/>
                      <a:pt x="249" y="408"/>
                      <a:pt x="259" y="450"/>
                    </a:cubicBezTo>
                    <a:cubicBezTo>
                      <a:pt x="270" y="493"/>
                      <a:pt x="282" y="516"/>
                      <a:pt x="195" y="503"/>
                    </a:cubicBezTo>
                    <a:cubicBezTo>
                      <a:pt x="108" y="489"/>
                      <a:pt x="37" y="485"/>
                      <a:pt x="41" y="500"/>
                    </a:cubicBezTo>
                    <a:cubicBezTo>
                      <a:pt x="44" y="515"/>
                      <a:pt x="172" y="546"/>
                      <a:pt x="97" y="565"/>
                    </a:cubicBezTo>
                    <a:cubicBezTo>
                      <a:pt x="64" y="573"/>
                      <a:pt x="21" y="571"/>
                      <a:pt x="11" y="594"/>
                    </a:cubicBezTo>
                    <a:cubicBezTo>
                      <a:pt x="11" y="594"/>
                      <a:pt x="10" y="579"/>
                      <a:pt x="5" y="554"/>
                    </a:cubicBezTo>
                    <a:cubicBezTo>
                      <a:pt x="20" y="547"/>
                      <a:pt x="33" y="539"/>
                      <a:pt x="34" y="527"/>
                    </a:cubicBezTo>
                    <a:close/>
                  </a:path>
                </a:pathLst>
              </a:custGeom>
              <a:solidFill>
                <a:srgbClr val="839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Freeform: Shape 132"/>
              <p:cNvSpPr/>
              <p:nvPr/>
            </p:nvSpPr>
            <p:spPr bwMode="auto">
              <a:xfrm>
                <a:off x="2619376" y="2606675"/>
                <a:ext cx="103188" cy="90488"/>
              </a:xfrm>
              <a:custGeom>
                <a:avLst/>
                <a:gdLst>
                  <a:gd name="T0" fmla="*/ 60 w 60"/>
                  <a:gd name="T1" fmla="*/ 52 h 52"/>
                  <a:gd name="T2" fmla="*/ 2 w 60"/>
                  <a:gd name="T3" fmla="*/ 16 h 52"/>
                  <a:gd name="T4" fmla="*/ 0 w 60"/>
                  <a:gd name="T5" fmla="*/ 13 h 52"/>
                  <a:gd name="T6" fmla="*/ 45 w 60"/>
                  <a:gd name="T7" fmla="*/ 0 h 52"/>
                  <a:gd name="T8" fmla="*/ 37 w 60"/>
                  <a:gd name="T9" fmla="*/ 8 h 52"/>
                  <a:gd name="T10" fmla="*/ 60 w 60"/>
                  <a:gd name="T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52">
                    <a:moveTo>
                      <a:pt x="60" y="52"/>
                    </a:moveTo>
                    <a:cubicBezTo>
                      <a:pt x="39" y="43"/>
                      <a:pt x="18" y="35"/>
                      <a:pt x="2" y="16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6" y="3"/>
                      <a:pt x="25" y="3"/>
                      <a:pt x="45" y="0"/>
                    </a:cubicBezTo>
                    <a:cubicBezTo>
                      <a:pt x="42" y="2"/>
                      <a:pt x="38" y="5"/>
                      <a:pt x="37" y="8"/>
                    </a:cubicBezTo>
                    <a:cubicBezTo>
                      <a:pt x="29" y="24"/>
                      <a:pt x="43" y="41"/>
                      <a:pt x="60" y="52"/>
                    </a:cubicBezTo>
                    <a:close/>
                  </a:path>
                </a:pathLst>
              </a:custGeom>
              <a:solidFill>
                <a:srgbClr val="9EA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Freeform: Shape 133"/>
              <p:cNvSpPr/>
              <p:nvPr/>
            </p:nvSpPr>
            <p:spPr bwMode="auto">
              <a:xfrm>
                <a:off x="2760664" y="2366962"/>
                <a:ext cx="180975" cy="195263"/>
              </a:xfrm>
              <a:custGeom>
                <a:avLst/>
                <a:gdLst>
                  <a:gd name="T0" fmla="*/ 37 w 105"/>
                  <a:gd name="T1" fmla="*/ 27 h 113"/>
                  <a:gd name="T2" fmla="*/ 54 w 105"/>
                  <a:gd name="T3" fmla="*/ 113 h 113"/>
                  <a:gd name="T4" fmla="*/ 14 w 105"/>
                  <a:gd name="T5" fmla="*/ 61 h 113"/>
                  <a:gd name="T6" fmla="*/ 0 w 105"/>
                  <a:gd name="T7" fmla="*/ 21 h 113"/>
                  <a:gd name="T8" fmla="*/ 2 w 105"/>
                  <a:gd name="T9" fmla="*/ 19 h 113"/>
                  <a:gd name="T10" fmla="*/ 105 w 105"/>
                  <a:gd name="T11" fmla="*/ 1 h 113"/>
                  <a:gd name="T12" fmla="*/ 37 w 105"/>
                  <a:gd name="T13" fmla="*/ 2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13">
                    <a:moveTo>
                      <a:pt x="37" y="27"/>
                    </a:moveTo>
                    <a:cubicBezTo>
                      <a:pt x="21" y="52"/>
                      <a:pt x="44" y="83"/>
                      <a:pt x="54" y="113"/>
                    </a:cubicBezTo>
                    <a:cubicBezTo>
                      <a:pt x="36" y="100"/>
                      <a:pt x="21" y="84"/>
                      <a:pt x="14" y="61"/>
                    </a:cubicBezTo>
                    <a:cubicBezTo>
                      <a:pt x="10" y="49"/>
                      <a:pt x="2" y="35"/>
                      <a:pt x="0" y="21"/>
                    </a:cubicBezTo>
                    <a:cubicBezTo>
                      <a:pt x="1" y="21"/>
                      <a:pt x="1" y="20"/>
                      <a:pt x="2" y="19"/>
                    </a:cubicBezTo>
                    <a:cubicBezTo>
                      <a:pt x="18" y="0"/>
                      <a:pt x="66" y="6"/>
                      <a:pt x="105" y="1"/>
                    </a:cubicBezTo>
                    <a:cubicBezTo>
                      <a:pt x="82" y="10"/>
                      <a:pt x="52" y="7"/>
                      <a:pt x="37" y="27"/>
                    </a:cubicBezTo>
                    <a:close/>
                  </a:path>
                </a:pathLst>
              </a:custGeom>
              <a:solidFill>
                <a:srgbClr val="9EA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Freeform: Shape 134"/>
              <p:cNvSpPr/>
              <p:nvPr/>
            </p:nvSpPr>
            <p:spPr bwMode="auto">
              <a:xfrm>
                <a:off x="3013076" y="2154237"/>
                <a:ext cx="741363" cy="242888"/>
              </a:xfrm>
              <a:custGeom>
                <a:avLst/>
                <a:gdLst>
                  <a:gd name="T0" fmla="*/ 376 w 429"/>
                  <a:gd name="T1" fmla="*/ 40 h 140"/>
                  <a:gd name="T2" fmla="*/ 43 w 429"/>
                  <a:gd name="T3" fmla="*/ 33 h 140"/>
                  <a:gd name="T4" fmla="*/ 51 w 429"/>
                  <a:gd name="T5" fmla="*/ 140 h 140"/>
                  <a:gd name="T6" fmla="*/ 12 w 429"/>
                  <a:gd name="T7" fmla="*/ 80 h 140"/>
                  <a:gd name="T8" fmla="*/ 7 w 429"/>
                  <a:gd name="T9" fmla="*/ 62 h 140"/>
                  <a:gd name="T10" fmla="*/ 0 w 429"/>
                  <a:gd name="T11" fmla="*/ 34 h 140"/>
                  <a:gd name="T12" fmla="*/ 9 w 429"/>
                  <a:gd name="T13" fmla="*/ 20 h 140"/>
                  <a:gd name="T14" fmla="*/ 429 w 429"/>
                  <a:gd name="T15" fmla="*/ 30 h 140"/>
                  <a:gd name="T16" fmla="*/ 376 w 429"/>
                  <a:gd name="T17" fmla="*/ 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9" h="140">
                    <a:moveTo>
                      <a:pt x="376" y="40"/>
                    </a:moveTo>
                    <a:cubicBezTo>
                      <a:pt x="263" y="43"/>
                      <a:pt x="154" y="18"/>
                      <a:pt x="43" y="33"/>
                    </a:cubicBezTo>
                    <a:cubicBezTo>
                      <a:pt x="24" y="68"/>
                      <a:pt x="44" y="105"/>
                      <a:pt x="51" y="140"/>
                    </a:cubicBezTo>
                    <a:cubicBezTo>
                      <a:pt x="32" y="124"/>
                      <a:pt x="21" y="103"/>
                      <a:pt x="12" y="80"/>
                    </a:cubicBezTo>
                    <a:cubicBezTo>
                      <a:pt x="12" y="73"/>
                      <a:pt x="9" y="67"/>
                      <a:pt x="7" y="62"/>
                    </a:cubicBezTo>
                    <a:cubicBezTo>
                      <a:pt x="4" y="53"/>
                      <a:pt x="2" y="43"/>
                      <a:pt x="0" y="34"/>
                    </a:cubicBezTo>
                    <a:cubicBezTo>
                      <a:pt x="0" y="30"/>
                      <a:pt x="3" y="25"/>
                      <a:pt x="9" y="20"/>
                    </a:cubicBezTo>
                    <a:cubicBezTo>
                      <a:pt x="34" y="0"/>
                      <a:pt x="289" y="38"/>
                      <a:pt x="429" y="30"/>
                    </a:cubicBezTo>
                    <a:cubicBezTo>
                      <a:pt x="416" y="44"/>
                      <a:pt x="392" y="41"/>
                      <a:pt x="376" y="40"/>
                    </a:cubicBezTo>
                    <a:close/>
                  </a:path>
                </a:pathLst>
              </a:custGeom>
              <a:solidFill>
                <a:srgbClr val="9EA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Freeform: Shape 135"/>
              <p:cNvSpPr/>
              <p:nvPr/>
            </p:nvSpPr>
            <p:spPr bwMode="auto">
              <a:xfrm>
                <a:off x="2943226" y="2281237"/>
                <a:ext cx="147638" cy="327025"/>
              </a:xfrm>
              <a:custGeom>
                <a:avLst/>
                <a:gdLst>
                  <a:gd name="T0" fmla="*/ 85 w 85"/>
                  <a:gd name="T1" fmla="*/ 190 h 190"/>
                  <a:gd name="T2" fmla="*/ 0 w 85"/>
                  <a:gd name="T3" fmla="*/ 39 h 190"/>
                  <a:gd name="T4" fmla="*/ 34 w 85"/>
                  <a:gd name="T5" fmla="*/ 22 h 190"/>
                  <a:gd name="T6" fmla="*/ 43 w 85"/>
                  <a:gd name="T7" fmla="*/ 0 h 190"/>
                  <a:gd name="T8" fmla="*/ 48 w 85"/>
                  <a:gd name="T9" fmla="*/ 12 h 190"/>
                  <a:gd name="T10" fmla="*/ 85 w 85"/>
                  <a:gd name="T1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90">
                    <a:moveTo>
                      <a:pt x="85" y="190"/>
                    </a:moveTo>
                    <a:cubicBezTo>
                      <a:pt x="73" y="150"/>
                      <a:pt x="36" y="59"/>
                      <a:pt x="0" y="39"/>
                    </a:cubicBezTo>
                    <a:cubicBezTo>
                      <a:pt x="14" y="36"/>
                      <a:pt x="26" y="31"/>
                      <a:pt x="34" y="22"/>
                    </a:cubicBezTo>
                    <a:cubicBezTo>
                      <a:pt x="40" y="14"/>
                      <a:pt x="43" y="7"/>
                      <a:pt x="43" y="0"/>
                    </a:cubicBezTo>
                    <a:cubicBezTo>
                      <a:pt x="45" y="4"/>
                      <a:pt x="46" y="8"/>
                      <a:pt x="48" y="12"/>
                    </a:cubicBezTo>
                    <a:cubicBezTo>
                      <a:pt x="63" y="56"/>
                      <a:pt x="81" y="146"/>
                      <a:pt x="85" y="190"/>
                    </a:cubicBezTo>
                    <a:close/>
                  </a:path>
                </a:pathLst>
              </a:custGeom>
              <a:solidFill>
                <a:srgbClr val="839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Freeform: Shape 136"/>
              <p:cNvSpPr/>
              <p:nvPr/>
            </p:nvSpPr>
            <p:spPr bwMode="auto">
              <a:xfrm>
                <a:off x="2684464" y="2514600"/>
                <a:ext cx="139700" cy="196850"/>
              </a:xfrm>
              <a:custGeom>
                <a:avLst/>
                <a:gdLst>
                  <a:gd name="T0" fmla="*/ 81 w 81"/>
                  <a:gd name="T1" fmla="*/ 114 h 114"/>
                  <a:gd name="T2" fmla="*/ 0 w 81"/>
                  <a:gd name="T3" fmla="*/ 46 h 114"/>
                  <a:gd name="T4" fmla="*/ 41 w 81"/>
                  <a:gd name="T5" fmla="*/ 24 h 114"/>
                  <a:gd name="T6" fmla="*/ 46 w 81"/>
                  <a:gd name="T7" fmla="*/ 0 h 114"/>
                  <a:gd name="T8" fmla="*/ 81 w 81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14">
                    <a:moveTo>
                      <a:pt x="81" y="114"/>
                    </a:moveTo>
                    <a:cubicBezTo>
                      <a:pt x="54" y="45"/>
                      <a:pt x="28" y="47"/>
                      <a:pt x="0" y="46"/>
                    </a:cubicBezTo>
                    <a:cubicBezTo>
                      <a:pt x="16" y="43"/>
                      <a:pt x="32" y="38"/>
                      <a:pt x="41" y="24"/>
                    </a:cubicBezTo>
                    <a:cubicBezTo>
                      <a:pt x="46" y="16"/>
                      <a:pt x="47" y="8"/>
                      <a:pt x="46" y="0"/>
                    </a:cubicBezTo>
                    <a:cubicBezTo>
                      <a:pt x="58" y="24"/>
                      <a:pt x="79" y="90"/>
                      <a:pt x="81" y="114"/>
                    </a:cubicBezTo>
                    <a:close/>
                  </a:path>
                </a:pathLst>
              </a:custGeom>
              <a:solidFill>
                <a:srgbClr val="839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Freeform: Shape 137"/>
              <p:cNvSpPr/>
              <p:nvPr/>
            </p:nvSpPr>
            <p:spPr bwMode="auto">
              <a:xfrm>
                <a:off x="2651126" y="2717800"/>
                <a:ext cx="144463" cy="195263"/>
              </a:xfrm>
              <a:custGeom>
                <a:avLst/>
                <a:gdLst>
                  <a:gd name="T0" fmla="*/ 0 w 83"/>
                  <a:gd name="T1" fmla="*/ 3 h 113"/>
                  <a:gd name="T2" fmla="*/ 13 w 83"/>
                  <a:gd name="T3" fmla="*/ 0 h 113"/>
                  <a:gd name="T4" fmla="*/ 83 w 83"/>
                  <a:gd name="T5" fmla="*/ 113 h 113"/>
                  <a:gd name="T6" fmla="*/ 0 w 83"/>
                  <a:gd name="T7" fmla="*/ 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3">
                    <a:moveTo>
                      <a:pt x="0" y="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46" y="32"/>
                      <a:pt x="71" y="71"/>
                      <a:pt x="83" y="113"/>
                    </a:cubicBezTo>
                    <a:cubicBezTo>
                      <a:pt x="55" y="77"/>
                      <a:pt x="37" y="28"/>
                      <a:pt x="0" y="3"/>
                    </a:cubicBezTo>
                    <a:close/>
                  </a:path>
                </a:pathLst>
              </a:custGeom>
              <a:solidFill>
                <a:srgbClr val="8390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Freeform: Shape 139"/>
              <p:cNvSpPr/>
              <p:nvPr/>
            </p:nvSpPr>
            <p:spPr bwMode="auto">
              <a:xfrm>
                <a:off x="2819401" y="2166937"/>
                <a:ext cx="1035050" cy="1062038"/>
              </a:xfrm>
              <a:custGeom>
                <a:avLst/>
                <a:gdLst>
                  <a:gd name="T0" fmla="*/ 58 w 599"/>
                  <a:gd name="T1" fmla="*/ 562 h 615"/>
                  <a:gd name="T2" fmla="*/ 9 w 599"/>
                  <a:gd name="T3" fmla="*/ 466 h 615"/>
                  <a:gd name="T4" fmla="*/ 19 w 599"/>
                  <a:gd name="T5" fmla="*/ 496 h 615"/>
                  <a:gd name="T6" fmla="*/ 170 w 599"/>
                  <a:gd name="T7" fmla="*/ 481 h 615"/>
                  <a:gd name="T8" fmla="*/ 205 w 599"/>
                  <a:gd name="T9" fmla="*/ 470 h 615"/>
                  <a:gd name="T10" fmla="*/ 184 w 599"/>
                  <a:gd name="T11" fmla="*/ 335 h 615"/>
                  <a:gd name="T12" fmla="*/ 252 w 599"/>
                  <a:gd name="T13" fmla="*/ 414 h 615"/>
                  <a:gd name="T14" fmla="*/ 332 w 599"/>
                  <a:gd name="T15" fmla="*/ 400 h 615"/>
                  <a:gd name="T16" fmla="*/ 533 w 599"/>
                  <a:gd name="T17" fmla="*/ 454 h 615"/>
                  <a:gd name="T18" fmla="*/ 552 w 599"/>
                  <a:gd name="T19" fmla="*/ 426 h 615"/>
                  <a:gd name="T20" fmla="*/ 533 w 599"/>
                  <a:gd name="T21" fmla="*/ 379 h 615"/>
                  <a:gd name="T22" fmla="*/ 568 w 599"/>
                  <a:gd name="T23" fmla="*/ 380 h 615"/>
                  <a:gd name="T24" fmla="*/ 576 w 599"/>
                  <a:gd name="T25" fmla="*/ 53 h 615"/>
                  <a:gd name="T26" fmla="*/ 573 w 599"/>
                  <a:gd name="T27" fmla="*/ 21 h 615"/>
                  <a:gd name="T28" fmla="*/ 543 w 599"/>
                  <a:gd name="T29" fmla="*/ 52 h 615"/>
                  <a:gd name="T30" fmla="*/ 534 w 599"/>
                  <a:gd name="T31" fmla="*/ 54 h 615"/>
                  <a:gd name="T32" fmla="*/ 563 w 599"/>
                  <a:gd name="T33" fmla="*/ 9 h 615"/>
                  <a:gd name="T34" fmla="*/ 552 w 599"/>
                  <a:gd name="T35" fmla="*/ 9 h 615"/>
                  <a:gd name="T36" fmla="*/ 598 w 599"/>
                  <a:gd name="T37" fmla="*/ 0 h 615"/>
                  <a:gd name="T38" fmla="*/ 599 w 599"/>
                  <a:gd name="T39" fmla="*/ 459 h 615"/>
                  <a:gd name="T40" fmla="*/ 397 w 599"/>
                  <a:gd name="T41" fmla="*/ 462 h 615"/>
                  <a:gd name="T42" fmla="*/ 256 w 599"/>
                  <a:gd name="T43" fmla="*/ 474 h 615"/>
                  <a:gd name="T44" fmla="*/ 189 w 599"/>
                  <a:gd name="T45" fmla="*/ 528 h 615"/>
                  <a:gd name="T46" fmla="*/ 40 w 599"/>
                  <a:gd name="T47" fmla="*/ 522 h 615"/>
                  <a:gd name="T48" fmla="*/ 92 w 599"/>
                  <a:gd name="T49" fmla="*/ 587 h 615"/>
                  <a:gd name="T50" fmla="*/ 3 w 599"/>
                  <a:gd name="T51" fmla="*/ 615 h 615"/>
                  <a:gd name="T52" fmla="*/ 0 w 599"/>
                  <a:gd name="T53" fmla="*/ 593 h 615"/>
                  <a:gd name="T54" fmla="*/ 58 w 599"/>
                  <a:gd name="T55" fmla="*/ 562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99" h="615">
                    <a:moveTo>
                      <a:pt x="58" y="562"/>
                    </a:moveTo>
                    <a:cubicBezTo>
                      <a:pt x="35" y="532"/>
                      <a:pt x="5" y="507"/>
                      <a:pt x="9" y="466"/>
                    </a:cubicBezTo>
                    <a:cubicBezTo>
                      <a:pt x="14" y="476"/>
                      <a:pt x="17" y="485"/>
                      <a:pt x="19" y="496"/>
                    </a:cubicBezTo>
                    <a:cubicBezTo>
                      <a:pt x="48" y="452"/>
                      <a:pt x="124" y="473"/>
                      <a:pt x="170" y="481"/>
                    </a:cubicBezTo>
                    <a:cubicBezTo>
                      <a:pt x="182" y="483"/>
                      <a:pt x="201" y="483"/>
                      <a:pt x="205" y="470"/>
                    </a:cubicBezTo>
                    <a:cubicBezTo>
                      <a:pt x="219" y="425"/>
                      <a:pt x="190" y="380"/>
                      <a:pt x="184" y="335"/>
                    </a:cubicBezTo>
                    <a:cubicBezTo>
                      <a:pt x="206" y="362"/>
                      <a:pt x="212" y="412"/>
                      <a:pt x="252" y="414"/>
                    </a:cubicBezTo>
                    <a:cubicBezTo>
                      <a:pt x="280" y="415"/>
                      <a:pt x="306" y="397"/>
                      <a:pt x="332" y="400"/>
                    </a:cubicBezTo>
                    <a:cubicBezTo>
                      <a:pt x="400" y="409"/>
                      <a:pt x="458" y="456"/>
                      <a:pt x="533" y="454"/>
                    </a:cubicBezTo>
                    <a:cubicBezTo>
                      <a:pt x="551" y="454"/>
                      <a:pt x="563" y="444"/>
                      <a:pt x="552" y="426"/>
                    </a:cubicBezTo>
                    <a:cubicBezTo>
                      <a:pt x="541" y="412"/>
                      <a:pt x="537" y="397"/>
                      <a:pt x="533" y="379"/>
                    </a:cubicBezTo>
                    <a:cubicBezTo>
                      <a:pt x="546" y="383"/>
                      <a:pt x="573" y="400"/>
                      <a:pt x="568" y="380"/>
                    </a:cubicBezTo>
                    <a:cubicBezTo>
                      <a:pt x="542" y="272"/>
                      <a:pt x="515" y="159"/>
                      <a:pt x="576" y="53"/>
                    </a:cubicBezTo>
                    <a:cubicBezTo>
                      <a:pt x="580" y="43"/>
                      <a:pt x="576" y="32"/>
                      <a:pt x="573" y="21"/>
                    </a:cubicBezTo>
                    <a:cubicBezTo>
                      <a:pt x="557" y="25"/>
                      <a:pt x="546" y="37"/>
                      <a:pt x="543" y="52"/>
                    </a:cubicBezTo>
                    <a:cubicBezTo>
                      <a:pt x="541" y="52"/>
                      <a:pt x="536" y="53"/>
                      <a:pt x="534" y="54"/>
                    </a:cubicBezTo>
                    <a:cubicBezTo>
                      <a:pt x="529" y="32"/>
                      <a:pt x="556" y="28"/>
                      <a:pt x="563" y="9"/>
                    </a:cubicBezTo>
                    <a:cubicBezTo>
                      <a:pt x="559" y="9"/>
                      <a:pt x="556" y="9"/>
                      <a:pt x="552" y="9"/>
                    </a:cubicBezTo>
                    <a:cubicBezTo>
                      <a:pt x="571" y="7"/>
                      <a:pt x="586" y="5"/>
                      <a:pt x="598" y="0"/>
                    </a:cubicBezTo>
                    <a:cubicBezTo>
                      <a:pt x="598" y="0"/>
                      <a:pt x="528" y="142"/>
                      <a:pt x="599" y="459"/>
                    </a:cubicBezTo>
                    <a:cubicBezTo>
                      <a:pt x="599" y="459"/>
                      <a:pt x="528" y="496"/>
                      <a:pt x="397" y="462"/>
                    </a:cubicBezTo>
                    <a:cubicBezTo>
                      <a:pt x="267" y="427"/>
                      <a:pt x="245" y="431"/>
                      <a:pt x="256" y="474"/>
                    </a:cubicBezTo>
                    <a:cubicBezTo>
                      <a:pt x="266" y="517"/>
                      <a:pt x="276" y="541"/>
                      <a:pt x="189" y="528"/>
                    </a:cubicBezTo>
                    <a:cubicBezTo>
                      <a:pt x="102" y="514"/>
                      <a:pt x="37" y="507"/>
                      <a:pt x="40" y="522"/>
                    </a:cubicBezTo>
                    <a:cubicBezTo>
                      <a:pt x="44" y="537"/>
                      <a:pt x="168" y="568"/>
                      <a:pt x="92" y="587"/>
                    </a:cubicBezTo>
                    <a:cubicBezTo>
                      <a:pt x="59" y="595"/>
                      <a:pt x="13" y="592"/>
                      <a:pt x="3" y="615"/>
                    </a:cubicBezTo>
                    <a:cubicBezTo>
                      <a:pt x="3" y="615"/>
                      <a:pt x="2" y="607"/>
                      <a:pt x="0" y="593"/>
                    </a:cubicBezTo>
                    <a:cubicBezTo>
                      <a:pt x="15" y="579"/>
                      <a:pt x="38" y="569"/>
                      <a:pt x="58" y="562"/>
                    </a:cubicBezTo>
                    <a:close/>
                  </a:path>
                </a:pathLst>
              </a:custGeom>
              <a:solidFill>
                <a:srgbClr val="7784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Freeform: Shape 140"/>
              <p:cNvSpPr/>
              <p:nvPr/>
            </p:nvSpPr>
            <p:spPr bwMode="auto">
              <a:xfrm>
                <a:off x="3830639" y="2125662"/>
                <a:ext cx="63500" cy="2978150"/>
              </a:xfrm>
              <a:custGeom>
                <a:avLst/>
                <a:gdLst>
                  <a:gd name="T0" fmla="*/ 20 w 37"/>
                  <a:gd name="T1" fmla="*/ 1714 h 1725"/>
                  <a:gd name="T2" fmla="*/ 29 w 37"/>
                  <a:gd name="T3" fmla="*/ 1725 h 1725"/>
                  <a:gd name="T4" fmla="*/ 29 w 37"/>
                  <a:gd name="T5" fmla="*/ 1725 h 1725"/>
                  <a:gd name="T6" fmla="*/ 37 w 37"/>
                  <a:gd name="T7" fmla="*/ 1713 h 1725"/>
                  <a:gd name="T8" fmla="*/ 18 w 37"/>
                  <a:gd name="T9" fmla="*/ 11 h 1725"/>
                  <a:gd name="T10" fmla="*/ 9 w 37"/>
                  <a:gd name="T11" fmla="*/ 0 h 1725"/>
                  <a:gd name="T12" fmla="*/ 9 w 37"/>
                  <a:gd name="T13" fmla="*/ 0 h 1725"/>
                  <a:gd name="T14" fmla="*/ 1 w 37"/>
                  <a:gd name="T15" fmla="*/ 11 h 1725"/>
                  <a:gd name="T16" fmla="*/ 20 w 37"/>
                  <a:gd name="T17" fmla="*/ 1714 h 1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725">
                    <a:moveTo>
                      <a:pt x="20" y="1714"/>
                    </a:moveTo>
                    <a:cubicBezTo>
                      <a:pt x="20" y="1720"/>
                      <a:pt x="24" y="1725"/>
                      <a:pt x="29" y="1725"/>
                    </a:cubicBezTo>
                    <a:cubicBezTo>
                      <a:pt x="29" y="1725"/>
                      <a:pt x="29" y="1725"/>
                      <a:pt x="29" y="1725"/>
                    </a:cubicBezTo>
                    <a:cubicBezTo>
                      <a:pt x="33" y="1724"/>
                      <a:pt x="37" y="1719"/>
                      <a:pt x="37" y="1713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5"/>
                      <a:pt x="1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1" y="11"/>
                    </a:cubicBezTo>
                    <a:lnTo>
                      <a:pt x="20" y="1714"/>
                    </a:lnTo>
                    <a:close/>
                  </a:path>
                </a:pathLst>
              </a:custGeom>
              <a:solidFill>
                <a:srgbClr val="5155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Freeform: Shape 141"/>
              <p:cNvSpPr/>
              <p:nvPr/>
            </p:nvSpPr>
            <p:spPr bwMode="auto">
              <a:xfrm>
                <a:off x="3840164" y="2146300"/>
                <a:ext cx="34925" cy="2938463"/>
              </a:xfrm>
              <a:custGeom>
                <a:avLst/>
                <a:gdLst>
                  <a:gd name="T0" fmla="*/ 20 w 20"/>
                  <a:gd name="T1" fmla="*/ 1702 h 1702"/>
                  <a:gd name="T2" fmla="*/ 5 w 20"/>
                  <a:gd name="T3" fmla="*/ 599 h 1702"/>
                  <a:gd name="T4" fmla="*/ 0 w 20"/>
                  <a:gd name="T5" fmla="*/ 0 h 1702"/>
                  <a:gd name="T6" fmla="*/ 9 w 20"/>
                  <a:gd name="T7" fmla="*/ 599 h 1702"/>
                  <a:gd name="T8" fmla="*/ 20 w 20"/>
                  <a:gd name="T9" fmla="*/ 1702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702">
                    <a:moveTo>
                      <a:pt x="20" y="1702"/>
                    </a:moveTo>
                    <a:cubicBezTo>
                      <a:pt x="19" y="1702"/>
                      <a:pt x="8" y="930"/>
                      <a:pt x="5" y="599"/>
                    </a:cubicBezTo>
                    <a:cubicBezTo>
                      <a:pt x="1" y="268"/>
                      <a:pt x="0" y="0"/>
                      <a:pt x="0" y="0"/>
                    </a:cubicBezTo>
                    <a:cubicBezTo>
                      <a:pt x="1" y="0"/>
                      <a:pt x="5" y="268"/>
                      <a:pt x="9" y="599"/>
                    </a:cubicBezTo>
                    <a:cubicBezTo>
                      <a:pt x="13" y="930"/>
                      <a:pt x="20" y="1702"/>
                      <a:pt x="20" y="1702"/>
                    </a:cubicBezTo>
                    <a:close/>
                  </a:path>
                </a:pathLst>
              </a:custGeom>
              <a:solidFill>
                <a:srgbClr val="979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Freeform: Shape 142"/>
              <p:cNvSpPr/>
              <p:nvPr/>
            </p:nvSpPr>
            <p:spPr bwMode="auto">
              <a:xfrm>
                <a:off x="3830639" y="2166937"/>
                <a:ext cx="31750" cy="46038"/>
              </a:xfrm>
              <a:custGeom>
                <a:avLst/>
                <a:gdLst>
                  <a:gd name="T0" fmla="*/ 0 w 19"/>
                  <a:gd name="T1" fmla="*/ 1 h 27"/>
                  <a:gd name="T2" fmla="*/ 18 w 19"/>
                  <a:gd name="T3" fmla="*/ 0 h 27"/>
                  <a:gd name="T4" fmla="*/ 19 w 19"/>
                  <a:gd name="T5" fmla="*/ 27 h 27"/>
                  <a:gd name="T6" fmla="*/ 0 w 19"/>
                  <a:gd name="T7" fmla="*/ 27 h 27"/>
                  <a:gd name="T8" fmla="*/ 0 w 19"/>
                  <a:gd name="T9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0" y="1"/>
                    </a:moveTo>
                    <a:cubicBezTo>
                      <a:pt x="6" y="1"/>
                      <a:pt x="13" y="0"/>
                      <a:pt x="18" y="0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3" y="25"/>
                      <a:pt x="7" y="26"/>
                      <a:pt x="0" y="27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Freeform: Shape 143"/>
              <p:cNvSpPr/>
              <p:nvPr/>
            </p:nvSpPr>
            <p:spPr bwMode="auto">
              <a:xfrm>
                <a:off x="3836989" y="2916237"/>
                <a:ext cx="34925" cy="58738"/>
              </a:xfrm>
              <a:custGeom>
                <a:avLst/>
                <a:gdLst>
                  <a:gd name="T0" fmla="*/ 0 w 20"/>
                  <a:gd name="T1" fmla="*/ 5 h 34"/>
                  <a:gd name="T2" fmla="*/ 20 w 20"/>
                  <a:gd name="T3" fmla="*/ 3 h 34"/>
                  <a:gd name="T4" fmla="*/ 20 w 20"/>
                  <a:gd name="T5" fmla="*/ 33 h 34"/>
                  <a:gd name="T6" fmla="*/ 1 w 20"/>
                  <a:gd name="T7" fmla="*/ 31 h 34"/>
                  <a:gd name="T8" fmla="*/ 0 w 20"/>
                  <a:gd name="T9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4">
                    <a:moveTo>
                      <a:pt x="0" y="5"/>
                    </a:moveTo>
                    <a:cubicBezTo>
                      <a:pt x="7" y="2"/>
                      <a:pt x="13" y="0"/>
                      <a:pt x="20" y="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14" y="34"/>
                      <a:pt x="7" y="33"/>
                      <a:pt x="1" y="31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Freeform: Shape 144"/>
              <p:cNvSpPr/>
              <p:nvPr/>
            </p:nvSpPr>
            <p:spPr bwMode="auto">
              <a:xfrm>
                <a:off x="3092451" y="4627562"/>
                <a:ext cx="38100" cy="76200"/>
              </a:xfrm>
              <a:custGeom>
                <a:avLst/>
                <a:gdLst>
                  <a:gd name="T0" fmla="*/ 2 w 22"/>
                  <a:gd name="T1" fmla="*/ 15 h 44"/>
                  <a:gd name="T2" fmla="*/ 22 w 22"/>
                  <a:gd name="T3" fmla="*/ 6 h 44"/>
                  <a:gd name="T4" fmla="*/ 15 w 22"/>
                  <a:gd name="T5" fmla="*/ 44 h 44"/>
                  <a:gd name="T6" fmla="*/ 2 w 22"/>
                  <a:gd name="T7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44">
                    <a:moveTo>
                      <a:pt x="2" y="15"/>
                    </a:moveTo>
                    <a:cubicBezTo>
                      <a:pt x="4" y="1"/>
                      <a:pt x="9" y="0"/>
                      <a:pt x="22" y="6"/>
                    </a:cubicBezTo>
                    <a:cubicBezTo>
                      <a:pt x="13" y="17"/>
                      <a:pt x="11" y="31"/>
                      <a:pt x="15" y="44"/>
                    </a:cubicBezTo>
                    <a:cubicBezTo>
                      <a:pt x="3" y="39"/>
                      <a:pt x="0" y="27"/>
                      <a:pt x="2" y="15"/>
                    </a:cubicBezTo>
                    <a:close/>
                  </a:path>
                </a:pathLst>
              </a:custGeom>
              <a:solidFill>
                <a:srgbClr val="A1A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Freeform: Shape 145"/>
              <p:cNvSpPr/>
              <p:nvPr/>
            </p:nvSpPr>
            <p:spPr bwMode="auto">
              <a:xfrm>
                <a:off x="3835401" y="3914775"/>
                <a:ext cx="114300" cy="66675"/>
              </a:xfrm>
              <a:custGeom>
                <a:avLst/>
                <a:gdLst>
                  <a:gd name="T0" fmla="*/ 33 w 66"/>
                  <a:gd name="T1" fmla="*/ 1 h 39"/>
                  <a:gd name="T2" fmla="*/ 2 w 66"/>
                  <a:gd name="T3" fmla="*/ 16 h 39"/>
                  <a:gd name="T4" fmla="*/ 15 w 66"/>
                  <a:gd name="T5" fmla="*/ 34 h 39"/>
                  <a:gd name="T6" fmla="*/ 38 w 66"/>
                  <a:gd name="T7" fmla="*/ 37 h 39"/>
                  <a:gd name="T8" fmla="*/ 59 w 66"/>
                  <a:gd name="T9" fmla="*/ 30 h 39"/>
                  <a:gd name="T10" fmla="*/ 57 w 66"/>
                  <a:gd name="T11" fmla="*/ 6 h 39"/>
                  <a:gd name="T12" fmla="*/ 33 w 66"/>
                  <a:gd name="T13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39">
                    <a:moveTo>
                      <a:pt x="33" y="1"/>
                    </a:moveTo>
                    <a:cubicBezTo>
                      <a:pt x="24" y="1"/>
                      <a:pt x="4" y="6"/>
                      <a:pt x="2" y="16"/>
                    </a:cubicBezTo>
                    <a:cubicBezTo>
                      <a:pt x="0" y="27"/>
                      <a:pt x="7" y="33"/>
                      <a:pt x="15" y="34"/>
                    </a:cubicBezTo>
                    <a:cubicBezTo>
                      <a:pt x="24" y="34"/>
                      <a:pt x="31" y="36"/>
                      <a:pt x="38" y="37"/>
                    </a:cubicBezTo>
                    <a:cubicBezTo>
                      <a:pt x="46" y="39"/>
                      <a:pt x="56" y="38"/>
                      <a:pt x="59" y="30"/>
                    </a:cubicBezTo>
                    <a:cubicBezTo>
                      <a:pt x="62" y="23"/>
                      <a:pt x="66" y="10"/>
                      <a:pt x="57" y="6"/>
                    </a:cubicBezTo>
                    <a:cubicBezTo>
                      <a:pt x="48" y="2"/>
                      <a:pt x="41" y="0"/>
                      <a:pt x="33" y="1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Freeform: Shape 146"/>
              <p:cNvSpPr/>
              <p:nvPr/>
            </p:nvSpPr>
            <p:spPr bwMode="auto">
              <a:xfrm>
                <a:off x="3835401" y="3914775"/>
                <a:ext cx="112713" cy="68263"/>
              </a:xfrm>
              <a:custGeom>
                <a:avLst/>
                <a:gdLst>
                  <a:gd name="T0" fmla="*/ 33 w 65"/>
                  <a:gd name="T1" fmla="*/ 0 h 40"/>
                  <a:gd name="T2" fmla="*/ 1 w 65"/>
                  <a:gd name="T3" fmla="*/ 16 h 40"/>
                  <a:gd name="T4" fmla="*/ 1 w 65"/>
                  <a:gd name="T5" fmla="*/ 16 h 40"/>
                  <a:gd name="T6" fmla="*/ 4 w 65"/>
                  <a:gd name="T7" fmla="*/ 29 h 40"/>
                  <a:gd name="T8" fmla="*/ 15 w 65"/>
                  <a:gd name="T9" fmla="*/ 34 h 40"/>
                  <a:gd name="T10" fmla="*/ 32 w 65"/>
                  <a:gd name="T11" fmla="*/ 37 h 40"/>
                  <a:gd name="T12" fmla="*/ 38 w 65"/>
                  <a:gd name="T13" fmla="*/ 38 h 40"/>
                  <a:gd name="T14" fmla="*/ 60 w 65"/>
                  <a:gd name="T15" fmla="*/ 30 h 40"/>
                  <a:gd name="T16" fmla="*/ 62 w 65"/>
                  <a:gd name="T17" fmla="*/ 11 h 40"/>
                  <a:gd name="T18" fmla="*/ 57 w 65"/>
                  <a:gd name="T19" fmla="*/ 5 h 40"/>
                  <a:gd name="T20" fmla="*/ 33 w 65"/>
                  <a:gd name="T21" fmla="*/ 0 h 40"/>
                  <a:gd name="T22" fmla="*/ 5 w 65"/>
                  <a:gd name="T23" fmla="*/ 28 h 40"/>
                  <a:gd name="T24" fmla="*/ 3 w 65"/>
                  <a:gd name="T25" fmla="*/ 16 h 40"/>
                  <a:gd name="T26" fmla="*/ 33 w 65"/>
                  <a:gd name="T27" fmla="*/ 1 h 40"/>
                  <a:gd name="T28" fmla="*/ 33 w 65"/>
                  <a:gd name="T29" fmla="*/ 1 h 40"/>
                  <a:gd name="T30" fmla="*/ 56 w 65"/>
                  <a:gd name="T31" fmla="*/ 7 h 40"/>
                  <a:gd name="T32" fmla="*/ 61 w 65"/>
                  <a:gd name="T33" fmla="*/ 11 h 40"/>
                  <a:gd name="T34" fmla="*/ 58 w 65"/>
                  <a:gd name="T35" fmla="*/ 30 h 40"/>
                  <a:gd name="T36" fmla="*/ 38 w 65"/>
                  <a:gd name="T37" fmla="*/ 36 h 40"/>
                  <a:gd name="T38" fmla="*/ 33 w 65"/>
                  <a:gd name="T39" fmla="*/ 35 h 40"/>
                  <a:gd name="T40" fmla="*/ 15 w 65"/>
                  <a:gd name="T41" fmla="*/ 33 h 40"/>
                  <a:gd name="T42" fmla="*/ 5 w 65"/>
                  <a:gd name="T43" fmla="*/ 28 h 40"/>
                  <a:gd name="T44" fmla="*/ 33 w 65"/>
                  <a:gd name="T45" fmla="*/ 0 h 40"/>
                  <a:gd name="T46" fmla="*/ 33 w 65"/>
                  <a:gd name="T4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40">
                    <a:moveTo>
                      <a:pt x="33" y="0"/>
                    </a:moveTo>
                    <a:cubicBezTo>
                      <a:pt x="25" y="0"/>
                      <a:pt x="3" y="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22"/>
                      <a:pt x="2" y="26"/>
                      <a:pt x="4" y="29"/>
                    </a:cubicBezTo>
                    <a:cubicBezTo>
                      <a:pt x="6" y="32"/>
                      <a:pt x="11" y="34"/>
                      <a:pt x="15" y="34"/>
                    </a:cubicBezTo>
                    <a:cubicBezTo>
                      <a:pt x="21" y="35"/>
                      <a:pt x="27" y="36"/>
                      <a:pt x="32" y="37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46" y="40"/>
                      <a:pt x="56" y="38"/>
                      <a:pt x="60" y="30"/>
                    </a:cubicBezTo>
                    <a:cubicBezTo>
                      <a:pt x="61" y="28"/>
                      <a:pt x="65" y="18"/>
                      <a:pt x="62" y="11"/>
                    </a:cubicBezTo>
                    <a:cubicBezTo>
                      <a:pt x="61" y="8"/>
                      <a:pt x="60" y="6"/>
                      <a:pt x="57" y="5"/>
                    </a:cubicBezTo>
                    <a:cubicBezTo>
                      <a:pt x="48" y="1"/>
                      <a:pt x="41" y="0"/>
                      <a:pt x="33" y="0"/>
                    </a:cubicBezTo>
                    <a:close/>
                    <a:moveTo>
                      <a:pt x="5" y="28"/>
                    </a:moveTo>
                    <a:cubicBezTo>
                      <a:pt x="3" y="25"/>
                      <a:pt x="2" y="21"/>
                      <a:pt x="3" y="16"/>
                    </a:cubicBezTo>
                    <a:cubicBezTo>
                      <a:pt x="5" y="7"/>
                      <a:pt x="24" y="2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40" y="1"/>
                      <a:pt x="47" y="3"/>
                      <a:pt x="56" y="7"/>
                    </a:cubicBezTo>
                    <a:cubicBezTo>
                      <a:pt x="58" y="8"/>
                      <a:pt x="60" y="9"/>
                      <a:pt x="61" y="11"/>
                    </a:cubicBezTo>
                    <a:cubicBezTo>
                      <a:pt x="63" y="18"/>
                      <a:pt x="60" y="27"/>
                      <a:pt x="58" y="30"/>
                    </a:cubicBezTo>
                    <a:cubicBezTo>
                      <a:pt x="55" y="37"/>
                      <a:pt x="46" y="38"/>
                      <a:pt x="38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27" y="34"/>
                      <a:pt x="22" y="33"/>
                      <a:pt x="15" y="33"/>
                    </a:cubicBezTo>
                    <a:cubicBezTo>
                      <a:pt x="11" y="33"/>
                      <a:pt x="7" y="31"/>
                      <a:pt x="5" y="28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Freeform: Shape 147"/>
              <p:cNvSpPr/>
              <p:nvPr/>
            </p:nvSpPr>
            <p:spPr bwMode="auto">
              <a:xfrm>
                <a:off x="3838576" y="3787775"/>
                <a:ext cx="98425" cy="76200"/>
              </a:xfrm>
              <a:custGeom>
                <a:avLst/>
                <a:gdLst>
                  <a:gd name="T0" fmla="*/ 30 w 57"/>
                  <a:gd name="T1" fmla="*/ 1 h 44"/>
                  <a:gd name="T2" fmla="*/ 3 w 57"/>
                  <a:gd name="T3" fmla="*/ 25 h 44"/>
                  <a:gd name="T4" fmla="*/ 32 w 57"/>
                  <a:gd name="T5" fmla="*/ 32 h 44"/>
                  <a:gd name="T6" fmla="*/ 56 w 57"/>
                  <a:gd name="T7" fmla="*/ 23 h 44"/>
                  <a:gd name="T8" fmla="*/ 30 w 57"/>
                  <a:gd name="T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4">
                    <a:moveTo>
                      <a:pt x="30" y="1"/>
                    </a:moveTo>
                    <a:cubicBezTo>
                      <a:pt x="21" y="2"/>
                      <a:pt x="6" y="5"/>
                      <a:pt x="3" y="25"/>
                    </a:cubicBezTo>
                    <a:cubicBezTo>
                      <a:pt x="0" y="44"/>
                      <a:pt x="21" y="35"/>
                      <a:pt x="32" y="32"/>
                    </a:cubicBezTo>
                    <a:cubicBezTo>
                      <a:pt x="44" y="29"/>
                      <a:pt x="55" y="31"/>
                      <a:pt x="56" y="23"/>
                    </a:cubicBezTo>
                    <a:cubicBezTo>
                      <a:pt x="57" y="15"/>
                      <a:pt x="47" y="0"/>
                      <a:pt x="30" y="1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Freeform: Shape 148"/>
              <p:cNvSpPr/>
              <p:nvPr/>
            </p:nvSpPr>
            <p:spPr bwMode="auto">
              <a:xfrm>
                <a:off x="3840164" y="3787775"/>
                <a:ext cx="96838" cy="69850"/>
              </a:xfrm>
              <a:custGeom>
                <a:avLst/>
                <a:gdLst>
                  <a:gd name="T0" fmla="*/ 29 w 56"/>
                  <a:gd name="T1" fmla="*/ 1 h 40"/>
                  <a:gd name="T2" fmla="*/ 29 w 56"/>
                  <a:gd name="T3" fmla="*/ 1 h 40"/>
                  <a:gd name="T4" fmla="*/ 1 w 56"/>
                  <a:gd name="T5" fmla="*/ 25 h 40"/>
                  <a:gd name="T6" fmla="*/ 3 w 56"/>
                  <a:gd name="T7" fmla="*/ 36 h 40"/>
                  <a:gd name="T8" fmla="*/ 25 w 56"/>
                  <a:gd name="T9" fmla="*/ 35 h 40"/>
                  <a:gd name="T10" fmla="*/ 32 w 56"/>
                  <a:gd name="T11" fmla="*/ 33 h 40"/>
                  <a:gd name="T12" fmla="*/ 41 w 56"/>
                  <a:gd name="T13" fmla="*/ 31 h 40"/>
                  <a:gd name="T14" fmla="*/ 56 w 56"/>
                  <a:gd name="T15" fmla="*/ 23 h 40"/>
                  <a:gd name="T16" fmla="*/ 49 w 56"/>
                  <a:gd name="T17" fmla="*/ 9 h 40"/>
                  <a:gd name="T18" fmla="*/ 29 w 56"/>
                  <a:gd name="T19" fmla="*/ 1 h 40"/>
                  <a:gd name="T20" fmla="*/ 48 w 56"/>
                  <a:gd name="T21" fmla="*/ 10 h 40"/>
                  <a:gd name="T22" fmla="*/ 54 w 56"/>
                  <a:gd name="T23" fmla="*/ 23 h 40"/>
                  <a:gd name="T24" fmla="*/ 40 w 56"/>
                  <a:gd name="T25" fmla="*/ 30 h 40"/>
                  <a:gd name="T26" fmla="*/ 31 w 56"/>
                  <a:gd name="T27" fmla="*/ 31 h 40"/>
                  <a:gd name="T28" fmla="*/ 25 w 56"/>
                  <a:gd name="T29" fmla="*/ 33 h 40"/>
                  <a:gd name="T30" fmla="*/ 5 w 56"/>
                  <a:gd name="T31" fmla="*/ 34 h 40"/>
                  <a:gd name="T32" fmla="*/ 3 w 56"/>
                  <a:gd name="T33" fmla="*/ 25 h 40"/>
                  <a:gd name="T34" fmla="*/ 3 w 56"/>
                  <a:gd name="T35" fmla="*/ 23 h 40"/>
                  <a:gd name="T36" fmla="*/ 29 w 56"/>
                  <a:gd name="T37" fmla="*/ 2 h 40"/>
                  <a:gd name="T38" fmla="*/ 48 w 56"/>
                  <a:gd name="T39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" h="40">
                    <a:moveTo>
                      <a:pt x="29" y="1"/>
                    </a:moveTo>
                    <a:cubicBezTo>
                      <a:pt x="29" y="1"/>
                      <a:pt x="29" y="1"/>
                      <a:pt x="29" y="1"/>
                    </a:cubicBezTo>
                    <a:cubicBezTo>
                      <a:pt x="12" y="2"/>
                      <a:pt x="3" y="10"/>
                      <a:pt x="1" y="25"/>
                    </a:cubicBezTo>
                    <a:cubicBezTo>
                      <a:pt x="0" y="30"/>
                      <a:pt x="1" y="33"/>
                      <a:pt x="3" y="36"/>
                    </a:cubicBezTo>
                    <a:cubicBezTo>
                      <a:pt x="8" y="40"/>
                      <a:pt x="17" y="37"/>
                      <a:pt x="25" y="35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8" y="30"/>
                      <a:pt x="55" y="30"/>
                      <a:pt x="56" y="23"/>
                    </a:cubicBezTo>
                    <a:cubicBezTo>
                      <a:pt x="56" y="19"/>
                      <a:pt x="54" y="13"/>
                      <a:pt x="49" y="9"/>
                    </a:cubicBezTo>
                    <a:cubicBezTo>
                      <a:pt x="46" y="5"/>
                      <a:pt x="39" y="0"/>
                      <a:pt x="29" y="1"/>
                    </a:cubicBezTo>
                    <a:close/>
                    <a:moveTo>
                      <a:pt x="48" y="10"/>
                    </a:moveTo>
                    <a:cubicBezTo>
                      <a:pt x="52" y="14"/>
                      <a:pt x="54" y="19"/>
                      <a:pt x="54" y="23"/>
                    </a:cubicBezTo>
                    <a:cubicBezTo>
                      <a:pt x="53" y="28"/>
                      <a:pt x="49" y="29"/>
                      <a:pt x="40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8" y="35"/>
                      <a:pt x="8" y="38"/>
                      <a:pt x="5" y="34"/>
                    </a:cubicBezTo>
                    <a:cubicBezTo>
                      <a:pt x="3" y="33"/>
                      <a:pt x="2" y="29"/>
                      <a:pt x="3" y="25"/>
                    </a:cubicBezTo>
                    <a:cubicBezTo>
                      <a:pt x="3" y="24"/>
                      <a:pt x="3" y="24"/>
                      <a:pt x="3" y="23"/>
                    </a:cubicBezTo>
                    <a:cubicBezTo>
                      <a:pt x="5" y="10"/>
                      <a:pt x="14" y="4"/>
                      <a:pt x="29" y="2"/>
                    </a:cubicBezTo>
                    <a:cubicBezTo>
                      <a:pt x="39" y="2"/>
                      <a:pt x="45" y="7"/>
                      <a:pt x="48" y="10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Freeform: Shape 149"/>
              <p:cNvSpPr/>
              <p:nvPr/>
            </p:nvSpPr>
            <p:spPr bwMode="auto">
              <a:xfrm>
                <a:off x="3843339" y="3832225"/>
                <a:ext cx="104775" cy="65088"/>
              </a:xfrm>
              <a:custGeom>
                <a:avLst/>
                <a:gdLst>
                  <a:gd name="T0" fmla="*/ 50 w 60"/>
                  <a:gd name="T1" fmla="*/ 6 h 37"/>
                  <a:gd name="T2" fmla="*/ 23 w 60"/>
                  <a:gd name="T3" fmla="*/ 3 h 37"/>
                  <a:gd name="T4" fmla="*/ 0 w 60"/>
                  <a:gd name="T5" fmla="*/ 20 h 37"/>
                  <a:gd name="T6" fmla="*/ 29 w 60"/>
                  <a:gd name="T7" fmla="*/ 30 h 37"/>
                  <a:gd name="T8" fmla="*/ 53 w 60"/>
                  <a:gd name="T9" fmla="*/ 36 h 37"/>
                  <a:gd name="T10" fmla="*/ 50 w 60"/>
                  <a:gd name="T11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7">
                    <a:moveTo>
                      <a:pt x="50" y="6"/>
                    </a:moveTo>
                    <a:cubicBezTo>
                      <a:pt x="45" y="3"/>
                      <a:pt x="32" y="0"/>
                      <a:pt x="23" y="3"/>
                    </a:cubicBezTo>
                    <a:cubicBezTo>
                      <a:pt x="14" y="6"/>
                      <a:pt x="0" y="10"/>
                      <a:pt x="0" y="20"/>
                    </a:cubicBezTo>
                    <a:cubicBezTo>
                      <a:pt x="0" y="36"/>
                      <a:pt x="19" y="31"/>
                      <a:pt x="29" y="30"/>
                    </a:cubicBezTo>
                    <a:cubicBezTo>
                      <a:pt x="39" y="28"/>
                      <a:pt x="48" y="37"/>
                      <a:pt x="53" y="36"/>
                    </a:cubicBezTo>
                    <a:cubicBezTo>
                      <a:pt x="57" y="34"/>
                      <a:pt x="60" y="14"/>
                      <a:pt x="50" y="6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Freeform: Shape 150"/>
              <p:cNvSpPr/>
              <p:nvPr/>
            </p:nvSpPr>
            <p:spPr bwMode="auto">
              <a:xfrm>
                <a:off x="3841751" y="3830637"/>
                <a:ext cx="101600" cy="66675"/>
              </a:xfrm>
              <a:custGeom>
                <a:avLst/>
                <a:gdLst>
                  <a:gd name="T0" fmla="*/ 24 w 59"/>
                  <a:gd name="T1" fmla="*/ 3 h 38"/>
                  <a:gd name="T2" fmla="*/ 23 w 59"/>
                  <a:gd name="T3" fmla="*/ 3 h 38"/>
                  <a:gd name="T4" fmla="*/ 0 w 59"/>
                  <a:gd name="T5" fmla="*/ 21 h 38"/>
                  <a:gd name="T6" fmla="*/ 4 w 59"/>
                  <a:gd name="T7" fmla="*/ 30 h 38"/>
                  <a:gd name="T8" fmla="*/ 26 w 59"/>
                  <a:gd name="T9" fmla="*/ 32 h 38"/>
                  <a:gd name="T10" fmla="*/ 30 w 59"/>
                  <a:gd name="T11" fmla="*/ 32 h 38"/>
                  <a:gd name="T12" fmla="*/ 45 w 59"/>
                  <a:gd name="T13" fmla="*/ 35 h 38"/>
                  <a:gd name="T14" fmla="*/ 54 w 59"/>
                  <a:gd name="T15" fmla="*/ 37 h 38"/>
                  <a:gd name="T16" fmla="*/ 58 w 59"/>
                  <a:gd name="T17" fmla="*/ 29 h 38"/>
                  <a:gd name="T18" fmla="*/ 51 w 59"/>
                  <a:gd name="T19" fmla="*/ 6 h 38"/>
                  <a:gd name="T20" fmla="*/ 51 w 59"/>
                  <a:gd name="T21" fmla="*/ 6 h 38"/>
                  <a:gd name="T22" fmla="*/ 24 w 59"/>
                  <a:gd name="T23" fmla="*/ 3 h 38"/>
                  <a:gd name="T24" fmla="*/ 5 w 59"/>
                  <a:gd name="T25" fmla="*/ 29 h 38"/>
                  <a:gd name="T26" fmla="*/ 2 w 59"/>
                  <a:gd name="T27" fmla="*/ 21 h 38"/>
                  <a:gd name="T28" fmla="*/ 24 w 59"/>
                  <a:gd name="T29" fmla="*/ 5 h 38"/>
                  <a:gd name="T30" fmla="*/ 24 w 59"/>
                  <a:gd name="T31" fmla="*/ 5 h 38"/>
                  <a:gd name="T32" fmla="*/ 50 w 59"/>
                  <a:gd name="T33" fmla="*/ 8 h 38"/>
                  <a:gd name="T34" fmla="*/ 57 w 59"/>
                  <a:gd name="T35" fmla="*/ 28 h 38"/>
                  <a:gd name="T36" fmla="*/ 56 w 59"/>
                  <a:gd name="T37" fmla="*/ 29 h 38"/>
                  <a:gd name="T38" fmla="*/ 53 w 59"/>
                  <a:gd name="T39" fmla="*/ 36 h 38"/>
                  <a:gd name="T40" fmla="*/ 46 w 59"/>
                  <a:gd name="T41" fmla="*/ 34 h 38"/>
                  <a:gd name="T42" fmla="*/ 30 w 59"/>
                  <a:gd name="T43" fmla="*/ 30 h 38"/>
                  <a:gd name="T44" fmla="*/ 26 w 59"/>
                  <a:gd name="T45" fmla="*/ 30 h 38"/>
                  <a:gd name="T46" fmla="*/ 5 w 59"/>
                  <a:gd name="T47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38">
                    <a:moveTo>
                      <a:pt x="24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14" y="6"/>
                      <a:pt x="1" y="10"/>
                      <a:pt x="0" y="21"/>
                    </a:cubicBezTo>
                    <a:cubicBezTo>
                      <a:pt x="0" y="25"/>
                      <a:pt x="1" y="28"/>
                      <a:pt x="4" y="30"/>
                    </a:cubicBezTo>
                    <a:cubicBezTo>
                      <a:pt x="9" y="35"/>
                      <a:pt x="19" y="33"/>
                      <a:pt x="26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6" y="31"/>
                      <a:pt x="41" y="33"/>
                      <a:pt x="45" y="35"/>
                    </a:cubicBezTo>
                    <a:cubicBezTo>
                      <a:pt x="48" y="37"/>
                      <a:pt x="51" y="38"/>
                      <a:pt x="54" y="37"/>
                    </a:cubicBezTo>
                    <a:cubicBezTo>
                      <a:pt x="56" y="36"/>
                      <a:pt x="58" y="32"/>
                      <a:pt x="58" y="29"/>
                    </a:cubicBezTo>
                    <a:cubicBezTo>
                      <a:pt x="59" y="22"/>
                      <a:pt x="58" y="12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7" y="3"/>
                      <a:pt x="33" y="0"/>
                      <a:pt x="24" y="3"/>
                    </a:cubicBezTo>
                    <a:close/>
                    <a:moveTo>
                      <a:pt x="5" y="29"/>
                    </a:moveTo>
                    <a:cubicBezTo>
                      <a:pt x="3" y="27"/>
                      <a:pt x="2" y="25"/>
                      <a:pt x="2" y="21"/>
                    </a:cubicBezTo>
                    <a:cubicBezTo>
                      <a:pt x="2" y="12"/>
                      <a:pt x="15" y="8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33" y="2"/>
                      <a:pt x="46" y="5"/>
                      <a:pt x="50" y="8"/>
                    </a:cubicBezTo>
                    <a:cubicBezTo>
                      <a:pt x="57" y="13"/>
                      <a:pt x="58" y="22"/>
                      <a:pt x="57" y="28"/>
                    </a:cubicBezTo>
                    <a:cubicBezTo>
                      <a:pt x="57" y="29"/>
                      <a:pt x="57" y="29"/>
                      <a:pt x="56" y="29"/>
                    </a:cubicBezTo>
                    <a:cubicBezTo>
                      <a:pt x="56" y="33"/>
                      <a:pt x="54" y="35"/>
                      <a:pt x="53" y="36"/>
                    </a:cubicBezTo>
                    <a:cubicBezTo>
                      <a:pt x="52" y="36"/>
                      <a:pt x="49" y="35"/>
                      <a:pt x="46" y="34"/>
                    </a:cubicBezTo>
                    <a:cubicBezTo>
                      <a:pt x="41" y="32"/>
                      <a:pt x="36" y="29"/>
                      <a:pt x="30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19" y="32"/>
                      <a:pt x="9" y="33"/>
                      <a:pt x="5" y="29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Freeform: Shape 151"/>
              <p:cNvSpPr/>
              <p:nvPr/>
            </p:nvSpPr>
            <p:spPr bwMode="auto">
              <a:xfrm>
                <a:off x="3835401" y="3878262"/>
                <a:ext cx="112713" cy="58738"/>
              </a:xfrm>
              <a:custGeom>
                <a:avLst/>
                <a:gdLst>
                  <a:gd name="T0" fmla="*/ 34 w 65"/>
                  <a:gd name="T1" fmla="*/ 1 h 34"/>
                  <a:gd name="T2" fmla="*/ 5 w 65"/>
                  <a:gd name="T3" fmla="*/ 12 h 34"/>
                  <a:gd name="T4" fmla="*/ 8 w 65"/>
                  <a:gd name="T5" fmla="*/ 33 h 34"/>
                  <a:gd name="T6" fmla="*/ 37 w 65"/>
                  <a:gd name="T7" fmla="*/ 28 h 34"/>
                  <a:gd name="T8" fmla="*/ 63 w 65"/>
                  <a:gd name="T9" fmla="*/ 30 h 34"/>
                  <a:gd name="T10" fmla="*/ 55 w 65"/>
                  <a:gd name="T11" fmla="*/ 4 h 34"/>
                  <a:gd name="T12" fmla="*/ 34 w 65"/>
                  <a:gd name="T1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34">
                    <a:moveTo>
                      <a:pt x="34" y="1"/>
                    </a:moveTo>
                    <a:cubicBezTo>
                      <a:pt x="30" y="0"/>
                      <a:pt x="13" y="3"/>
                      <a:pt x="5" y="12"/>
                    </a:cubicBezTo>
                    <a:cubicBezTo>
                      <a:pt x="1" y="18"/>
                      <a:pt x="0" y="33"/>
                      <a:pt x="8" y="33"/>
                    </a:cubicBezTo>
                    <a:cubicBezTo>
                      <a:pt x="16" y="34"/>
                      <a:pt x="29" y="28"/>
                      <a:pt x="37" y="28"/>
                    </a:cubicBezTo>
                    <a:cubicBezTo>
                      <a:pt x="45" y="28"/>
                      <a:pt x="61" y="34"/>
                      <a:pt x="63" y="30"/>
                    </a:cubicBezTo>
                    <a:cubicBezTo>
                      <a:pt x="64" y="26"/>
                      <a:pt x="65" y="8"/>
                      <a:pt x="55" y="4"/>
                    </a:cubicBezTo>
                    <a:cubicBezTo>
                      <a:pt x="46" y="1"/>
                      <a:pt x="41" y="1"/>
                      <a:pt x="34" y="1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Freeform: Shape 152"/>
              <p:cNvSpPr/>
              <p:nvPr/>
            </p:nvSpPr>
            <p:spPr bwMode="auto">
              <a:xfrm>
                <a:off x="3835401" y="3876675"/>
                <a:ext cx="112713" cy="60325"/>
              </a:xfrm>
              <a:custGeom>
                <a:avLst/>
                <a:gdLst>
                  <a:gd name="T0" fmla="*/ 38 w 65"/>
                  <a:gd name="T1" fmla="*/ 1 h 35"/>
                  <a:gd name="T2" fmla="*/ 35 w 65"/>
                  <a:gd name="T3" fmla="*/ 1 h 35"/>
                  <a:gd name="T4" fmla="*/ 35 w 65"/>
                  <a:gd name="T5" fmla="*/ 1 h 35"/>
                  <a:gd name="T6" fmla="*/ 5 w 65"/>
                  <a:gd name="T7" fmla="*/ 13 h 35"/>
                  <a:gd name="T8" fmla="*/ 3 w 65"/>
                  <a:gd name="T9" fmla="*/ 31 h 35"/>
                  <a:gd name="T10" fmla="*/ 8 w 65"/>
                  <a:gd name="T11" fmla="*/ 35 h 35"/>
                  <a:gd name="T12" fmla="*/ 23 w 65"/>
                  <a:gd name="T13" fmla="*/ 33 h 35"/>
                  <a:gd name="T14" fmla="*/ 37 w 65"/>
                  <a:gd name="T15" fmla="*/ 30 h 35"/>
                  <a:gd name="T16" fmla="*/ 48 w 65"/>
                  <a:gd name="T17" fmla="*/ 32 h 35"/>
                  <a:gd name="T18" fmla="*/ 63 w 65"/>
                  <a:gd name="T19" fmla="*/ 31 h 35"/>
                  <a:gd name="T20" fmla="*/ 56 w 65"/>
                  <a:gd name="T21" fmla="*/ 4 h 35"/>
                  <a:gd name="T22" fmla="*/ 38 w 65"/>
                  <a:gd name="T23" fmla="*/ 1 h 35"/>
                  <a:gd name="T24" fmla="*/ 38 w 65"/>
                  <a:gd name="T25" fmla="*/ 3 h 35"/>
                  <a:gd name="T26" fmla="*/ 55 w 65"/>
                  <a:gd name="T27" fmla="*/ 6 h 35"/>
                  <a:gd name="T28" fmla="*/ 62 w 65"/>
                  <a:gd name="T29" fmla="*/ 31 h 35"/>
                  <a:gd name="T30" fmla="*/ 49 w 65"/>
                  <a:gd name="T31" fmla="*/ 30 h 35"/>
                  <a:gd name="T32" fmla="*/ 37 w 65"/>
                  <a:gd name="T33" fmla="*/ 28 h 35"/>
                  <a:gd name="T34" fmla="*/ 23 w 65"/>
                  <a:gd name="T35" fmla="*/ 31 h 35"/>
                  <a:gd name="T36" fmla="*/ 8 w 65"/>
                  <a:gd name="T37" fmla="*/ 33 h 35"/>
                  <a:gd name="T38" fmla="*/ 4 w 65"/>
                  <a:gd name="T39" fmla="*/ 30 h 35"/>
                  <a:gd name="T40" fmla="*/ 3 w 65"/>
                  <a:gd name="T41" fmla="*/ 21 h 35"/>
                  <a:gd name="T42" fmla="*/ 6 w 65"/>
                  <a:gd name="T43" fmla="*/ 14 h 35"/>
                  <a:gd name="T44" fmla="*/ 34 w 65"/>
                  <a:gd name="T45" fmla="*/ 2 h 35"/>
                  <a:gd name="T46" fmla="*/ 34 w 65"/>
                  <a:gd name="T47" fmla="*/ 2 h 35"/>
                  <a:gd name="T48" fmla="*/ 38 w 65"/>
                  <a:gd name="T49" fmla="*/ 3 h 35"/>
                  <a:gd name="T50" fmla="*/ 34 w 65"/>
                  <a:gd name="T51" fmla="*/ 2 h 35"/>
                  <a:gd name="T52" fmla="*/ 34 w 65"/>
                  <a:gd name="T53" fmla="*/ 2 h 35"/>
                  <a:gd name="T54" fmla="*/ 34 w 65"/>
                  <a:gd name="T55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35">
                    <a:moveTo>
                      <a:pt x="38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0" y="0"/>
                      <a:pt x="12" y="4"/>
                      <a:pt x="5" y="13"/>
                    </a:cubicBezTo>
                    <a:cubicBezTo>
                      <a:pt x="1" y="17"/>
                      <a:pt x="0" y="26"/>
                      <a:pt x="3" y="31"/>
                    </a:cubicBezTo>
                    <a:cubicBezTo>
                      <a:pt x="4" y="34"/>
                      <a:pt x="6" y="35"/>
                      <a:pt x="8" y="35"/>
                    </a:cubicBezTo>
                    <a:cubicBezTo>
                      <a:pt x="12" y="35"/>
                      <a:pt x="18" y="34"/>
                      <a:pt x="23" y="33"/>
                    </a:cubicBezTo>
                    <a:cubicBezTo>
                      <a:pt x="28" y="31"/>
                      <a:pt x="33" y="30"/>
                      <a:pt x="37" y="30"/>
                    </a:cubicBezTo>
                    <a:cubicBezTo>
                      <a:pt x="40" y="30"/>
                      <a:pt x="44" y="31"/>
                      <a:pt x="48" y="32"/>
                    </a:cubicBezTo>
                    <a:cubicBezTo>
                      <a:pt x="56" y="33"/>
                      <a:pt x="62" y="34"/>
                      <a:pt x="63" y="31"/>
                    </a:cubicBezTo>
                    <a:cubicBezTo>
                      <a:pt x="65" y="27"/>
                      <a:pt x="65" y="8"/>
                      <a:pt x="56" y="4"/>
                    </a:cubicBezTo>
                    <a:cubicBezTo>
                      <a:pt x="48" y="2"/>
                      <a:pt x="43" y="1"/>
                      <a:pt x="38" y="1"/>
                    </a:cubicBezTo>
                    <a:close/>
                    <a:moveTo>
                      <a:pt x="38" y="3"/>
                    </a:moveTo>
                    <a:cubicBezTo>
                      <a:pt x="43" y="3"/>
                      <a:pt x="48" y="3"/>
                      <a:pt x="55" y="6"/>
                    </a:cubicBezTo>
                    <a:cubicBezTo>
                      <a:pt x="63" y="9"/>
                      <a:pt x="63" y="26"/>
                      <a:pt x="62" y="31"/>
                    </a:cubicBezTo>
                    <a:cubicBezTo>
                      <a:pt x="61" y="32"/>
                      <a:pt x="54" y="31"/>
                      <a:pt x="49" y="30"/>
                    </a:cubicBezTo>
                    <a:cubicBezTo>
                      <a:pt x="44" y="29"/>
                      <a:pt x="40" y="28"/>
                      <a:pt x="37" y="28"/>
                    </a:cubicBezTo>
                    <a:cubicBezTo>
                      <a:pt x="33" y="28"/>
                      <a:pt x="28" y="30"/>
                      <a:pt x="23" y="31"/>
                    </a:cubicBezTo>
                    <a:cubicBezTo>
                      <a:pt x="17" y="32"/>
                      <a:pt x="12" y="34"/>
                      <a:pt x="8" y="33"/>
                    </a:cubicBezTo>
                    <a:cubicBezTo>
                      <a:pt x="6" y="33"/>
                      <a:pt x="5" y="32"/>
                      <a:pt x="4" y="30"/>
                    </a:cubicBezTo>
                    <a:cubicBezTo>
                      <a:pt x="3" y="28"/>
                      <a:pt x="3" y="24"/>
                      <a:pt x="3" y="21"/>
                    </a:cubicBezTo>
                    <a:cubicBezTo>
                      <a:pt x="4" y="18"/>
                      <a:pt x="5" y="15"/>
                      <a:pt x="6" y="14"/>
                    </a:cubicBezTo>
                    <a:cubicBezTo>
                      <a:pt x="13" y="5"/>
                      <a:pt x="30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lnTo>
                      <a:pt x="38" y="3"/>
                    </a:lnTo>
                    <a:close/>
                    <a:moveTo>
                      <a:pt x="34" y="2"/>
                    </a:moveTo>
                    <a:cubicBezTo>
                      <a:pt x="34" y="2"/>
                      <a:pt x="34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Freeform: Shape 153"/>
              <p:cNvSpPr/>
              <p:nvPr/>
            </p:nvSpPr>
            <p:spPr bwMode="auto">
              <a:xfrm>
                <a:off x="3790951" y="3786187"/>
                <a:ext cx="77788" cy="101600"/>
              </a:xfrm>
              <a:custGeom>
                <a:avLst/>
                <a:gdLst>
                  <a:gd name="T0" fmla="*/ 16 w 45"/>
                  <a:gd name="T1" fmla="*/ 3 h 59"/>
                  <a:gd name="T2" fmla="*/ 10 w 45"/>
                  <a:gd name="T3" fmla="*/ 35 h 59"/>
                  <a:gd name="T4" fmla="*/ 37 w 45"/>
                  <a:gd name="T5" fmla="*/ 55 h 59"/>
                  <a:gd name="T6" fmla="*/ 35 w 45"/>
                  <a:gd name="T7" fmla="*/ 20 h 59"/>
                  <a:gd name="T8" fmla="*/ 16 w 45"/>
                  <a:gd name="T9" fmla="*/ 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59">
                    <a:moveTo>
                      <a:pt x="16" y="3"/>
                    </a:moveTo>
                    <a:cubicBezTo>
                      <a:pt x="9" y="4"/>
                      <a:pt x="0" y="16"/>
                      <a:pt x="10" y="35"/>
                    </a:cubicBezTo>
                    <a:cubicBezTo>
                      <a:pt x="21" y="54"/>
                      <a:pt x="29" y="59"/>
                      <a:pt x="37" y="55"/>
                    </a:cubicBezTo>
                    <a:cubicBezTo>
                      <a:pt x="45" y="50"/>
                      <a:pt x="39" y="31"/>
                      <a:pt x="35" y="20"/>
                    </a:cubicBezTo>
                    <a:cubicBezTo>
                      <a:pt x="31" y="9"/>
                      <a:pt x="29" y="0"/>
                      <a:pt x="16" y="3"/>
                    </a:cubicBez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Freeform: Shape 154"/>
              <p:cNvSpPr/>
              <p:nvPr/>
            </p:nvSpPr>
            <p:spPr bwMode="auto">
              <a:xfrm>
                <a:off x="3795714" y="3784600"/>
                <a:ext cx="74613" cy="104775"/>
              </a:xfrm>
              <a:custGeom>
                <a:avLst/>
                <a:gdLst>
                  <a:gd name="T0" fmla="*/ 13 w 43"/>
                  <a:gd name="T1" fmla="*/ 3 h 61"/>
                  <a:gd name="T2" fmla="*/ 13 w 43"/>
                  <a:gd name="T3" fmla="*/ 3 h 61"/>
                  <a:gd name="T4" fmla="*/ 4 w 43"/>
                  <a:gd name="T5" fmla="*/ 11 h 61"/>
                  <a:gd name="T6" fmla="*/ 7 w 43"/>
                  <a:gd name="T7" fmla="*/ 37 h 61"/>
                  <a:gd name="T8" fmla="*/ 35 w 43"/>
                  <a:gd name="T9" fmla="*/ 56 h 61"/>
                  <a:gd name="T10" fmla="*/ 33 w 43"/>
                  <a:gd name="T11" fmla="*/ 21 h 61"/>
                  <a:gd name="T12" fmla="*/ 32 w 43"/>
                  <a:gd name="T13" fmla="*/ 18 h 61"/>
                  <a:gd name="T14" fmla="*/ 13 w 43"/>
                  <a:gd name="T15" fmla="*/ 3 h 61"/>
                  <a:gd name="T16" fmla="*/ 30 w 43"/>
                  <a:gd name="T17" fmla="*/ 18 h 61"/>
                  <a:gd name="T18" fmla="*/ 31 w 43"/>
                  <a:gd name="T19" fmla="*/ 22 h 61"/>
                  <a:gd name="T20" fmla="*/ 34 w 43"/>
                  <a:gd name="T21" fmla="*/ 55 h 61"/>
                  <a:gd name="T22" fmla="*/ 8 w 43"/>
                  <a:gd name="T23" fmla="*/ 36 h 61"/>
                  <a:gd name="T24" fmla="*/ 4 w 43"/>
                  <a:gd name="T25" fmla="*/ 16 h 61"/>
                  <a:gd name="T26" fmla="*/ 5 w 43"/>
                  <a:gd name="T27" fmla="*/ 12 h 61"/>
                  <a:gd name="T28" fmla="*/ 13 w 43"/>
                  <a:gd name="T29" fmla="*/ 5 h 61"/>
                  <a:gd name="T30" fmla="*/ 30 w 43"/>
                  <a:gd name="T31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" h="61">
                    <a:moveTo>
                      <a:pt x="13" y="3"/>
                    </a:moveTo>
                    <a:cubicBezTo>
                      <a:pt x="13" y="3"/>
                      <a:pt x="13" y="3"/>
                      <a:pt x="13" y="3"/>
                    </a:cubicBezTo>
                    <a:cubicBezTo>
                      <a:pt x="9" y="4"/>
                      <a:pt x="6" y="7"/>
                      <a:pt x="4" y="11"/>
                    </a:cubicBezTo>
                    <a:cubicBezTo>
                      <a:pt x="2" y="15"/>
                      <a:pt x="0" y="24"/>
                      <a:pt x="7" y="37"/>
                    </a:cubicBezTo>
                    <a:cubicBezTo>
                      <a:pt x="17" y="55"/>
                      <a:pt x="25" y="61"/>
                      <a:pt x="35" y="56"/>
                    </a:cubicBezTo>
                    <a:cubicBezTo>
                      <a:pt x="43" y="52"/>
                      <a:pt x="37" y="32"/>
                      <a:pt x="33" y="2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28" y="8"/>
                      <a:pt x="25" y="0"/>
                      <a:pt x="13" y="3"/>
                    </a:cubicBezTo>
                    <a:close/>
                    <a:moveTo>
                      <a:pt x="30" y="18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5" y="30"/>
                      <a:pt x="42" y="51"/>
                      <a:pt x="34" y="55"/>
                    </a:cubicBezTo>
                    <a:cubicBezTo>
                      <a:pt x="26" y="59"/>
                      <a:pt x="18" y="53"/>
                      <a:pt x="8" y="36"/>
                    </a:cubicBezTo>
                    <a:cubicBezTo>
                      <a:pt x="3" y="27"/>
                      <a:pt x="3" y="21"/>
                      <a:pt x="4" y="16"/>
                    </a:cubicBezTo>
                    <a:cubicBezTo>
                      <a:pt x="4" y="15"/>
                      <a:pt x="5" y="13"/>
                      <a:pt x="5" y="12"/>
                    </a:cubicBezTo>
                    <a:cubicBezTo>
                      <a:pt x="7" y="7"/>
                      <a:pt x="11" y="5"/>
                      <a:pt x="13" y="5"/>
                    </a:cubicBezTo>
                    <a:cubicBezTo>
                      <a:pt x="24" y="2"/>
                      <a:pt x="27" y="9"/>
                      <a:pt x="30" y="18"/>
                    </a:cubicBezTo>
                    <a:close/>
                  </a:path>
                </a:pathLst>
              </a:custGeom>
              <a:solidFill>
                <a:srgbClr val="91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TextBox 24"/>
            <p:cNvSpPr txBox="1"/>
            <p:nvPr/>
          </p:nvSpPr>
          <p:spPr>
            <a:xfrm>
              <a:off x="9565932" y="1648939"/>
              <a:ext cx="1534219" cy="72188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标题文本</a:t>
              </a:r>
            </a:p>
          </p:txBody>
        </p:sp>
      </p:grpSp>
      <p:sp>
        <p:nvSpPr>
          <p:cNvPr id="6" name="Rectangle 155"/>
          <p:cNvSpPr/>
          <p:nvPr/>
        </p:nvSpPr>
        <p:spPr>
          <a:xfrm>
            <a:off x="2972889" y="3360157"/>
            <a:ext cx="3123028" cy="455894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74079" y="1596487"/>
            <a:ext cx="1012247" cy="936104"/>
            <a:chOff x="5359953" y="1203598"/>
            <a:chExt cx="1012247" cy="936104"/>
          </a:xfrm>
        </p:grpSpPr>
        <p:sp>
          <p:nvSpPr>
            <p:cNvPr id="11" name="椭圆 10"/>
            <p:cNvSpPr/>
            <p:nvPr/>
          </p:nvSpPr>
          <p:spPr>
            <a:xfrm>
              <a:off x="5364088" y="1203598"/>
              <a:ext cx="936104" cy="9361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59953" y="1324929"/>
              <a:ext cx="1012247" cy="742765"/>
            </a:xfrm>
            <a:prstGeom prst="rect">
              <a:avLst/>
            </a:prstGeom>
            <a:noFill/>
          </p:spPr>
          <p:txBody>
            <a:bodyPr wrap="square" lIns="65023" tIns="32511" rIns="65023" bIns="32511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288520" y="2687605"/>
            <a:ext cx="226446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2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2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3059832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629183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59832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629183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同心圆 6"/>
          <p:cNvSpPr/>
          <p:nvPr/>
        </p:nvSpPr>
        <p:spPr>
          <a:xfrm>
            <a:off x="920597" y="1679859"/>
            <a:ext cx="1293621" cy="1294021"/>
          </a:xfrm>
          <a:prstGeom prst="donut">
            <a:avLst>
              <a:gd name="adj" fmla="val 2746"/>
            </a:avLst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空心弧 7"/>
          <p:cNvSpPr/>
          <p:nvPr/>
        </p:nvSpPr>
        <p:spPr>
          <a:xfrm rot="8777615">
            <a:off x="1026398" y="1785694"/>
            <a:ext cx="1082018" cy="1082352"/>
          </a:xfrm>
          <a:prstGeom prst="blockArc">
            <a:avLst>
              <a:gd name="adj1" fmla="val 11374976"/>
              <a:gd name="adj2" fmla="val 217926"/>
              <a:gd name="adj3" fmla="val 201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4334" y="2153931"/>
            <a:ext cx="734336" cy="30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2923659" y="1679859"/>
            <a:ext cx="1293621" cy="1294021"/>
          </a:xfrm>
          <a:prstGeom prst="donut">
            <a:avLst>
              <a:gd name="adj" fmla="val 274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8640000">
            <a:off x="3029460" y="1785694"/>
            <a:ext cx="1082018" cy="1082352"/>
          </a:xfrm>
          <a:prstGeom prst="blockArc">
            <a:avLst>
              <a:gd name="adj1" fmla="val 10440261"/>
              <a:gd name="adj2" fmla="val 217926"/>
              <a:gd name="adj3" fmla="val 201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8363" y="2153931"/>
            <a:ext cx="734336" cy="30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4926720" y="1679859"/>
            <a:ext cx="1293621" cy="1294021"/>
          </a:xfrm>
          <a:prstGeom prst="donut">
            <a:avLst>
              <a:gd name="adj" fmla="val 2746"/>
            </a:avLst>
          </a:prstGeom>
          <a:solidFill>
            <a:srgbClr val="0070C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空心弧 13"/>
          <p:cNvSpPr/>
          <p:nvPr/>
        </p:nvSpPr>
        <p:spPr>
          <a:xfrm rot="10920000">
            <a:off x="5032522" y="1785694"/>
            <a:ext cx="1082018" cy="1082352"/>
          </a:xfrm>
          <a:prstGeom prst="blockArc">
            <a:avLst>
              <a:gd name="adj1" fmla="val 6913946"/>
              <a:gd name="adj2" fmla="val 217926"/>
              <a:gd name="adj3" fmla="val 201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3138" y="2142204"/>
            <a:ext cx="734336" cy="30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6929783" y="1679859"/>
            <a:ext cx="1293621" cy="1294021"/>
          </a:xfrm>
          <a:prstGeom prst="donut">
            <a:avLst>
              <a:gd name="adj" fmla="val 2746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空心弧 16"/>
          <p:cNvSpPr/>
          <p:nvPr/>
        </p:nvSpPr>
        <p:spPr>
          <a:xfrm rot="10920000">
            <a:off x="7035585" y="1785694"/>
            <a:ext cx="1082018" cy="1082352"/>
          </a:xfrm>
          <a:prstGeom prst="blockArc">
            <a:avLst>
              <a:gd name="adj1" fmla="val 2275529"/>
              <a:gd name="adj2" fmla="val 217926"/>
              <a:gd name="adj3" fmla="val 201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76283" y="2142204"/>
            <a:ext cx="878308" cy="30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7"/>
          <p:cNvSpPr txBox="1"/>
          <p:nvPr/>
        </p:nvSpPr>
        <p:spPr>
          <a:xfrm>
            <a:off x="650402" y="3197892"/>
            <a:ext cx="1834010" cy="701724"/>
          </a:xfrm>
          <a:prstGeom prst="rect">
            <a:avLst/>
          </a:prstGeom>
          <a:noFill/>
        </p:spPr>
        <p:txBody>
          <a:bodyPr wrap="square" lIns="100759" tIns="50380" rIns="100759" bIns="5038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7"/>
          <p:cNvSpPr txBox="1"/>
          <p:nvPr/>
        </p:nvSpPr>
        <p:spPr>
          <a:xfrm>
            <a:off x="2653464" y="3197892"/>
            <a:ext cx="1834010" cy="701724"/>
          </a:xfrm>
          <a:prstGeom prst="rect">
            <a:avLst/>
          </a:prstGeom>
          <a:noFill/>
        </p:spPr>
        <p:txBody>
          <a:bodyPr wrap="square" lIns="100759" tIns="50380" rIns="100759" bIns="5038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7"/>
          <p:cNvSpPr txBox="1"/>
          <p:nvPr/>
        </p:nvSpPr>
        <p:spPr>
          <a:xfrm>
            <a:off x="4656526" y="3197892"/>
            <a:ext cx="1834010" cy="701724"/>
          </a:xfrm>
          <a:prstGeom prst="rect">
            <a:avLst/>
          </a:prstGeom>
          <a:noFill/>
        </p:spPr>
        <p:txBody>
          <a:bodyPr wrap="square" lIns="100759" tIns="50380" rIns="100759" bIns="5038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7"/>
          <p:cNvSpPr txBox="1"/>
          <p:nvPr/>
        </p:nvSpPr>
        <p:spPr>
          <a:xfrm>
            <a:off x="6698430" y="3197892"/>
            <a:ext cx="1834010" cy="701724"/>
          </a:xfrm>
          <a:prstGeom prst="rect">
            <a:avLst/>
          </a:prstGeom>
          <a:noFill/>
        </p:spPr>
        <p:txBody>
          <a:bodyPr wrap="square" lIns="100759" tIns="50380" rIns="100759" bIns="5038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9"/>
          <p:cNvCxnSpPr/>
          <p:nvPr/>
        </p:nvCxnSpPr>
        <p:spPr bwMode="auto">
          <a:xfrm flipV="1">
            <a:off x="4349045" y="2348200"/>
            <a:ext cx="392572" cy="159114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2" name="组合 51"/>
          <p:cNvGrpSpPr/>
          <p:nvPr/>
        </p:nvGrpSpPr>
        <p:grpSpPr>
          <a:xfrm>
            <a:off x="2187137" y="1691330"/>
            <a:ext cx="2136631" cy="2224481"/>
            <a:chOff x="2187137" y="1691330"/>
            <a:chExt cx="2136631" cy="2224481"/>
          </a:xfrm>
        </p:grpSpPr>
        <p:sp>
          <p:nvSpPr>
            <p:cNvPr id="5" name="Oval 40"/>
            <p:cNvSpPr/>
            <p:nvPr/>
          </p:nvSpPr>
          <p:spPr bwMode="auto">
            <a:xfrm>
              <a:off x="2187137" y="1779179"/>
              <a:ext cx="2136631" cy="2136632"/>
            </a:xfrm>
            <a:prstGeom prst="ellips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41"/>
            <p:cNvSpPr txBox="1"/>
            <p:nvPr/>
          </p:nvSpPr>
          <p:spPr>
            <a:xfrm>
              <a:off x="2519675" y="2569097"/>
              <a:ext cx="1471557" cy="346249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2400" b="1" spc="-135" baseline="30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TextBox 42"/>
            <p:cNvSpPr txBox="1"/>
            <p:nvPr/>
          </p:nvSpPr>
          <p:spPr>
            <a:xfrm>
              <a:off x="2187137" y="2845314"/>
              <a:ext cx="2136631" cy="390780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8" name="Oval 43"/>
            <p:cNvSpPr>
              <a:spLocks noChangeAspect="1"/>
            </p:cNvSpPr>
            <p:nvPr/>
          </p:nvSpPr>
          <p:spPr bwMode="auto">
            <a:xfrm>
              <a:off x="3535763" y="1691330"/>
              <a:ext cx="496124" cy="497429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44"/>
            <p:cNvGrpSpPr/>
            <p:nvPr/>
          </p:nvGrpSpPr>
          <p:grpSpPr bwMode="auto">
            <a:xfrm>
              <a:off x="3627544" y="1781533"/>
              <a:ext cx="309934" cy="309935"/>
              <a:chOff x="0" y="0"/>
              <a:chExt cx="576" cy="576"/>
            </a:xfrm>
            <a:solidFill>
              <a:schemeClr val="bg1"/>
            </a:solidFill>
            <a:effectLst/>
          </p:grpSpPr>
          <p:sp>
            <p:nvSpPr>
              <p:cNvPr id="32" name="Freeform: Shape 45"/>
              <p:cNvSpPr/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: Shape 46"/>
              <p:cNvSpPr/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47"/>
              <p:cNvSpPr/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48"/>
              <p:cNvSpPr/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49"/>
              <p:cNvSpPr/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: Shape 50"/>
              <p:cNvSpPr/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51"/>
              <p:cNvSpPr/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: Shape 52"/>
              <p:cNvSpPr/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53"/>
              <p:cNvSpPr/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54"/>
              <p:cNvSpPr/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55"/>
              <p:cNvSpPr/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56"/>
              <p:cNvSpPr/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: Shape 57"/>
              <p:cNvSpPr/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58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: Shape 59"/>
              <p:cNvSpPr/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60"/>
              <p:cNvSpPr/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1"/>
              <p:cNvSpPr/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2"/>
              <p:cNvSpPr/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: Shape 63"/>
              <p:cNvSpPr/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2" name="TextBox 67"/>
          <p:cNvSpPr txBox="1"/>
          <p:nvPr/>
        </p:nvSpPr>
        <p:spPr>
          <a:xfrm>
            <a:off x="6486881" y="3557396"/>
            <a:ext cx="2060803" cy="325666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790196" y="2798607"/>
            <a:ext cx="1479449" cy="1528338"/>
            <a:chOff x="6790196" y="2798607"/>
            <a:chExt cx="1479449" cy="1528338"/>
          </a:xfrm>
        </p:grpSpPr>
        <p:sp>
          <p:nvSpPr>
            <p:cNvPr id="10" name="Oval 65"/>
            <p:cNvSpPr/>
            <p:nvPr/>
          </p:nvSpPr>
          <p:spPr bwMode="auto">
            <a:xfrm>
              <a:off x="6790196" y="2847496"/>
              <a:ext cx="1479449" cy="1479449"/>
            </a:xfrm>
            <a:prstGeom prst="ellipse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66"/>
            <p:cNvSpPr txBox="1"/>
            <p:nvPr/>
          </p:nvSpPr>
          <p:spPr>
            <a:xfrm>
              <a:off x="6894901" y="3257313"/>
              <a:ext cx="1244764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lnSpcReduction="10000"/>
            </a:bodyPr>
            <a:lstStyle/>
            <a:p>
              <a:pPr algn="ctr"/>
              <a:r>
                <a:rPr lang="zh-CN" altLang="en-US" sz="1400" b="1" spc="-8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Oval 68"/>
            <p:cNvSpPr>
              <a:spLocks noChangeAspect="1"/>
            </p:cNvSpPr>
            <p:nvPr/>
          </p:nvSpPr>
          <p:spPr bwMode="auto">
            <a:xfrm>
              <a:off x="7771112" y="2798607"/>
              <a:ext cx="496124" cy="496124"/>
            </a:xfrm>
            <a:prstGeom prst="ellipse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69"/>
            <p:cNvGrpSpPr/>
            <p:nvPr/>
          </p:nvGrpSpPr>
          <p:grpSpPr bwMode="auto">
            <a:xfrm>
              <a:off x="7863817" y="2914544"/>
              <a:ext cx="283859" cy="252320"/>
              <a:chOff x="0" y="0"/>
              <a:chExt cx="576" cy="515"/>
            </a:xfrm>
            <a:solidFill>
              <a:schemeClr val="bg1"/>
            </a:solidFill>
            <a:effectLst/>
          </p:grpSpPr>
          <p:sp>
            <p:nvSpPr>
              <p:cNvPr id="30" name="Freeform: Shape 70"/>
              <p:cNvSpPr/>
              <p:nvPr/>
            </p:nvSpPr>
            <p:spPr bwMode="auto">
              <a:xfrm>
                <a:off x="0" y="0"/>
                <a:ext cx="576" cy="5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1936" y="0"/>
                    </a:moveTo>
                    <a:cubicBezTo>
                      <a:pt x="6599" y="0"/>
                      <a:pt x="2272" y="4836"/>
                      <a:pt x="2272" y="10800"/>
                    </a:cubicBezTo>
                    <a:cubicBezTo>
                      <a:pt x="2272" y="10815"/>
                      <a:pt x="2273" y="10840"/>
                      <a:pt x="2273" y="10861"/>
                    </a:cubicBezTo>
                    <a:lnTo>
                      <a:pt x="0" y="10861"/>
                    </a:lnTo>
                    <a:lnTo>
                      <a:pt x="3616" y="14894"/>
                    </a:lnTo>
                    <a:lnTo>
                      <a:pt x="7238" y="10861"/>
                    </a:lnTo>
                    <a:lnTo>
                      <a:pt x="4958" y="10861"/>
                    </a:lnTo>
                    <a:cubicBezTo>
                      <a:pt x="4958" y="10860"/>
                      <a:pt x="4958" y="10859"/>
                      <a:pt x="4958" y="10858"/>
                    </a:cubicBezTo>
                    <a:cubicBezTo>
                      <a:pt x="4958" y="10838"/>
                      <a:pt x="4957" y="10814"/>
                      <a:pt x="4957" y="10800"/>
                    </a:cubicBezTo>
                    <a:cubicBezTo>
                      <a:pt x="4957" y="6499"/>
                      <a:pt x="8088" y="3000"/>
                      <a:pt x="11936" y="3000"/>
                    </a:cubicBezTo>
                    <a:cubicBezTo>
                      <a:pt x="15785" y="3000"/>
                      <a:pt x="18916" y="6499"/>
                      <a:pt x="18916" y="10800"/>
                    </a:cubicBezTo>
                    <a:cubicBezTo>
                      <a:pt x="18916" y="15101"/>
                      <a:pt x="15785" y="18600"/>
                      <a:pt x="11936" y="18600"/>
                    </a:cubicBezTo>
                    <a:cubicBezTo>
                      <a:pt x="9601" y="18600"/>
                      <a:pt x="7530" y="17309"/>
                      <a:pt x="6263" y="15335"/>
                    </a:cubicBezTo>
                    <a:lnTo>
                      <a:pt x="5132" y="16594"/>
                    </a:lnTo>
                    <a:lnTo>
                      <a:pt x="4341" y="17474"/>
                    </a:lnTo>
                    <a:cubicBezTo>
                      <a:pt x="6111" y="19986"/>
                      <a:pt x="8854" y="21600"/>
                      <a:pt x="11936" y="21600"/>
                    </a:cubicBezTo>
                    <a:cubicBezTo>
                      <a:pt x="17274" y="21600"/>
                      <a:pt x="21600" y="16765"/>
                      <a:pt x="21600" y="10800"/>
                    </a:cubicBezTo>
                    <a:cubicBezTo>
                      <a:pt x="21600" y="4836"/>
                      <a:pt x="17273" y="0"/>
                      <a:pt x="11936" y="0"/>
                    </a:cubicBezTo>
                    <a:close/>
                    <a:moveTo>
                      <a:pt x="1193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71"/>
              <p:cNvSpPr/>
              <p:nvPr/>
            </p:nvSpPr>
            <p:spPr bwMode="auto">
              <a:xfrm>
                <a:off x="304" y="128"/>
                <a:ext cx="1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4168"/>
                    </a:lnTo>
                    <a:lnTo>
                      <a:pt x="32" y="14168"/>
                    </a:lnTo>
                    <a:lnTo>
                      <a:pt x="18924" y="21600"/>
                    </a:lnTo>
                    <a:lnTo>
                      <a:pt x="21600" y="18903"/>
                    </a:lnTo>
                    <a:lnTo>
                      <a:pt x="5054" y="12394"/>
                    </a:lnTo>
                    <a:lnTo>
                      <a:pt x="5054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19" name="Straight Connector 77"/>
          <p:cNvCxnSpPr/>
          <p:nvPr/>
        </p:nvCxnSpPr>
        <p:spPr bwMode="auto">
          <a:xfrm>
            <a:off x="2078009" y="2197704"/>
            <a:ext cx="205618" cy="71509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1" name="组合 50"/>
          <p:cNvGrpSpPr/>
          <p:nvPr/>
        </p:nvGrpSpPr>
        <p:grpSpPr>
          <a:xfrm>
            <a:off x="791872" y="1005576"/>
            <a:ext cx="1291658" cy="1527037"/>
            <a:chOff x="791872" y="1005576"/>
            <a:chExt cx="1291658" cy="1527037"/>
          </a:xfrm>
        </p:grpSpPr>
        <p:sp>
          <p:nvSpPr>
            <p:cNvPr id="15" name="Oval 73"/>
            <p:cNvSpPr/>
            <p:nvPr/>
          </p:nvSpPr>
          <p:spPr bwMode="auto">
            <a:xfrm>
              <a:off x="791872" y="1243646"/>
              <a:ext cx="1288968" cy="1288967"/>
            </a:xfrm>
            <a:prstGeom prst="ellips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74"/>
            <p:cNvSpPr txBox="1"/>
            <p:nvPr/>
          </p:nvSpPr>
          <p:spPr>
            <a:xfrm>
              <a:off x="791872" y="1666052"/>
              <a:ext cx="1291658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b="1" spc="-83" baseline="30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791872" y="1966135"/>
              <a:ext cx="1291658" cy="26055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8" name="Oval 76"/>
            <p:cNvSpPr>
              <a:spLocks noChangeAspect="1"/>
            </p:cNvSpPr>
            <p:nvPr/>
          </p:nvSpPr>
          <p:spPr bwMode="auto">
            <a:xfrm>
              <a:off x="877021" y="1005576"/>
              <a:ext cx="496124" cy="49612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78"/>
            <p:cNvSpPr/>
            <p:nvPr/>
          </p:nvSpPr>
          <p:spPr bwMode="auto">
            <a:xfrm>
              <a:off x="1056932" y="1119913"/>
              <a:ext cx="129983" cy="256144"/>
            </a:xfrm>
            <a:custGeom>
              <a:avLst/>
              <a:gdLst>
                <a:gd name="T0" fmla="*/ 7876052 w 21600"/>
                <a:gd name="T1" fmla="*/ 185358510 h 21600"/>
                <a:gd name="T2" fmla="*/ 8461236 w 21600"/>
                <a:gd name="T3" fmla="*/ 100252083 h 21600"/>
                <a:gd name="T4" fmla="*/ 13475014 w 21600"/>
                <a:gd name="T5" fmla="*/ 51005792 h 21600"/>
                <a:gd name="T6" fmla="*/ 6737509 w 21600"/>
                <a:gd name="T7" fmla="*/ 0 h 21600"/>
                <a:gd name="T8" fmla="*/ 0 w 21600"/>
                <a:gd name="T9" fmla="*/ 51005792 h 21600"/>
                <a:gd name="T10" fmla="*/ 4941496 w 21600"/>
                <a:gd name="T11" fmla="*/ 100110670 h 21600"/>
                <a:gd name="T12" fmla="*/ 5527805 w 21600"/>
                <a:gd name="T13" fmla="*/ 185387119 h 21600"/>
                <a:gd name="T14" fmla="*/ 1748080 w 21600"/>
                <a:gd name="T15" fmla="*/ 194154876 h 21600"/>
                <a:gd name="T16" fmla="*/ 6733136 w 21600"/>
                <a:gd name="T17" fmla="*/ 203194979 h 21600"/>
                <a:gd name="T18" fmla="*/ 11718967 w 21600"/>
                <a:gd name="T19" fmla="*/ 194154876 h 21600"/>
                <a:gd name="T20" fmla="*/ 7876052 w 21600"/>
                <a:gd name="T21" fmla="*/ 185358510 h 21600"/>
                <a:gd name="T22" fmla="*/ 5811038 w 21600"/>
                <a:gd name="T23" fmla="*/ 39764005 h 21600"/>
                <a:gd name="T24" fmla="*/ 3381794 w 21600"/>
                <a:gd name="T25" fmla="*/ 49678959 h 21600"/>
                <a:gd name="T26" fmla="*/ 2388689 w 21600"/>
                <a:gd name="T27" fmla="*/ 30187155 h 21600"/>
                <a:gd name="T28" fmla="*/ 4817314 w 21600"/>
                <a:gd name="T29" fmla="*/ 20272200 h 21600"/>
                <a:gd name="T30" fmla="*/ 5811038 w 21600"/>
                <a:gd name="T31" fmla="*/ 39764005 h 21600"/>
                <a:gd name="T32" fmla="*/ 5811038 w 21600"/>
                <a:gd name="T33" fmla="*/ 39764005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2625" y="19704"/>
                  </a:moveTo>
                  <a:lnTo>
                    <a:pt x="13563" y="10657"/>
                  </a:lnTo>
                  <a:cubicBezTo>
                    <a:pt x="18187" y="10044"/>
                    <a:pt x="21600" y="7936"/>
                    <a:pt x="21600" y="5422"/>
                  </a:cubicBezTo>
                  <a:cubicBezTo>
                    <a:pt x="21600" y="2427"/>
                    <a:pt x="16765" y="0"/>
                    <a:pt x="10800" y="0"/>
                  </a:cubicBezTo>
                  <a:cubicBezTo>
                    <a:pt x="4835" y="0"/>
                    <a:pt x="0" y="2427"/>
                    <a:pt x="0" y="5422"/>
                  </a:cubicBezTo>
                  <a:cubicBezTo>
                    <a:pt x="0" y="7915"/>
                    <a:pt x="3356" y="10009"/>
                    <a:pt x="7921" y="10642"/>
                  </a:cubicBezTo>
                  <a:lnTo>
                    <a:pt x="8861" y="19707"/>
                  </a:lnTo>
                  <a:cubicBezTo>
                    <a:pt x="5382" y="19811"/>
                    <a:pt x="2802" y="20188"/>
                    <a:pt x="2802" y="20639"/>
                  </a:cubicBezTo>
                  <a:cubicBezTo>
                    <a:pt x="2802" y="21170"/>
                    <a:pt x="6379" y="21600"/>
                    <a:pt x="10793" y="21600"/>
                  </a:cubicBezTo>
                  <a:cubicBezTo>
                    <a:pt x="15206" y="21600"/>
                    <a:pt x="18785" y="21169"/>
                    <a:pt x="18785" y="20639"/>
                  </a:cubicBezTo>
                  <a:cubicBezTo>
                    <a:pt x="18785" y="20184"/>
                    <a:pt x="16154" y="19803"/>
                    <a:pt x="12625" y="19704"/>
                  </a:cubicBezTo>
                  <a:close/>
                  <a:moveTo>
                    <a:pt x="9315" y="4227"/>
                  </a:moveTo>
                  <a:cubicBezTo>
                    <a:pt x="8680" y="5090"/>
                    <a:pt x="6937" y="5562"/>
                    <a:pt x="5421" y="5281"/>
                  </a:cubicBezTo>
                  <a:cubicBezTo>
                    <a:pt x="3906" y="5000"/>
                    <a:pt x="3193" y="4072"/>
                    <a:pt x="3829" y="3209"/>
                  </a:cubicBezTo>
                  <a:cubicBezTo>
                    <a:pt x="4464" y="2346"/>
                    <a:pt x="6207" y="1874"/>
                    <a:pt x="7722" y="2155"/>
                  </a:cubicBezTo>
                  <a:cubicBezTo>
                    <a:pt x="9238" y="2436"/>
                    <a:pt x="9951" y="3363"/>
                    <a:pt x="9315" y="4227"/>
                  </a:cubicBezTo>
                  <a:close/>
                  <a:moveTo>
                    <a:pt x="9315" y="4227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Straight Connector 84"/>
          <p:cNvCxnSpPr/>
          <p:nvPr/>
        </p:nvCxnSpPr>
        <p:spPr bwMode="auto">
          <a:xfrm>
            <a:off x="6296699" y="2585379"/>
            <a:ext cx="611902" cy="499205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5" name="组合 54"/>
          <p:cNvGrpSpPr/>
          <p:nvPr/>
        </p:nvGrpSpPr>
        <p:grpSpPr>
          <a:xfrm>
            <a:off x="4551255" y="1019507"/>
            <a:ext cx="2060803" cy="1827990"/>
            <a:chOff x="4551255" y="1019507"/>
            <a:chExt cx="2060803" cy="1827990"/>
          </a:xfrm>
        </p:grpSpPr>
        <p:grpSp>
          <p:nvGrpSpPr>
            <p:cNvPr id="53" name="组合 52"/>
            <p:cNvGrpSpPr/>
            <p:nvPr/>
          </p:nvGrpSpPr>
          <p:grpSpPr>
            <a:xfrm>
              <a:off x="4741617" y="1019507"/>
              <a:ext cx="1705356" cy="1827990"/>
              <a:chOff x="4741617" y="1019507"/>
              <a:chExt cx="1705356" cy="1827990"/>
            </a:xfrm>
          </p:grpSpPr>
          <p:sp>
            <p:nvSpPr>
              <p:cNvPr id="21" name="Oval 80"/>
              <p:cNvSpPr/>
              <p:nvPr/>
            </p:nvSpPr>
            <p:spPr bwMode="auto">
              <a:xfrm>
                <a:off x="4741617" y="1142142"/>
                <a:ext cx="1705356" cy="1705355"/>
              </a:xfrm>
              <a:prstGeom prst="ellipse">
                <a:avLst/>
              </a:prstGeom>
              <a:solidFill>
                <a:schemeClr val="accent3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TextBox 81"/>
              <p:cNvSpPr txBox="1"/>
              <p:nvPr/>
            </p:nvSpPr>
            <p:spPr>
              <a:xfrm>
                <a:off x="4935326" y="1653648"/>
                <a:ext cx="1292662" cy="300083"/>
              </a:xfrm>
              <a:prstGeom prst="rect">
                <a:avLst/>
              </a:prstGeom>
              <a:noFill/>
              <a:effectLst/>
            </p:spPr>
            <p:txBody>
              <a:bodyPr wrap="none" anchor="ctr" anchorCtr="1">
                <a:normAutofit lnSpcReduction="1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Freeform: Shape 83"/>
              <p:cNvSpPr/>
              <p:nvPr/>
            </p:nvSpPr>
            <p:spPr bwMode="auto">
              <a:xfrm>
                <a:off x="5774152" y="1019507"/>
                <a:ext cx="600563" cy="600563"/>
              </a:xfrm>
              <a:custGeom>
                <a:avLst/>
                <a:gdLst>
                  <a:gd name="T0" fmla="*/ 0 w 3223"/>
                  <a:gd name="T1" fmla="*/ 1612 h 3223"/>
                  <a:gd name="T2" fmla="*/ 0 w 3223"/>
                  <a:gd name="T3" fmla="*/ 1612 h 3223"/>
                  <a:gd name="T4" fmla="*/ 1611 w 3223"/>
                  <a:gd name="T5" fmla="*/ 0 h 3223"/>
                  <a:gd name="T6" fmla="*/ 3223 w 3223"/>
                  <a:gd name="T7" fmla="*/ 1612 h 3223"/>
                  <a:gd name="T8" fmla="*/ 1611 w 3223"/>
                  <a:gd name="T9" fmla="*/ 3223 h 3223"/>
                  <a:gd name="T10" fmla="*/ 0 w 3223"/>
                  <a:gd name="T11" fmla="*/ 1612 h 3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23" h="3223">
                    <a:moveTo>
                      <a:pt x="0" y="1612"/>
                    </a:moveTo>
                    <a:lnTo>
                      <a:pt x="0" y="1612"/>
                    </a:lnTo>
                    <a:cubicBezTo>
                      <a:pt x="0" y="722"/>
                      <a:pt x="721" y="0"/>
                      <a:pt x="1611" y="0"/>
                    </a:cubicBezTo>
                    <a:cubicBezTo>
                      <a:pt x="2501" y="0"/>
                      <a:pt x="3223" y="722"/>
                      <a:pt x="3223" y="1612"/>
                    </a:cubicBezTo>
                    <a:cubicBezTo>
                      <a:pt x="3223" y="2502"/>
                      <a:pt x="2501" y="3223"/>
                      <a:pt x="1611" y="3223"/>
                    </a:cubicBezTo>
                    <a:cubicBezTo>
                      <a:pt x="721" y="3223"/>
                      <a:pt x="0" y="2502"/>
                      <a:pt x="0" y="16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" name="Group 85"/>
              <p:cNvGrpSpPr/>
              <p:nvPr/>
            </p:nvGrpSpPr>
            <p:grpSpPr bwMode="auto">
              <a:xfrm>
                <a:off x="5965565" y="1157132"/>
                <a:ext cx="283861" cy="250217"/>
                <a:chOff x="52" y="-52"/>
                <a:chExt cx="578" cy="508"/>
              </a:xfrm>
              <a:solidFill>
                <a:schemeClr val="bg1"/>
              </a:solidFill>
              <a:effectLst/>
            </p:grpSpPr>
            <p:sp>
              <p:nvSpPr>
                <p:cNvPr id="27" name="Freeform: Shape 86"/>
                <p:cNvSpPr/>
                <p:nvPr/>
              </p:nvSpPr>
              <p:spPr bwMode="auto">
                <a:xfrm>
                  <a:off x="52" y="44"/>
                  <a:ext cx="412" cy="41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600" h="21600">
                      <a:moveTo>
                        <a:pt x="18899" y="18001"/>
                      </a:moveTo>
                      <a:cubicBezTo>
                        <a:pt x="18899" y="18497"/>
                        <a:pt x="18495" y="18900"/>
                        <a:pt x="17998" y="18900"/>
                      </a:cubicBezTo>
                      <a:lnTo>
                        <a:pt x="3601" y="18900"/>
                      </a:lnTo>
                      <a:cubicBezTo>
                        <a:pt x="3105" y="18900"/>
                        <a:pt x="2701" y="18497"/>
                        <a:pt x="2701" y="18001"/>
                      </a:cubicBezTo>
                      <a:lnTo>
                        <a:pt x="2701" y="3598"/>
                      </a:lnTo>
                      <a:cubicBezTo>
                        <a:pt x="2701" y="3102"/>
                        <a:pt x="3105" y="2698"/>
                        <a:pt x="3601" y="2698"/>
                      </a:cubicBezTo>
                      <a:lnTo>
                        <a:pt x="16077" y="2698"/>
                      </a:lnTo>
                      <a:lnTo>
                        <a:pt x="18707" y="70"/>
                      </a:lnTo>
                      <a:cubicBezTo>
                        <a:pt x="18478" y="25"/>
                        <a:pt x="18241" y="0"/>
                        <a:pt x="17998" y="0"/>
                      </a:cubicBezTo>
                      <a:lnTo>
                        <a:pt x="3601" y="0"/>
                      </a:lnTo>
                      <a:cubicBezTo>
                        <a:pt x="1612" y="0"/>
                        <a:pt x="0" y="1611"/>
                        <a:pt x="0" y="3598"/>
                      </a:cubicBezTo>
                      <a:lnTo>
                        <a:pt x="0" y="18001"/>
                      </a:lnTo>
                      <a:cubicBezTo>
                        <a:pt x="0" y="19989"/>
                        <a:pt x="1612" y="21600"/>
                        <a:pt x="3601" y="21600"/>
                      </a:cubicBezTo>
                      <a:lnTo>
                        <a:pt x="17998" y="21600"/>
                      </a:lnTo>
                      <a:cubicBezTo>
                        <a:pt x="19987" y="21600"/>
                        <a:pt x="21600" y="19989"/>
                        <a:pt x="21600" y="18001"/>
                      </a:cubicBezTo>
                      <a:lnTo>
                        <a:pt x="21600" y="10014"/>
                      </a:lnTo>
                      <a:lnTo>
                        <a:pt x="18899" y="12712"/>
                      </a:lnTo>
                      <a:lnTo>
                        <a:pt x="18899" y="18001"/>
                      </a:lnTo>
                      <a:close/>
                      <a:moveTo>
                        <a:pt x="18899" y="18001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Freeform: Shape 87"/>
                <p:cNvSpPr/>
                <p:nvPr/>
              </p:nvSpPr>
              <p:spPr bwMode="auto">
                <a:xfrm>
                  <a:off x="228" y="28"/>
                  <a:ext cx="331" cy="33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21600" y="4818"/>
                      </a:moveTo>
                      <a:lnTo>
                        <a:pt x="16780" y="0"/>
                      </a:lnTo>
                      <a:lnTo>
                        <a:pt x="2322" y="14460"/>
                      </a:lnTo>
                      <a:lnTo>
                        <a:pt x="2320" y="14460"/>
                      </a:lnTo>
                      <a:lnTo>
                        <a:pt x="2320" y="14462"/>
                      </a:lnTo>
                      <a:lnTo>
                        <a:pt x="2319" y="14462"/>
                      </a:lnTo>
                      <a:lnTo>
                        <a:pt x="2320" y="14462"/>
                      </a:lnTo>
                      <a:lnTo>
                        <a:pt x="0" y="21600"/>
                      </a:lnTo>
                      <a:lnTo>
                        <a:pt x="7138" y="19281"/>
                      </a:lnTo>
                      <a:lnTo>
                        <a:pt x="7140" y="19281"/>
                      </a:lnTo>
                      <a:lnTo>
                        <a:pt x="7140" y="19279"/>
                      </a:lnTo>
                      <a:lnTo>
                        <a:pt x="21600" y="4818"/>
                      </a:lnTo>
                      <a:close/>
                      <a:moveTo>
                        <a:pt x="5635" y="15238"/>
                      </a:moveTo>
                      <a:lnTo>
                        <a:pt x="4840" y="14443"/>
                      </a:lnTo>
                      <a:lnTo>
                        <a:pt x="16793" y="2490"/>
                      </a:lnTo>
                      <a:lnTo>
                        <a:pt x="17587" y="3283"/>
                      </a:lnTo>
                      <a:lnTo>
                        <a:pt x="5635" y="15238"/>
                      </a:lnTo>
                      <a:close/>
                      <a:moveTo>
                        <a:pt x="5635" y="1523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Freeform: Shape 88"/>
                <p:cNvSpPr/>
                <p:nvPr/>
              </p:nvSpPr>
              <p:spPr bwMode="auto">
                <a:xfrm>
                  <a:off x="508" y="-52"/>
                  <a:ext cx="122" cy="12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3026" y="21600"/>
                      </a:moveTo>
                      <a:lnTo>
                        <a:pt x="0" y="8574"/>
                      </a:lnTo>
                      <a:lnTo>
                        <a:pt x="8574" y="0"/>
                      </a:lnTo>
                      <a:lnTo>
                        <a:pt x="21600" y="13026"/>
                      </a:lnTo>
                      <a:lnTo>
                        <a:pt x="13026" y="21600"/>
                      </a:lnTo>
                      <a:close/>
                      <a:moveTo>
                        <a:pt x="13026" y="2160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3" name="TextBox 82"/>
            <p:cNvSpPr txBox="1"/>
            <p:nvPr/>
          </p:nvSpPr>
          <p:spPr>
            <a:xfrm>
              <a:off x="4551255" y="2127362"/>
              <a:ext cx="2060803" cy="35822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167621" y="3586667"/>
            <a:ext cx="743097" cy="743095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4285" y="1056378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" name="椭圆 5"/>
          <p:cNvSpPr/>
          <p:nvPr/>
        </p:nvSpPr>
        <p:spPr>
          <a:xfrm>
            <a:off x="4167621" y="2285335"/>
            <a:ext cx="743097" cy="743095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4285" y="1333377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椭圆 7"/>
          <p:cNvSpPr/>
          <p:nvPr/>
        </p:nvSpPr>
        <p:spPr>
          <a:xfrm>
            <a:off x="4167621" y="1054239"/>
            <a:ext cx="743097" cy="743095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: 形状 8"/>
          <p:cNvSpPr/>
          <p:nvPr/>
        </p:nvSpPr>
        <p:spPr bwMode="auto">
          <a:xfrm>
            <a:off x="4338876" y="2456692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34285" y="2313169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1" name="矩形 10"/>
          <p:cNvSpPr/>
          <p:nvPr/>
        </p:nvSpPr>
        <p:spPr>
          <a:xfrm>
            <a:off x="4934285" y="2590168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2" name="矩形 11"/>
          <p:cNvSpPr/>
          <p:nvPr/>
        </p:nvSpPr>
        <p:spPr>
          <a:xfrm>
            <a:off x="4934285" y="3624584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4934285" y="3901583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4" name="椭圆 13"/>
          <p:cNvSpPr/>
          <p:nvPr/>
        </p:nvSpPr>
        <p:spPr>
          <a:xfrm>
            <a:off x="1195301" y="1734747"/>
            <a:ext cx="1844275" cy="184427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10786" y="1850232"/>
            <a:ext cx="1613305" cy="1613302"/>
            <a:chOff x="989863" y="2466975"/>
            <a:chExt cx="2151074" cy="2151070"/>
          </a:xfrm>
        </p:grpSpPr>
        <p:sp>
          <p:nvSpPr>
            <p:cNvPr id="21" name="圆: 空心 20"/>
            <p:cNvSpPr/>
            <p:nvPr/>
          </p:nvSpPr>
          <p:spPr>
            <a:xfrm>
              <a:off x="989863" y="2466975"/>
              <a:ext cx="2151074" cy="2151070"/>
            </a:xfrm>
            <a:prstGeom prst="donut">
              <a:avLst>
                <a:gd name="adj" fmla="val 17000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21117331"/>
                <a:gd name="adj2" fmla="val 9071983"/>
                <a:gd name="adj3" fmla="val 17000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17895101"/>
                <a:gd name="adj2" fmla="val 2443215"/>
                <a:gd name="adj3" fmla="val 17000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>
            <a:stCxn id="6" idx="2"/>
            <a:endCxn id="14" idx="6"/>
          </p:cNvCxnSpPr>
          <p:nvPr/>
        </p:nvCxnSpPr>
        <p:spPr>
          <a:xfrm flipH="1">
            <a:off x="3039576" y="2656883"/>
            <a:ext cx="11280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16"/>
          <p:cNvCxnSpPr>
            <a:stCxn id="8" idx="2"/>
            <a:endCxn id="14" idx="0"/>
          </p:cNvCxnSpPr>
          <p:nvPr/>
        </p:nvCxnSpPr>
        <p:spPr>
          <a:xfrm rot="10800000" flipV="1">
            <a:off x="2117439" y="1425786"/>
            <a:ext cx="2050183" cy="30896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肘形 17"/>
          <p:cNvCxnSpPr>
            <a:stCxn id="4" idx="2"/>
            <a:endCxn id="14" idx="4"/>
          </p:cNvCxnSpPr>
          <p:nvPr/>
        </p:nvCxnSpPr>
        <p:spPr>
          <a:xfrm rot="10800000">
            <a:off x="2117439" y="3579019"/>
            <a:ext cx="2050183" cy="3791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 bwMode="auto">
          <a:xfrm>
            <a:off x="4338876" y="1225596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任意多边形: 形状 19"/>
          <p:cNvSpPr/>
          <p:nvPr/>
        </p:nvSpPr>
        <p:spPr bwMode="auto">
          <a:xfrm>
            <a:off x="4338876" y="3758024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/>
          <p:nvPr/>
        </p:nvSpPr>
        <p:spPr bwMode="auto">
          <a:xfrm>
            <a:off x="425707" y="1791702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75139" y="1718771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algn="r"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</a:t>
            </a:r>
          </a:p>
          <a:p>
            <a:pPr algn="r"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425707" y="3350412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75139" y="3277481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algn="r"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Deadline</a:t>
            </a:r>
          </a:p>
          <a:p>
            <a:pPr algn="r"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0" name="Freeform 6"/>
          <p:cNvSpPr/>
          <p:nvPr/>
        </p:nvSpPr>
        <p:spPr bwMode="auto">
          <a:xfrm flipH="1">
            <a:off x="6535407" y="1869637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809189" y="1796706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Idea</a:t>
            </a:r>
          </a:p>
          <a:p>
            <a:pPr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2" name="Freeform 6"/>
          <p:cNvSpPr/>
          <p:nvPr/>
        </p:nvSpPr>
        <p:spPr bwMode="auto">
          <a:xfrm flipH="1">
            <a:off x="6528157" y="3400235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801938" y="3327304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 Capacity</a:t>
            </a:r>
          </a:p>
          <a:p>
            <a:pPr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4" name="矩形 13"/>
          <p:cNvSpPr/>
          <p:nvPr/>
        </p:nvSpPr>
        <p:spPr>
          <a:xfrm>
            <a:off x="2671761" y="1599830"/>
            <a:ext cx="3772044" cy="2733195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1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/>
          <p:nvPr/>
        </p:nvGrpSpPr>
        <p:grpSpPr>
          <a:xfrm>
            <a:off x="4403275" y="1358233"/>
            <a:ext cx="2825669" cy="708888"/>
            <a:chOff x="5871033" y="1810977"/>
            <a:chExt cx="3767559" cy="945184"/>
          </a:xfrm>
        </p:grpSpPr>
        <p:sp>
          <p:nvSpPr>
            <p:cNvPr id="39" name="Rectangle 6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40" name="Rectangle: Rounded Corners 9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7" name="Group 64"/>
          <p:cNvGrpSpPr/>
          <p:nvPr/>
        </p:nvGrpSpPr>
        <p:grpSpPr>
          <a:xfrm>
            <a:off x="1281699" y="1614894"/>
            <a:ext cx="2413039" cy="2424368"/>
            <a:chOff x="7659605" y="1304764"/>
            <a:chExt cx="2454599" cy="2466123"/>
          </a:xfrm>
        </p:grpSpPr>
        <p:sp>
          <p:nvSpPr>
            <p:cNvPr id="14" name="Freeform: Shape 65"/>
            <p:cNvSpPr/>
            <p:nvPr/>
          </p:nvSpPr>
          <p:spPr bwMode="auto">
            <a:xfrm>
              <a:off x="7659605" y="2994942"/>
              <a:ext cx="774024" cy="775945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66"/>
            <p:cNvSpPr/>
            <p:nvPr/>
          </p:nvSpPr>
          <p:spPr bwMode="auto">
            <a:xfrm>
              <a:off x="7888164" y="3037196"/>
              <a:ext cx="503212" cy="50129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7"/>
            <p:cNvSpPr/>
            <p:nvPr/>
          </p:nvSpPr>
          <p:spPr bwMode="auto">
            <a:xfrm>
              <a:off x="8410582" y="2727971"/>
              <a:ext cx="635738" cy="848930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8"/>
            <p:cNvSpPr/>
            <p:nvPr/>
          </p:nvSpPr>
          <p:spPr bwMode="auto">
            <a:xfrm>
              <a:off x="7842068" y="2366887"/>
              <a:ext cx="847009" cy="639579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8654506" y="1685054"/>
              <a:ext cx="1081329" cy="1081330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rgbClr val="A9020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9476547" y="1487227"/>
              <a:ext cx="457117" cy="457117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rgbClr val="A9020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8062943" y="2222838"/>
              <a:ext cx="1129346" cy="1137029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rgbClr val="A9020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2"/>
            <p:cNvSpPr/>
            <p:nvPr/>
          </p:nvSpPr>
          <p:spPr bwMode="auto">
            <a:xfrm>
              <a:off x="9438133" y="1665848"/>
              <a:ext cx="316908" cy="320750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73"/>
            <p:cNvSpPr/>
            <p:nvPr/>
          </p:nvSpPr>
          <p:spPr bwMode="auto">
            <a:xfrm>
              <a:off x="8619933" y="2192108"/>
              <a:ext cx="608848" cy="608848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74"/>
            <p:cNvSpPr/>
            <p:nvPr/>
          </p:nvSpPr>
          <p:spPr bwMode="auto">
            <a:xfrm>
              <a:off x="8124404" y="2595445"/>
              <a:ext cx="693357" cy="695278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75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76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7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8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79"/>
            <p:cNvSpPr/>
            <p:nvPr/>
          </p:nvSpPr>
          <p:spPr bwMode="auto">
            <a:xfrm>
              <a:off x="9933662" y="1487227"/>
              <a:ext cx="0" cy="3842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80"/>
            <p:cNvSpPr/>
            <p:nvPr/>
          </p:nvSpPr>
          <p:spPr bwMode="auto">
            <a:xfrm>
              <a:off x="8429788" y="2883544"/>
              <a:ext cx="689515" cy="48016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81"/>
            <p:cNvSpPr/>
            <p:nvPr/>
          </p:nvSpPr>
          <p:spPr bwMode="auto">
            <a:xfrm>
              <a:off x="8410582" y="3352184"/>
              <a:ext cx="19206" cy="7682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82"/>
            <p:cNvSpPr/>
            <p:nvPr/>
          </p:nvSpPr>
          <p:spPr bwMode="auto">
            <a:xfrm>
              <a:off x="8604568" y="2956529"/>
              <a:ext cx="437909" cy="320750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3"/>
            <p:cNvSpPr/>
            <p:nvPr/>
          </p:nvSpPr>
          <p:spPr bwMode="auto">
            <a:xfrm>
              <a:off x="9057843" y="1944343"/>
              <a:ext cx="674150" cy="822041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84"/>
            <p:cNvSpPr/>
            <p:nvPr/>
          </p:nvSpPr>
          <p:spPr bwMode="auto">
            <a:xfrm>
              <a:off x="9674374" y="1583260"/>
              <a:ext cx="224717" cy="361084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85"/>
            <p:cNvSpPr/>
            <p:nvPr/>
          </p:nvSpPr>
          <p:spPr bwMode="auto">
            <a:xfrm>
              <a:off x="8299183" y="2712605"/>
              <a:ext cx="893105" cy="6472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86"/>
            <p:cNvSpPr/>
            <p:nvPr/>
          </p:nvSpPr>
          <p:spPr bwMode="auto">
            <a:xfrm>
              <a:off x="9649405" y="1905930"/>
              <a:ext cx="101794" cy="80667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87"/>
            <p:cNvSpPr/>
            <p:nvPr/>
          </p:nvSpPr>
          <p:spPr bwMode="auto">
            <a:xfrm>
              <a:off x="9027112" y="2678033"/>
              <a:ext cx="201669" cy="122922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88"/>
            <p:cNvSpPr/>
            <p:nvPr/>
          </p:nvSpPr>
          <p:spPr bwMode="auto">
            <a:xfrm>
              <a:off x="9874122" y="1494909"/>
              <a:ext cx="55699" cy="92191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9"/>
            <p:cNvSpPr/>
            <p:nvPr/>
          </p:nvSpPr>
          <p:spPr bwMode="auto">
            <a:xfrm>
              <a:off x="9401641" y="2218997"/>
              <a:ext cx="48016" cy="63382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90"/>
          <p:cNvGrpSpPr/>
          <p:nvPr/>
        </p:nvGrpSpPr>
        <p:grpSpPr>
          <a:xfrm>
            <a:off x="4403275" y="2261631"/>
            <a:ext cx="2825669" cy="708888"/>
            <a:chOff x="5871033" y="1810977"/>
            <a:chExt cx="3767559" cy="945184"/>
          </a:xfrm>
        </p:grpSpPr>
        <p:sp>
          <p:nvSpPr>
            <p:cNvPr id="12" name="Rectangle 91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3" name="Rectangle: Rounded Corners 92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9" name="Group 93"/>
          <p:cNvGrpSpPr/>
          <p:nvPr/>
        </p:nvGrpSpPr>
        <p:grpSpPr>
          <a:xfrm>
            <a:off x="4403275" y="3165030"/>
            <a:ext cx="2825669" cy="708888"/>
            <a:chOff x="5871033" y="1810977"/>
            <a:chExt cx="3767559" cy="945184"/>
          </a:xfrm>
        </p:grpSpPr>
        <p:sp>
          <p:nvSpPr>
            <p:cNvPr id="10" name="Rectangle 94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1" name="Rectangle: Rounded Corners 95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61415" y="1596487"/>
            <a:ext cx="1012247" cy="936104"/>
            <a:chOff x="5359953" y="1203598"/>
            <a:chExt cx="1012247" cy="936104"/>
          </a:xfrm>
        </p:grpSpPr>
        <p:sp>
          <p:nvSpPr>
            <p:cNvPr id="11" name="椭圆 10"/>
            <p:cNvSpPr/>
            <p:nvPr/>
          </p:nvSpPr>
          <p:spPr>
            <a:xfrm>
              <a:off x="5364088" y="1203598"/>
              <a:ext cx="936104" cy="9361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59953" y="1324929"/>
              <a:ext cx="1012247" cy="742765"/>
            </a:xfrm>
            <a:prstGeom prst="rect">
              <a:avLst/>
            </a:prstGeom>
            <a:noFill/>
          </p:spPr>
          <p:txBody>
            <a:bodyPr wrap="square" lIns="65023" tIns="32511" rIns="65023" bIns="32511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275856" y="2687605"/>
            <a:ext cx="226446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2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2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3047168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616519" y="3247281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47168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616519" y="3482593"/>
            <a:ext cx="1251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935506" y="1248773"/>
            <a:ext cx="2189675" cy="2305530"/>
            <a:chOff x="2935506" y="1248773"/>
            <a:chExt cx="2189675" cy="2305530"/>
          </a:xfrm>
        </p:grpSpPr>
        <p:sp>
          <p:nvSpPr>
            <p:cNvPr id="4" name="TextBox 1"/>
            <p:cNvSpPr txBox="1"/>
            <p:nvPr/>
          </p:nvSpPr>
          <p:spPr>
            <a:xfrm>
              <a:off x="3131671" y="1248773"/>
              <a:ext cx="1962232" cy="3065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/>
            </a:bodyPr>
            <a:lstStyle/>
            <a:p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2</a:t>
              </a: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3130476" y="1573852"/>
              <a:ext cx="1994705" cy="39364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5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14" name="Oval 11"/>
            <p:cNvSpPr/>
            <p:nvPr/>
          </p:nvSpPr>
          <p:spPr>
            <a:xfrm rot="10800000" flipH="1">
              <a:off x="2935506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2"/>
            <p:cNvSpPr/>
            <p:nvPr/>
          </p:nvSpPr>
          <p:spPr>
            <a:xfrm>
              <a:off x="2990643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3"/>
            <p:cNvGrpSpPr/>
            <p:nvPr/>
          </p:nvGrpSpPr>
          <p:grpSpPr>
            <a:xfrm>
              <a:off x="3027991" y="2239507"/>
              <a:ext cx="1222314" cy="1222314"/>
              <a:chOff x="0" y="0"/>
              <a:chExt cx="3259500" cy="3259500"/>
            </a:xfrm>
          </p:grpSpPr>
          <p:sp>
            <p:nvSpPr>
              <p:cNvPr id="30" name="Oval 14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" name="Group 15"/>
              <p:cNvGrpSpPr/>
              <p:nvPr/>
            </p:nvGrpSpPr>
            <p:grpSpPr>
              <a:xfrm>
                <a:off x="1103439" y="1088764"/>
                <a:ext cx="1052622" cy="1081972"/>
                <a:chOff x="-1" y="-1"/>
                <a:chExt cx="1052621" cy="1081970"/>
              </a:xfrm>
            </p:grpSpPr>
            <p:sp>
              <p:nvSpPr>
                <p:cNvPr id="32" name="Freeform: Shape 16"/>
                <p:cNvSpPr/>
                <p:nvPr/>
              </p:nvSpPr>
              <p:spPr>
                <a:xfrm>
                  <a:off x="-1" y="144251"/>
                  <a:ext cx="1052621" cy="9377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lnTo>
                        <a:pt x="18120" y="0"/>
                      </a:lnTo>
                      <a:lnTo>
                        <a:pt x="18120" y="2700"/>
                      </a:lnTo>
                      <a:lnTo>
                        <a:pt x="14280" y="2700"/>
                      </a:lnTo>
                      <a:lnTo>
                        <a:pt x="14280" y="0"/>
                      </a:lnTo>
                      <a:lnTo>
                        <a:pt x="7320" y="0"/>
                      </a:lnTo>
                      <a:lnTo>
                        <a:pt x="7320" y="2700"/>
                      </a:lnTo>
                      <a:lnTo>
                        <a:pt x="3480" y="2700"/>
                      </a:lnTo>
                      <a:lnTo>
                        <a:pt x="3480" y="0"/>
                      </a:lnTo>
                      <a:lnTo>
                        <a:pt x="2400" y="0"/>
                      </a:lnTo>
                      <a:cubicBezTo>
                        <a:pt x="1079" y="0"/>
                        <a:pt x="0" y="1214"/>
                        <a:pt x="0" y="2700"/>
                      </a:cubicBezTo>
                      <a:lnTo>
                        <a:pt x="0" y="18900"/>
                      </a:lnTo>
                      <a:cubicBezTo>
                        <a:pt x="0" y="20386"/>
                        <a:pt x="1079" y="21600"/>
                        <a:pt x="2400" y="21600"/>
                      </a:cubicBezTo>
                      <a:lnTo>
                        <a:pt x="19200" y="21600"/>
                      </a:lnTo>
                      <a:cubicBezTo>
                        <a:pt x="20521" y="21600"/>
                        <a:pt x="21600" y="20386"/>
                        <a:pt x="21600" y="18900"/>
                      </a:cubicBezTo>
                      <a:lnTo>
                        <a:pt x="21600" y="2700"/>
                      </a:lnTo>
                      <a:cubicBezTo>
                        <a:pt x="21600" y="1214"/>
                        <a:pt x="20521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: Shape 17"/>
                <p:cNvSpPr/>
                <p:nvPr/>
              </p:nvSpPr>
              <p:spPr>
                <a:xfrm>
                  <a:off x="216319" y="-1"/>
                  <a:ext cx="608143" cy="198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8694" y="0"/>
                      </a:lnTo>
                      <a:lnTo>
                        <a:pt x="18694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906" y="0"/>
                      </a:move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906" y="21600"/>
                      </a:lnTo>
                      <a:cubicBezTo>
                        <a:pt x="2906" y="21600"/>
                        <a:pt x="2906" y="0"/>
                        <a:pt x="29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6302142" y="1276419"/>
            <a:ext cx="1904482" cy="2277884"/>
            <a:chOff x="6302142" y="1276419"/>
            <a:chExt cx="1904482" cy="2277884"/>
          </a:xfrm>
        </p:grpSpPr>
        <p:sp>
          <p:nvSpPr>
            <p:cNvPr id="10" name="Rectangle 7"/>
            <p:cNvSpPr/>
            <p:nvPr/>
          </p:nvSpPr>
          <p:spPr>
            <a:xfrm>
              <a:off x="6339503" y="1567846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11" name="Rectangle 8"/>
            <p:cNvSpPr/>
            <p:nvPr/>
          </p:nvSpPr>
          <p:spPr>
            <a:xfrm>
              <a:off x="6339503" y="1276419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r>
                <a:rPr lang="en-US" sz="17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4</a:t>
              </a:r>
            </a:p>
          </p:txBody>
        </p:sp>
        <p:sp>
          <p:nvSpPr>
            <p:cNvPr id="19" name="Oval 20"/>
            <p:cNvSpPr/>
            <p:nvPr/>
          </p:nvSpPr>
          <p:spPr>
            <a:xfrm rot="10800000" flipH="1">
              <a:off x="6302142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21"/>
            <p:cNvSpPr/>
            <p:nvPr/>
          </p:nvSpPr>
          <p:spPr>
            <a:xfrm>
              <a:off x="6357279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Group 22"/>
            <p:cNvGrpSpPr/>
            <p:nvPr/>
          </p:nvGrpSpPr>
          <p:grpSpPr>
            <a:xfrm>
              <a:off x="6394626" y="2239507"/>
              <a:ext cx="1222314" cy="1222314"/>
              <a:chOff x="0" y="0"/>
              <a:chExt cx="3259500" cy="3259500"/>
            </a:xfrm>
          </p:grpSpPr>
          <p:sp>
            <p:nvSpPr>
              <p:cNvPr id="28" name="Oval 23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24"/>
              <p:cNvSpPr/>
              <p:nvPr/>
            </p:nvSpPr>
            <p:spPr>
              <a:xfrm>
                <a:off x="1105920" y="1290493"/>
                <a:ext cx="1052620" cy="678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9" h="21600" extrusionOk="0">
                    <a:moveTo>
                      <a:pt x="20331" y="5746"/>
                    </a:moveTo>
                    <a:cubicBezTo>
                      <a:pt x="19692" y="6285"/>
                      <a:pt x="11827" y="12917"/>
                      <a:pt x="11435" y="13248"/>
                    </a:cubicBezTo>
                    <a:cubicBezTo>
                      <a:pt x="11043" y="13577"/>
                      <a:pt x="10769" y="13620"/>
                      <a:pt x="10390" y="13620"/>
                    </a:cubicBezTo>
                    <a:cubicBezTo>
                      <a:pt x="10011" y="13620"/>
                      <a:pt x="9735" y="13577"/>
                      <a:pt x="9343" y="13248"/>
                    </a:cubicBezTo>
                    <a:cubicBezTo>
                      <a:pt x="8951" y="12917"/>
                      <a:pt x="1088" y="6285"/>
                      <a:pt x="448" y="5746"/>
                    </a:cubicBezTo>
                    <a:cubicBezTo>
                      <a:pt x="-3" y="5367"/>
                      <a:pt x="0" y="5811"/>
                      <a:pt x="0" y="6155"/>
                    </a:cubicBezTo>
                    <a:cubicBezTo>
                      <a:pt x="0" y="6498"/>
                      <a:pt x="0" y="19814"/>
                      <a:pt x="0" y="19814"/>
                    </a:cubicBezTo>
                    <a:cubicBezTo>
                      <a:pt x="0" y="20594"/>
                      <a:pt x="645" y="21600"/>
                      <a:pt x="1145" y="21600"/>
                    </a:cubicBezTo>
                    <a:lnTo>
                      <a:pt x="19633" y="21600"/>
                    </a:lnTo>
                    <a:cubicBezTo>
                      <a:pt x="20134" y="21600"/>
                      <a:pt x="20779" y="20594"/>
                      <a:pt x="20779" y="19814"/>
                    </a:cubicBezTo>
                    <a:cubicBezTo>
                      <a:pt x="20779" y="19814"/>
                      <a:pt x="20779" y="6498"/>
                      <a:pt x="20779" y="6155"/>
                    </a:cubicBezTo>
                    <a:cubicBezTo>
                      <a:pt x="20779" y="5811"/>
                      <a:pt x="20783" y="5367"/>
                      <a:pt x="20331" y="5746"/>
                    </a:cubicBezTo>
                    <a:close/>
                    <a:moveTo>
                      <a:pt x="687" y="2021"/>
                    </a:moveTo>
                    <a:cubicBezTo>
                      <a:pt x="1250" y="2510"/>
                      <a:pt x="9053" y="9271"/>
                      <a:pt x="9343" y="9524"/>
                    </a:cubicBezTo>
                    <a:cubicBezTo>
                      <a:pt x="9634" y="9775"/>
                      <a:pt x="10011" y="9897"/>
                      <a:pt x="10390" y="9897"/>
                    </a:cubicBezTo>
                    <a:cubicBezTo>
                      <a:pt x="10769" y="9897"/>
                      <a:pt x="11145" y="9775"/>
                      <a:pt x="11435" y="9524"/>
                    </a:cubicBezTo>
                    <a:cubicBezTo>
                      <a:pt x="11726" y="9271"/>
                      <a:pt x="19529" y="2510"/>
                      <a:pt x="20093" y="2021"/>
                    </a:cubicBezTo>
                    <a:cubicBezTo>
                      <a:pt x="20656" y="1534"/>
                      <a:pt x="21190" y="0"/>
                      <a:pt x="20154" y="0"/>
                    </a:cubicBezTo>
                    <a:lnTo>
                      <a:pt x="624" y="0"/>
                    </a:lnTo>
                    <a:cubicBezTo>
                      <a:pt x="-410" y="0"/>
                      <a:pt x="122" y="1534"/>
                      <a:pt x="687" y="20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618825" y="2081308"/>
            <a:ext cx="2023543" cy="2303686"/>
            <a:chOff x="4618825" y="2081308"/>
            <a:chExt cx="2023543" cy="2303686"/>
          </a:xfrm>
        </p:grpSpPr>
        <p:sp>
          <p:nvSpPr>
            <p:cNvPr id="8" name="Rectangle 5"/>
            <p:cNvSpPr/>
            <p:nvPr/>
          </p:nvSpPr>
          <p:spPr>
            <a:xfrm>
              <a:off x="4775247" y="3940860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9" name="Rectangle 6"/>
            <p:cNvSpPr/>
            <p:nvPr/>
          </p:nvSpPr>
          <p:spPr>
            <a:xfrm>
              <a:off x="4775247" y="3649433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r>
                <a:rPr lang="en-US" sz="17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3</a:t>
              </a:r>
            </a:p>
          </p:txBody>
        </p:sp>
        <p:sp>
          <p:nvSpPr>
            <p:cNvPr id="17" name="Oval 18"/>
            <p:cNvSpPr/>
            <p:nvPr/>
          </p:nvSpPr>
          <p:spPr>
            <a:xfrm>
              <a:off x="4618825" y="2081308"/>
              <a:ext cx="1407280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19"/>
            <p:cNvSpPr/>
            <p:nvPr/>
          </p:nvSpPr>
          <p:spPr>
            <a:xfrm rot="10800000" flipH="1">
              <a:off x="4673961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Group 25"/>
            <p:cNvGrpSpPr/>
            <p:nvPr/>
          </p:nvGrpSpPr>
          <p:grpSpPr>
            <a:xfrm>
              <a:off x="4711308" y="2173791"/>
              <a:ext cx="1222313" cy="1222313"/>
              <a:chOff x="0" y="0"/>
              <a:chExt cx="3259500" cy="3259500"/>
            </a:xfrm>
          </p:grpSpPr>
          <p:sp>
            <p:nvSpPr>
              <p:cNvPr id="26" name="Oval 26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27"/>
              <p:cNvSpPr/>
              <p:nvPr/>
            </p:nvSpPr>
            <p:spPr>
              <a:xfrm>
                <a:off x="1020253" y="1088765"/>
                <a:ext cx="1218990" cy="945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0" h="20757" extrusionOk="0">
                    <a:moveTo>
                      <a:pt x="11316" y="15681"/>
                    </a:moveTo>
                    <a:cubicBezTo>
                      <a:pt x="10444" y="15681"/>
                      <a:pt x="9737" y="14763"/>
                      <a:pt x="9737" y="13632"/>
                    </a:cubicBezTo>
                    <a:cubicBezTo>
                      <a:pt x="9737" y="12501"/>
                      <a:pt x="10444" y="11585"/>
                      <a:pt x="11316" y="11585"/>
                    </a:cubicBezTo>
                    <a:cubicBezTo>
                      <a:pt x="12189" y="11585"/>
                      <a:pt x="12896" y="12501"/>
                      <a:pt x="12896" y="13632"/>
                    </a:cubicBezTo>
                    <a:cubicBezTo>
                      <a:pt x="12896" y="14763"/>
                      <a:pt x="12189" y="15681"/>
                      <a:pt x="11316" y="15681"/>
                    </a:cubicBezTo>
                    <a:close/>
                    <a:moveTo>
                      <a:pt x="18009" y="2956"/>
                    </a:moveTo>
                    <a:cubicBezTo>
                      <a:pt x="14750" y="138"/>
                      <a:pt x="11090" y="-836"/>
                      <a:pt x="6751" y="781"/>
                    </a:cubicBezTo>
                    <a:cubicBezTo>
                      <a:pt x="3364" y="2045"/>
                      <a:pt x="258" y="7054"/>
                      <a:pt x="18" y="11348"/>
                    </a:cubicBezTo>
                    <a:cubicBezTo>
                      <a:pt x="-265" y="16419"/>
                      <a:pt x="2772" y="20764"/>
                      <a:pt x="8123" y="20757"/>
                    </a:cubicBezTo>
                    <a:cubicBezTo>
                      <a:pt x="13892" y="20749"/>
                      <a:pt x="16051" y="17148"/>
                      <a:pt x="16098" y="16053"/>
                    </a:cubicBezTo>
                    <a:cubicBezTo>
                      <a:pt x="16146" y="14957"/>
                      <a:pt x="13849" y="12933"/>
                      <a:pt x="15327" y="10853"/>
                    </a:cubicBezTo>
                    <a:cubicBezTo>
                      <a:pt x="17179" y="8245"/>
                      <a:pt x="18829" y="10466"/>
                      <a:pt x="19829" y="10154"/>
                    </a:cubicBezTo>
                    <a:cubicBezTo>
                      <a:pt x="20829" y="9841"/>
                      <a:pt x="21335" y="5836"/>
                      <a:pt x="18009" y="2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252189" y="2081308"/>
            <a:ext cx="2100639" cy="2303686"/>
            <a:chOff x="1252189" y="2081308"/>
            <a:chExt cx="2100639" cy="2303686"/>
          </a:xfrm>
        </p:grpSpPr>
        <p:sp>
          <p:nvSpPr>
            <p:cNvPr id="6" name="Rectangle 3"/>
            <p:cNvSpPr/>
            <p:nvPr/>
          </p:nvSpPr>
          <p:spPr>
            <a:xfrm>
              <a:off x="1485707" y="3940860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  <p:sp>
          <p:nvSpPr>
            <p:cNvPr id="7" name="Rectangle 4"/>
            <p:cNvSpPr/>
            <p:nvPr/>
          </p:nvSpPr>
          <p:spPr>
            <a:xfrm>
              <a:off x="1485707" y="3649433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r>
                <a:rPr lang="en-US" sz="17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1</a:t>
              </a:r>
            </a:p>
          </p:txBody>
        </p:sp>
        <p:sp>
          <p:nvSpPr>
            <p:cNvPr id="12" name="Oval 9"/>
            <p:cNvSpPr/>
            <p:nvPr/>
          </p:nvSpPr>
          <p:spPr>
            <a:xfrm>
              <a:off x="1252189" y="2081308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0"/>
            <p:cNvSpPr/>
            <p:nvPr/>
          </p:nvSpPr>
          <p:spPr>
            <a:xfrm rot="10800000" flipH="1">
              <a:off x="1307326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Group 28"/>
            <p:cNvGrpSpPr/>
            <p:nvPr/>
          </p:nvGrpSpPr>
          <p:grpSpPr>
            <a:xfrm>
              <a:off x="1344672" y="2173791"/>
              <a:ext cx="1222313" cy="1222313"/>
              <a:chOff x="0" y="0"/>
              <a:chExt cx="3259500" cy="3259500"/>
            </a:xfrm>
          </p:grpSpPr>
          <p:sp>
            <p:nvSpPr>
              <p:cNvPr id="24" name="Oval 29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30"/>
              <p:cNvSpPr/>
              <p:nvPr/>
            </p:nvSpPr>
            <p:spPr>
              <a:xfrm rot="1878951">
                <a:off x="1103273" y="1050034"/>
                <a:ext cx="1129045" cy="1130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7" y="7822"/>
                    </a:moveTo>
                    <a:cubicBezTo>
                      <a:pt x="20468" y="10162"/>
                      <a:pt x="18217" y="11779"/>
                      <a:pt x="15729" y="11779"/>
                    </a:cubicBezTo>
                    <a:cubicBezTo>
                      <a:pt x="12478" y="11779"/>
                      <a:pt x="9833" y="9137"/>
                      <a:pt x="9833" y="5890"/>
                    </a:cubicBezTo>
                    <a:cubicBezTo>
                      <a:pt x="9833" y="2642"/>
                      <a:pt x="12478" y="0"/>
                      <a:pt x="15729" y="0"/>
                    </a:cubicBezTo>
                    <a:cubicBezTo>
                      <a:pt x="16690" y="0"/>
                      <a:pt x="17941" y="289"/>
                      <a:pt x="18744" y="828"/>
                    </a:cubicBezTo>
                    <a:cubicBezTo>
                      <a:pt x="18875" y="920"/>
                      <a:pt x="18954" y="1039"/>
                      <a:pt x="18954" y="1196"/>
                    </a:cubicBezTo>
                    <a:cubicBezTo>
                      <a:pt x="18954" y="1341"/>
                      <a:pt x="18862" y="1486"/>
                      <a:pt x="18744" y="1564"/>
                    </a:cubicBezTo>
                    <a:lnTo>
                      <a:pt x="14887" y="3786"/>
                    </a:lnTo>
                    <a:lnTo>
                      <a:pt x="14887" y="6731"/>
                    </a:lnTo>
                    <a:lnTo>
                      <a:pt x="17427" y="8138"/>
                    </a:lnTo>
                    <a:cubicBezTo>
                      <a:pt x="17862" y="7888"/>
                      <a:pt x="20916" y="5969"/>
                      <a:pt x="21179" y="5969"/>
                    </a:cubicBezTo>
                    <a:cubicBezTo>
                      <a:pt x="21442" y="5969"/>
                      <a:pt x="21600" y="6166"/>
                      <a:pt x="21600" y="6429"/>
                    </a:cubicBezTo>
                    <a:cubicBezTo>
                      <a:pt x="21600" y="6863"/>
                      <a:pt x="21442" y="7402"/>
                      <a:pt x="21297" y="7822"/>
                    </a:cubicBezTo>
                    <a:close/>
                    <a:moveTo>
                      <a:pt x="3936" y="16828"/>
                    </a:moveTo>
                    <a:cubicBezTo>
                      <a:pt x="3475" y="16828"/>
                      <a:pt x="3093" y="17209"/>
                      <a:pt x="3093" y="17669"/>
                    </a:cubicBezTo>
                    <a:cubicBezTo>
                      <a:pt x="3093" y="18129"/>
                      <a:pt x="3475" y="18511"/>
                      <a:pt x="3936" y="18511"/>
                    </a:cubicBezTo>
                    <a:cubicBezTo>
                      <a:pt x="4396" y="18511"/>
                      <a:pt x="4778" y="18129"/>
                      <a:pt x="4778" y="17669"/>
                    </a:cubicBezTo>
                    <a:cubicBezTo>
                      <a:pt x="4778" y="17209"/>
                      <a:pt x="4396" y="16828"/>
                      <a:pt x="3936" y="16828"/>
                    </a:cubicBezTo>
                    <a:close/>
                    <a:moveTo>
                      <a:pt x="4278" y="21114"/>
                    </a:moveTo>
                    <a:cubicBezTo>
                      <a:pt x="3975" y="21416"/>
                      <a:pt x="3541" y="21600"/>
                      <a:pt x="3093" y="21600"/>
                    </a:cubicBezTo>
                    <a:cubicBezTo>
                      <a:pt x="2646" y="21600"/>
                      <a:pt x="2211" y="21416"/>
                      <a:pt x="1895" y="21114"/>
                    </a:cubicBezTo>
                    <a:lnTo>
                      <a:pt x="500" y="19694"/>
                    </a:lnTo>
                    <a:cubicBezTo>
                      <a:pt x="184" y="19391"/>
                      <a:pt x="0" y="18958"/>
                      <a:pt x="0" y="18511"/>
                    </a:cubicBezTo>
                    <a:cubicBezTo>
                      <a:pt x="0" y="18064"/>
                      <a:pt x="184" y="17630"/>
                      <a:pt x="500" y="17314"/>
                    </a:cubicBezTo>
                    <a:lnTo>
                      <a:pt x="9464" y="8361"/>
                    </a:lnTo>
                    <a:cubicBezTo>
                      <a:pt x="10148" y="10084"/>
                      <a:pt x="11531" y="11464"/>
                      <a:pt x="13255" y="12148"/>
                    </a:cubicBezTo>
                    <a:cubicBezTo>
                      <a:pt x="13255" y="12148"/>
                      <a:pt x="4278" y="21114"/>
                      <a:pt x="4278" y="2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/>
          <p:nvPr/>
        </p:nvGrpSpPr>
        <p:grpSpPr>
          <a:xfrm>
            <a:off x="6169395" y="2695179"/>
            <a:ext cx="2148845" cy="414138"/>
            <a:chOff x="7911393" y="3976143"/>
            <a:chExt cx="2865127" cy="552184"/>
          </a:xfrm>
        </p:grpSpPr>
        <p:sp>
          <p:nvSpPr>
            <p:cNvPr id="21" name="TextBox 75"/>
            <p:cNvSpPr txBox="1"/>
            <p:nvPr/>
          </p:nvSpPr>
          <p:spPr bwMode="auto">
            <a:xfrm>
              <a:off x="8463577" y="4033650"/>
              <a:ext cx="2312943" cy="461665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Freeform: Shape 79"/>
            <p:cNvSpPr/>
            <p:nvPr/>
          </p:nvSpPr>
          <p:spPr bwMode="auto">
            <a:xfrm>
              <a:off x="7911393" y="3976143"/>
              <a:ext cx="552184" cy="5521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1"/>
          <p:cNvGrpSpPr/>
          <p:nvPr/>
        </p:nvGrpSpPr>
        <p:grpSpPr>
          <a:xfrm>
            <a:off x="6169395" y="1759542"/>
            <a:ext cx="2148845" cy="414138"/>
            <a:chOff x="7911393" y="2728627"/>
            <a:chExt cx="2865127" cy="552184"/>
          </a:xfrm>
        </p:grpSpPr>
        <p:sp>
          <p:nvSpPr>
            <p:cNvPr id="19" name="TextBox 74"/>
            <p:cNvSpPr txBox="1"/>
            <p:nvPr/>
          </p:nvSpPr>
          <p:spPr bwMode="auto">
            <a:xfrm>
              <a:off x="8463577" y="2767855"/>
              <a:ext cx="2312943" cy="461665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0" name="Freeform: Shape 80"/>
            <p:cNvSpPr/>
            <p:nvPr/>
          </p:nvSpPr>
          <p:spPr bwMode="auto">
            <a:xfrm>
              <a:off x="7911393" y="2728627"/>
              <a:ext cx="552184" cy="5521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823480" y="1759542"/>
            <a:ext cx="2177538" cy="414138"/>
            <a:chOff x="1451484" y="2887683"/>
            <a:chExt cx="2903384" cy="552184"/>
          </a:xfrm>
        </p:grpSpPr>
        <p:sp>
          <p:nvSpPr>
            <p:cNvPr id="17" name="TextBox 71"/>
            <p:cNvSpPr txBox="1"/>
            <p:nvPr/>
          </p:nvSpPr>
          <p:spPr bwMode="auto">
            <a:xfrm>
              <a:off x="1451484" y="2919289"/>
              <a:ext cx="2351200" cy="461665"/>
            </a:xfrm>
            <a:prstGeom prst="rect">
              <a:avLst/>
            </a:prstGeom>
          </p:spPr>
          <p:txBody>
            <a:bodyPr wrap="square" lIns="0" tIns="0" rIns="144000" bIns="0" anchor="t" anchorCtr="0">
              <a:normAutofit fontScale="77500" lnSpcReduction="20000"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8" name="Freeform: Shape 81"/>
            <p:cNvSpPr/>
            <p:nvPr/>
          </p:nvSpPr>
          <p:spPr bwMode="auto">
            <a:xfrm>
              <a:off x="3802684" y="2887683"/>
              <a:ext cx="552184" cy="5521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3"/>
          <p:cNvGrpSpPr/>
          <p:nvPr/>
        </p:nvGrpSpPr>
        <p:grpSpPr>
          <a:xfrm>
            <a:off x="823480" y="2695179"/>
            <a:ext cx="2177538" cy="414138"/>
            <a:chOff x="1451484" y="4164769"/>
            <a:chExt cx="2903384" cy="552184"/>
          </a:xfrm>
        </p:grpSpPr>
        <p:sp>
          <p:nvSpPr>
            <p:cNvPr id="15" name="TextBox 73"/>
            <p:cNvSpPr txBox="1"/>
            <p:nvPr/>
          </p:nvSpPr>
          <p:spPr bwMode="auto">
            <a:xfrm>
              <a:off x="1451484" y="4185084"/>
              <a:ext cx="2351200" cy="461665"/>
            </a:xfrm>
            <a:prstGeom prst="rect">
              <a:avLst/>
            </a:prstGeom>
          </p:spPr>
          <p:txBody>
            <a:bodyPr wrap="square" lIns="0" tIns="0" rIns="144000" bIns="0" anchor="t" anchorCtr="0">
              <a:normAutofit fontScale="77500" lnSpcReduction="20000"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" name="Freeform: Shape 82"/>
            <p:cNvSpPr/>
            <p:nvPr/>
          </p:nvSpPr>
          <p:spPr bwMode="auto">
            <a:xfrm>
              <a:off x="3802684" y="4164769"/>
              <a:ext cx="552184" cy="5521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02859" y="1464627"/>
            <a:ext cx="1131428" cy="2470848"/>
            <a:chOff x="3302859" y="1464627"/>
            <a:chExt cx="1131428" cy="2470848"/>
          </a:xfrm>
        </p:grpSpPr>
        <p:sp>
          <p:nvSpPr>
            <p:cNvPr id="4" name="TextBox 76"/>
            <p:cNvSpPr txBox="1"/>
            <p:nvPr/>
          </p:nvSpPr>
          <p:spPr>
            <a:xfrm>
              <a:off x="3530018" y="3106544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1" name="Freeform: Shape 21"/>
            <p:cNvSpPr/>
            <p:nvPr/>
          </p:nvSpPr>
          <p:spPr>
            <a:xfrm>
              <a:off x="3398261" y="1464627"/>
              <a:ext cx="940623" cy="1215135"/>
            </a:xfrm>
            <a:custGeom>
              <a:avLst/>
              <a:gdLst>
                <a:gd name="connsiteX0" fmla="*/ 0 w 1254164"/>
                <a:gd name="connsiteY0" fmla="*/ 0 h 1620180"/>
                <a:gd name="connsiteX1" fmla="*/ 627082 w 1254164"/>
                <a:gd name="connsiteY1" fmla="*/ 218405 h 1620180"/>
                <a:gd name="connsiteX2" fmla="*/ 1254164 w 1254164"/>
                <a:gd name="connsiteY2" fmla="*/ 0 h 1620180"/>
                <a:gd name="connsiteX3" fmla="*/ 1254164 w 1254164"/>
                <a:gd name="connsiteY3" fmla="*/ 1620180 h 1620180"/>
                <a:gd name="connsiteX4" fmla="*/ 0 w 1254164"/>
                <a:gd name="connsiteY4" fmla="*/ 1620180 h 1620180"/>
                <a:gd name="connsiteX5" fmla="*/ 0 w 1254164"/>
                <a:gd name="connsiteY5" fmla="*/ 0 h 162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64" h="1620180">
                  <a:moveTo>
                    <a:pt x="0" y="0"/>
                  </a:moveTo>
                  <a:lnTo>
                    <a:pt x="627082" y="218405"/>
                  </a:lnTo>
                  <a:lnTo>
                    <a:pt x="1254164" y="0"/>
                  </a:lnTo>
                  <a:lnTo>
                    <a:pt x="1254164" y="1620180"/>
                  </a:lnTo>
                  <a:lnTo>
                    <a:pt x="0" y="1620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360000" anchor="b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3" name="Freeform: Shape 18"/>
            <p:cNvSpPr/>
            <p:nvPr/>
          </p:nvSpPr>
          <p:spPr>
            <a:xfrm>
              <a:off x="3302859" y="2679762"/>
              <a:ext cx="1131428" cy="1255713"/>
            </a:xfrm>
            <a:custGeom>
              <a:avLst/>
              <a:gdLst>
                <a:gd name="connsiteX0" fmla="*/ 127203 w 1508570"/>
                <a:gd name="connsiteY0" fmla="*/ 0 h 1674284"/>
                <a:gd name="connsiteX1" fmla="*/ 1381367 w 1508570"/>
                <a:gd name="connsiteY1" fmla="*/ 0 h 1674284"/>
                <a:gd name="connsiteX2" fmla="*/ 1381367 w 1508570"/>
                <a:gd name="connsiteY2" fmla="*/ 919999 h 1674284"/>
                <a:gd name="connsiteX3" fmla="*/ 1508570 w 1508570"/>
                <a:gd name="connsiteY3" fmla="*/ 919999 h 1674284"/>
                <a:gd name="connsiteX4" fmla="*/ 754286 w 1508570"/>
                <a:gd name="connsiteY4" fmla="*/ 1674284 h 1674284"/>
                <a:gd name="connsiteX5" fmla="*/ 0 w 1508570"/>
                <a:gd name="connsiteY5" fmla="*/ 919999 h 1674284"/>
                <a:gd name="connsiteX6" fmla="*/ 127203 w 1508570"/>
                <a:gd name="connsiteY6" fmla="*/ 919999 h 1674284"/>
                <a:gd name="connsiteX7" fmla="*/ 127203 w 1508570"/>
                <a:gd name="connsiteY7" fmla="*/ 0 h 1674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570" h="1674284">
                  <a:moveTo>
                    <a:pt x="127203" y="0"/>
                  </a:moveTo>
                  <a:lnTo>
                    <a:pt x="1381367" y="0"/>
                  </a:lnTo>
                  <a:lnTo>
                    <a:pt x="1381367" y="919999"/>
                  </a:lnTo>
                  <a:lnTo>
                    <a:pt x="1508570" y="919999"/>
                  </a:lnTo>
                  <a:lnTo>
                    <a:pt x="754286" y="1674284"/>
                  </a:lnTo>
                  <a:lnTo>
                    <a:pt x="0" y="919999"/>
                  </a:lnTo>
                  <a:lnTo>
                    <a:pt x="127203" y="919999"/>
                  </a:lnTo>
                  <a:lnTo>
                    <a:pt x="1272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b="1" dirty="0">
                  <a:solidFill>
                    <a:schemeClr val="bg1"/>
                  </a:solidFill>
                </a:rPr>
              </a:b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36127" y="1464627"/>
            <a:ext cx="1131428" cy="2470849"/>
            <a:chOff x="4736127" y="1464627"/>
            <a:chExt cx="1131428" cy="2470849"/>
          </a:xfrm>
        </p:grpSpPr>
        <p:sp>
          <p:nvSpPr>
            <p:cNvPr id="5" name="TextBox 77"/>
            <p:cNvSpPr txBox="1"/>
            <p:nvPr/>
          </p:nvSpPr>
          <p:spPr>
            <a:xfrm>
              <a:off x="4953983" y="2073910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6" name="TextBox 78"/>
            <p:cNvSpPr txBox="1"/>
            <p:nvPr/>
          </p:nvSpPr>
          <p:spPr>
            <a:xfrm>
              <a:off x="4953983" y="2992969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2" name="Freeform: Shape 20"/>
            <p:cNvSpPr/>
            <p:nvPr/>
          </p:nvSpPr>
          <p:spPr>
            <a:xfrm>
              <a:off x="4831529" y="1464627"/>
              <a:ext cx="940623" cy="1101560"/>
            </a:xfrm>
            <a:custGeom>
              <a:avLst/>
              <a:gdLst>
                <a:gd name="connsiteX0" fmla="*/ 0 w 1254164"/>
                <a:gd name="connsiteY0" fmla="*/ 0 h 1468746"/>
                <a:gd name="connsiteX1" fmla="*/ 627082 w 1254164"/>
                <a:gd name="connsiteY1" fmla="*/ 218405 h 1468746"/>
                <a:gd name="connsiteX2" fmla="*/ 1254164 w 1254164"/>
                <a:gd name="connsiteY2" fmla="*/ 0 h 1468746"/>
                <a:gd name="connsiteX3" fmla="*/ 1254164 w 1254164"/>
                <a:gd name="connsiteY3" fmla="*/ 1468746 h 1468746"/>
                <a:gd name="connsiteX4" fmla="*/ 0 w 1254164"/>
                <a:gd name="connsiteY4" fmla="*/ 1468746 h 1468746"/>
                <a:gd name="connsiteX5" fmla="*/ 0 w 1254164"/>
                <a:gd name="connsiteY5" fmla="*/ 0 h 146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64" h="1468746">
                  <a:moveTo>
                    <a:pt x="0" y="0"/>
                  </a:moveTo>
                  <a:lnTo>
                    <a:pt x="627082" y="218405"/>
                  </a:lnTo>
                  <a:lnTo>
                    <a:pt x="1254164" y="0"/>
                  </a:lnTo>
                  <a:lnTo>
                    <a:pt x="1254164" y="1468746"/>
                  </a:lnTo>
                  <a:lnTo>
                    <a:pt x="0" y="14687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360000" anchor="b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4" name="Freeform: Shape 17"/>
            <p:cNvSpPr/>
            <p:nvPr/>
          </p:nvSpPr>
          <p:spPr>
            <a:xfrm>
              <a:off x="4736127" y="2566187"/>
              <a:ext cx="1131428" cy="1369289"/>
            </a:xfrm>
            <a:custGeom>
              <a:avLst/>
              <a:gdLst>
                <a:gd name="connsiteX0" fmla="*/ 127203 w 1508570"/>
                <a:gd name="connsiteY0" fmla="*/ 0 h 1825718"/>
                <a:gd name="connsiteX1" fmla="*/ 1381367 w 1508570"/>
                <a:gd name="connsiteY1" fmla="*/ 0 h 1825718"/>
                <a:gd name="connsiteX2" fmla="*/ 1381367 w 1508570"/>
                <a:gd name="connsiteY2" fmla="*/ 1071433 h 1825718"/>
                <a:gd name="connsiteX3" fmla="*/ 1508570 w 1508570"/>
                <a:gd name="connsiteY3" fmla="*/ 1071433 h 1825718"/>
                <a:gd name="connsiteX4" fmla="*/ 754286 w 1508570"/>
                <a:gd name="connsiteY4" fmla="*/ 1825718 h 1825718"/>
                <a:gd name="connsiteX5" fmla="*/ 0 w 1508570"/>
                <a:gd name="connsiteY5" fmla="*/ 1071433 h 1825718"/>
                <a:gd name="connsiteX6" fmla="*/ 127203 w 1508570"/>
                <a:gd name="connsiteY6" fmla="*/ 1071433 h 1825718"/>
                <a:gd name="connsiteX7" fmla="*/ 127203 w 1508570"/>
                <a:gd name="connsiteY7" fmla="*/ 0 h 182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570" h="1825718">
                  <a:moveTo>
                    <a:pt x="127203" y="0"/>
                  </a:moveTo>
                  <a:lnTo>
                    <a:pt x="1381367" y="0"/>
                  </a:lnTo>
                  <a:lnTo>
                    <a:pt x="1381367" y="1071433"/>
                  </a:lnTo>
                  <a:lnTo>
                    <a:pt x="1508570" y="1071433"/>
                  </a:lnTo>
                  <a:lnTo>
                    <a:pt x="754286" y="1825718"/>
                  </a:lnTo>
                  <a:lnTo>
                    <a:pt x="0" y="1071433"/>
                  </a:lnTo>
                  <a:lnTo>
                    <a:pt x="127203" y="1071433"/>
                  </a:lnTo>
                  <a:lnTo>
                    <a:pt x="12720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>
                  <a:solidFill>
                    <a:schemeClr val="bg1"/>
                  </a:solidFill>
                </a:rPr>
                <a:t>标题文本</a:t>
              </a:r>
              <a:br>
                <a:rPr lang="zh-CN" altLang="en-US" b="1">
                  <a:solidFill>
                    <a:schemeClr val="bg1"/>
                  </a:solidFill>
                </a:rPr>
              </a:br>
              <a:r>
                <a:rPr lang="zh-CN" altLang="en-US" b="1">
                  <a:solidFill>
                    <a:schemeClr val="bg1"/>
                  </a:solidFill>
                </a:rPr>
                <a:t>预设</a:t>
              </a: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857304" y="2971745"/>
            <a:ext cx="3235061" cy="1169220"/>
            <a:chOff x="857304" y="2971745"/>
            <a:chExt cx="3235061" cy="1169220"/>
          </a:xfrm>
        </p:grpSpPr>
        <p:sp>
          <p:nvSpPr>
            <p:cNvPr id="8" name="任意多边形: 形状 7"/>
            <p:cNvSpPr/>
            <p:nvPr/>
          </p:nvSpPr>
          <p:spPr>
            <a:xfrm>
              <a:off x="857304" y="3343109"/>
              <a:ext cx="1952295" cy="797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51" y="0"/>
                  </a:lnTo>
                  <a:lnTo>
                    <a:pt x="0" y="21600"/>
                  </a:lnTo>
                  <a:lnTo>
                    <a:pt x="1402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2130384" y="2971745"/>
              <a:ext cx="1961981" cy="106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 9"/>
            <p:cNvSpPr/>
            <p:nvPr/>
          </p:nvSpPr>
          <p:spPr>
            <a:xfrm>
              <a:off x="2969717" y="3371787"/>
              <a:ext cx="364605" cy="26385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545689" y="3442844"/>
              <a:ext cx="598387" cy="59838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1737931" y="3665516"/>
              <a:ext cx="195450" cy="171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706"/>
                  </a:moveTo>
                  <a:cubicBezTo>
                    <a:pt x="9461" y="19774"/>
                    <a:pt x="675" y="13396"/>
                    <a:pt x="675" y="6539"/>
                  </a:cubicBezTo>
                  <a:cubicBezTo>
                    <a:pt x="675" y="3703"/>
                    <a:pt x="2442" y="769"/>
                    <a:pt x="5400" y="769"/>
                  </a:cubicBezTo>
                  <a:cubicBezTo>
                    <a:pt x="7835" y="769"/>
                    <a:pt x="10462" y="2681"/>
                    <a:pt x="10462" y="5770"/>
                  </a:cubicBezTo>
                  <a:lnTo>
                    <a:pt x="11138" y="5770"/>
                  </a:lnTo>
                  <a:cubicBezTo>
                    <a:pt x="11138" y="2681"/>
                    <a:pt x="13765" y="769"/>
                    <a:pt x="16200" y="769"/>
                  </a:cubicBezTo>
                  <a:cubicBezTo>
                    <a:pt x="19158" y="769"/>
                    <a:pt x="20925" y="3703"/>
                    <a:pt x="20925" y="6539"/>
                  </a:cubicBezTo>
                  <a:cubicBezTo>
                    <a:pt x="20925" y="13393"/>
                    <a:pt x="12139" y="19774"/>
                    <a:pt x="10800" y="20706"/>
                  </a:cubicBezTo>
                  <a:close/>
                  <a:moveTo>
                    <a:pt x="16200" y="0"/>
                  </a:moveTo>
                  <a:cubicBezTo>
                    <a:pt x="13717" y="0"/>
                    <a:pt x="11597" y="1595"/>
                    <a:pt x="10800" y="3819"/>
                  </a:cubicBezTo>
                  <a:cubicBezTo>
                    <a:pt x="10003" y="1595"/>
                    <a:pt x="7883" y="0"/>
                    <a:pt x="5400" y="0"/>
                  </a:cubicBezTo>
                  <a:cubicBezTo>
                    <a:pt x="2020" y="0"/>
                    <a:pt x="0" y="3325"/>
                    <a:pt x="0" y="6539"/>
                  </a:cubicBezTo>
                  <a:cubicBezTo>
                    <a:pt x="0" y="9843"/>
                    <a:pt x="1798" y="13368"/>
                    <a:pt x="5343" y="17017"/>
                  </a:cubicBezTo>
                  <a:cubicBezTo>
                    <a:pt x="7954" y="19705"/>
                    <a:pt x="10604" y="21470"/>
                    <a:pt x="10631" y="21488"/>
                  </a:cubicBezTo>
                  <a:lnTo>
                    <a:pt x="10800" y="21600"/>
                  </a:lnTo>
                  <a:lnTo>
                    <a:pt x="10969" y="21488"/>
                  </a:lnTo>
                  <a:cubicBezTo>
                    <a:pt x="10996" y="21470"/>
                    <a:pt x="13646" y="19705"/>
                    <a:pt x="16257" y="17017"/>
                  </a:cubicBezTo>
                  <a:cubicBezTo>
                    <a:pt x="19802" y="13368"/>
                    <a:pt x="21600" y="9843"/>
                    <a:pt x="21600" y="6539"/>
                  </a:cubicBezTo>
                  <a:cubicBezTo>
                    <a:pt x="21600" y="3325"/>
                    <a:pt x="19580" y="0"/>
                    <a:pt x="16200" y="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44525" y="2176148"/>
            <a:ext cx="3250034" cy="1169220"/>
            <a:chOff x="1644525" y="2176148"/>
            <a:chExt cx="3250034" cy="1169220"/>
          </a:xfrm>
        </p:grpSpPr>
        <p:sp>
          <p:nvSpPr>
            <p:cNvPr id="6" name="任意多边形: 形状 5"/>
            <p:cNvSpPr/>
            <p:nvPr/>
          </p:nvSpPr>
          <p:spPr>
            <a:xfrm>
              <a:off x="1644525" y="2547512"/>
              <a:ext cx="1950052" cy="797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2" y="0"/>
                  </a:lnTo>
                  <a:lnTo>
                    <a:pt x="0" y="21600"/>
                  </a:lnTo>
                  <a:lnTo>
                    <a:pt x="1268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2932578" y="2176148"/>
              <a:ext cx="1961981" cy="106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/>
            <p:cNvSpPr/>
            <p:nvPr/>
          </p:nvSpPr>
          <p:spPr>
            <a:xfrm>
              <a:off x="3870574" y="2586687"/>
              <a:ext cx="364605" cy="26385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2322519" y="2649409"/>
              <a:ext cx="594064" cy="59406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2508371" y="2835260"/>
              <a:ext cx="222360" cy="222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15" y="0"/>
                    <a:pt x="5204" y="1124"/>
                    <a:pt x="3164" y="3164"/>
                  </a:cubicBezTo>
                  <a:cubicBezTo>
                    <a:pt x="1124" y="5203"/>
                    <a:pt x="0" y="7915"/>
                    <a:pt x="0" y="10800"/>
                  </a:cubicBezTo>
                  <a:cubicBezTo>
                    <a:pt x="0" y="13685"/>
                    <a:pt x="1124" y="16396"/>
                    <a:pt x="3164" y="18436"/>
                  </a:cubicBezTo>
                  <a:cubicBezTo>
                    <a:pt x="5204" y="20476"/>
                    <a:pt x="7915" y="21600"/>
                    <a:pt x="10800" y="21600"/>
                  </a:cubicBezTo>
                  <a:cubicBezTo>
                    <a:pt x="13685" y="21600"/>
                    <a:pt x="16396" y="20476"/>
                    <a:pt x="18436" y="18436"/>
                  </a:cubicBezTo>
                  <a:cubicBezTo>
                    <a:pt x="20476" y="16397"/>
                    <a:pt x="21600" y="13685"/>
                    <a:pt x="21600" y="10800"/>
                  </a:cubicBezTo>
                  <a:cubicBezTo>
                    <a:pt x="21600" y="7915"/>
                    <a:pt x="20476" y="5204"/>
                    <a:pt x="18436" y="3164"/>
                  </a:cubicBezTo>
                  <a:cubicBezTo>
                    <a:pt x="16396" y="1124"/>
                    <a:pt x="13685" y="0"/>
                    <a:pt x="10800" y="0"/>
                  </a:cubicBezTo>
                  <a:close/>
                  <a:moveTo>
                    <a:pt x="10800" y="675"/>
                  </a:moveTo>
                  <a:cubicBezTo>
                    <a:pt x="13505" y="675"/>
                    <a:pt x="16049" y="1726"/>
                    <a:pt x="17961" y="3639"/>
                  </a:cubicBezTo>
                  <a:cubicBezTo>
                    <a:pt x="19874" y="5551"/>
                    <a:pt x="20925" y="8096"/>
                    <a:pt x="20925" y="10800"/>
                  </a:cubicBezTo>
                  <a:cubicBezTo>
                    <a:pt x="20925" y="13505"/>
                    <a:pt x="19874" y="16049"/>
                    <a:pt x="17961" y="17961"/>
                  </a:cubicBezTo>
                  <a:cubicBezTo>
                    <a:pt x="16049" y="19874"/>
                    <a:pt x="13505" y="20925"/>
                    <a:pt x="10800" y="20925"/>
                  </a:cubicBezTo>
                  <a:cubicBezTo>
                    <a:pt x="8096" y="20925"/>
                    <a:pt x="5551" y="19874"/>
                    <a:pt x="3639" y="17961"/>
                  </a:cubicBezTo>
                  <a:cubicBezTo>
                    <a:pt x="1726" y="16049"/>
                    <a:pt x="675" y="13505"/>
                    <a:pt x="675" y="10800"/>
                  </a:cubicBezTo>
                  <a:cubicBezTo>
                    <a:pt x="675" y="8096"/>
                    <a:pt x="1726" y="5551"/>
                    <a:pt x="3639" y="3639"/>
                  </a:cubicBezTo>
                  <a:cubicBezTo>
                    <a:pt x="5551" y="1726"/>
                    <a:pt x="8095" y="675"/>
                    <a:pt x="10800" y="675"/>
                  </a:cubicBezTo>
                  <a:close/>
                  <a:moveTo>
                    <a:pt x="10462" y="1350"/>
                  </a:moveTo>
                  <a:cubicBezTo>
                    <a:pt x="10462" y="1350"/>
                    <a:pt x="10462" y="2700"/>
                    <a:pt x="10462" y="2700"/>
                  </a:cubicBezTo>
                  <a:lnTo>
                    <a:pt x="11138" y="2700"/>
                  </a:lnTo>
                  <a:lnTo>
                    <a:pt x="11138" y="1350"/>
                  </a:lnTo>
                  <a:lnTo>
                    <a:pt x="10462" y="1350"/>
                  </a:lnTo>
                  <a:close/>
                  <a:moveTo>
                    <a:pt x="10462" y="4050"/>
                  </a:moveTo>
                  <a:lnTo>
                    <a:pt x="10462" y="10937"/>
                  </a:lnTo>
                  <a:lnTo>
                    <a:pt x="13595" y="14080"/>
                  </a:lnTo>
                  <a:lnTo>
                    <a:pt x="14080" y="13595"/>
                  </a:lnTo>
                  <a:lnTo>
                    <a:pt x="11138" y="10663"/>
                  </a:lnTo>
                  <a:cubicBezTo>
                    <a:pt x="11138" y="10663"/>
                    <a:pt x="11138" y="4050"/>
                    <a:pt x="11138" y="4050"/>
                  </a:cubicBezTo>
                  <a:lnTo>
                    <a:pt x="10462" y="4050"/>
                  </a:lnTo>
                  <a:close/>
                  <a:moveTo>
                    <a:pt x="1350" y="10462"/>
                  </a:moveTo>
                  <a:cubicBezTo>
                    <a:pt x="1350" y="10462"/>
                    <a:pt x="1350" y="11138"/>
                    <a:pt x="1350" y="11138"/>
                  </a:cubicBezTo>
                  <a:lnTo>
                    <a:pt x="2700" y="11138"/>
                  </a:lnTo>
                  <a:lnTo>
                    <a:pt x="2700" y="10462"/>
                  </a:lnTo>
                  <a:lnTo>
                    <a:pt x="1350" y="10462"/>
                  </a:lnTo>
                  <a:close/>
                  <a:moveTo>
                    <a:pt x="18900" y="10462"/>
                  </a:moveTo>
                  <a:cubicBezTo>
                    <a:pt x="18900" y="10462"/>
                    <a:pt x="18900" y="11138"/>
                    <a:pt x="18900" y="11138"/>
                  </a:cubicBezTo>
                  <a:lnTo>
                    <a:pt x="20250" y="11138"/>
                  </a:lnTo>
                  <a:lnTo>
                    <a:pt x="20250" y="10462"/>
                  </a:lnTo>
                  <a:lnTo>
                    <a:pt x="18900" y="10462"/>
                  </a:lnTo>
                  <a:close/>
                  <a:moveTo>
                    <a:pt x="10462" y="18900"/>
                  </a:moveTo>
                  <a:cubicBezTo>
                    <a:pt x="10462" y="18900"/>
                    <a:pt x="10462" y="20250"/>
                    <a:pt x="10462" y="20250"/>
                  </a:cubicBezTo>
                  <a:lnTo>
                    <a:pt x="11138" y="20250"/>
                  </a:lnTo>
                  <a:lnTo>
                    <a:pt x="11138" y="18900"/>
                  </a:lnTo>
                  <a:lnTo>
                    <a:pt x="10462" y="189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26097" y="1383619"/>
            <a:ext cx="3267588" cy="1169220"/>
            <a:chOff x="2426097" y="1383619"/>
            <a:chExt cx="3267588" cy="1169220"/>
          </a:xfrm>
        </p:grpSpPr>
        <p:sp>
          <p:nvSpPr>
            <p:cNvPr id="4" name="任意多边形: 形状 3"/>
            <p:cNvSpPr/>
            <p:nvPr/>
          </p:nvSpPr>
          <p:spPr>
            <a:xfrm>
              <a:off x="2426097" y="1754983"/>
              <a:ext cx="1950391" cy="797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0" y="0"/>
                  </a:lnTo>
                  <a:lnTo>
                    <a:pt x="0" y="21600"/>
                  </a:lnTo>
                  <a:lnTo>
                    <a:pt x="13172" y="21600"/>
                  </a:lnTo>
                  <a:cubicBezTo>
                    <a:pt x="14174" y="18627"/>
                    <a:pt x="15207" y="15731"/>
                    <a:pt x="16266" y="12900"/>
                  </a:cubicBezTo>
                  <a:cubicBezTo>
                    <a:pt x="17950" y="8401"/>
                    <a:pt x="19728" y="4093"/>
                    <a:pt x="21600" y="0"/>
                  </a:cubicBezTo>
                  <a:close/>
                </a:path>
              </a:pathLst>
            </a:custGeom>
            <a:solidFill>
              <a:schemeClr val="accent1"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3731704" y="1383619"/>
              <a:ext cx="1961981" cy="106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4712912" y="1777131"/>
              <a:ext cx="364605" cy="263859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3070638" y="1823729"/>
              <a:ext cx="598387" cy="59838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3258651" y="2056908"/>
              <a:ext cx="222360" cy="132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3" y="20463"/>
                  </a:moveTo>
                  <a:lnTo>
                    <a:pt x="3712" y="20463"/>
                  </a:lnTo>
                  <a:cubicBezTo>
                    <a:pt x="2009" y="20463"/>
                    <a:pt x="675" y="18216"/>
                    <a:pt x="675" y="15347"/>
                  </a:cubicBezTo>
                  <a:cubicBezTo>
                    <a:pt x="675" y="12526"/>
                    <a:pt x="2088" y="10232"/>
                    <a:pt x="3825" y="10232"/>
                  </a:cubicBezTo>
                  <a:lnTo>
                    <a:pt x="4666" y="10232"/>
                  </a:lnTo>
                  <a:lnTo>
                    <a:pt x="4719" y="9771"/>
                  </a:lnTo>
                  <a:cubicBezTo>
                    <a:pt x="5287" y="4849"/>
                    <a:pt x="8201" y="1137"/>
                    <a:pt x="11497" y="1137"/>
                  </a:cubicBezTo>
                  <a:cubicBezTo>
                    <a:pt x="15207" y="1137"/>
                    <a:pt x="18225" y="5981"/>
                    <a:pt x="18225" y="11937"/>
                  </a:cubicBezTo>
                  <a:lnTo>
                    <a:pt x="18225" y="12505"/>
                  </a:lnTo>
                  <a:lnTo>
                    <a:pt x="18563" y="12505"/>
                  </a:lnTo>
                  <a:cubicBezTo>
                    <a:pt x="19887" y="12505"/>
                    <a:pt x="20925" y="14253"/>
                    <a:pt x="20925" y="16484"/>
                  </a:cubicBezTo>
                  <a:cubicBezTo>
                    <a:pt x="20925" y="18715"/>
                    <a:pt x="19887" y="20463"/>
                    <a:pt x="18563" y="20463"/>
                  </a:cubicBezTo>
                  <a:close/>
                  <a:moveTo>
                    <a:pt x="18893" y="11397"/>
                  </a:moveTo>
                  <a:cubicBezTo>
                    <a:pt x="18717" y="5064"/>
                    <a:pt x="15467" y="0"/>
                    <a:pt x="11497" y="0"/>
                  </a:cubicBezTo>
                  <a:cubicBezTo>
                    <a:pt x="7986" y="0"/>
                    <a:pt x="4866" y="3878"/>
                    <a:pt x="4115" y="9095"/>
                  </a:cubicBezTo>
                  <a:lnTo>
                    <a:pt x="3825" y="9095"/>
                  </a:lnTo>
                  <a:cubicBezTo>
                    <a:pt x="1716" y="9095"/>
                    <a:pt x="0" y="11900"/>
                    <a:pt x="0" y="15347"/>
                  </a:cubicBezTo>
                  <a:cubicBezTo>
                    <a:pt x="0" y="18853"/>
                    <a:pt x="1631" y="21600"/>
                    <a:pt x="3712" y="21600"/>
                  </a:cubicBezTo>
                  <a:lnTo>
                    <a:pt x="18563" y="21600"/>
                  </a:lnTo>
                  <a:cubicBezTo>
                    <a:pt x="20266" y="21600"/>
                    <a:pt x="21600" y="19353"/>
                    <a:pt x="21600" y="16484"/>
                  </a:cubicBezTo>
                  <a:cubicBezTo>
                    <a:pt x="21600" y="13804"/>
                    <a:pt x="20435" y="11666"/>
                    <a:pt x="18893" y="11397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9" name="文本框 16"/>
          <p:cNvSpPr txBox="1"/>
          <p:nvPr/>
        </p:nvSpPr>
        <p:spPr>
          <a:xfrm>
            <a:off x="6063339" y="1858672"/>
            <a:ext cx="2223357" cy="44456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文本框 17"/>
          <p:cNvSpPr txBox="1"/>
          <p:nvPr/>
        </p:nvSpPr>
        <p:spPr>
          <a:xfrm>
            <a:off x="6063339" y="1601497"/>
            <a:ext cx="830997" cy="207749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文本框 18"/>
          <p:cNvSpPr txBox="1"/>
          <p:nvPr/>
        </p:nvSpPr>
        <p:spPr>
          <a:xfrm>
            <a:off x="5262826" y="2802708"/>
            <a:ext cx="2223357" cy="44456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文本框 19"/>
          <p:cNvSpPr txBox="1"/>
          <p:nvPr/>
        </p:nvSpPr>
        <p:spPr>
          <a:xfrm>
            <a:off x="5262826" y="2545534"/>
            <a:ext cx="830997" cy="207749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3" name="文本框 20"/>
          <p:cNvSpPr txBox="1"/>
          <p:nvPr/>
        </p:nvSpPr>
        <p:spPr>
          <a:xfrm>
            <a:off x="4453672" y="3808521"/>
            <a:ext cx="2223357" cy="44456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4" name="文本框 21"/>
          <p:cNvSpPr txBox="1"/>
          <p:nvPr/>
        </p:nvSpPr>
        <p:spPr>
          <a:xfrm>
            <a:off x="4453672" y="3551346"/>
            <a:ext cx="830997" cy="207749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6"/>
          <p:cNvSpPr txBox="1"/>
          <p:nvPr/>
        </p:nvSpPr>
        <p:spPr>
          <a:xfrm>
            <a:off x="5796136" y="1350869"/>
            <a:ext cx="2380199" cy="814008"/>
          </a:xfrm>
          <a:prstGeom prst="rect">
            <a:avLst/>
          </a:prstGeom>
          <a:noFill/>
        </p:spPr>
        <p:txBody>
          <a:bodyPr wrap="none" lIns="0" tIns="0" rIns="0" bIns="0" anchor="t" anchorCtr="0">
            <a:normAutofit/>
          </a:bodyPr>
          <a:lstStyle/>
          <a:p>
            <a:pPr algn="r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Rectangle 37"/>
          <p:cNvSpPr/>
          <p:nvPr/>
        </p:nvSpPr>
        <p:spPr>
          <a:xfrm>
            <a:off x="5796136" y="2164877"/>
            <a:ext cx="2380199" cy="541651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（建议使用主题字体）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1173465"/>
            <a:ext cx="5390819" cy="1284685"/>
            <a:chOff x="0" y="1173465"/>
            <a:chExt cx="5390819" cy="1284685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0" y="1350868"/>
              <a:ext cx="4411876" cy="885825"/>
            </a:xfrm>
            <a:custGeom>
              <a:avLst/>
              <a:gdLst>
                <a:gd name="T0" fmla="*/ 3139 w 3139"/>
                <a:gd name="T1" fmla="*/ 301 h 744"/>
                <a:gd name="T2" fmla="*/ 3135 w 3139"/>
                <a:gd name="T3" fmla="*/ 297 h 744"/>
                <a:gd name="T4" fmla="*/ 2925 w 3139"/>
                <a:gd name="T5" fmla="*/ 368 h 744"/>
                <a:gd name="T6" fmla="*/ 2663 w 3139"/>
                <a:gd name="T7" fmla="*/ 0 h 744"/>
                <a:gd name="T8" fmla="*/ 0 w 3139"/>
                <a:gd name="T9" fmla="*/ 0 h 744"/>
                <a:gd name="T10" fmla="*/ 0 w 3139"/>
                <a:gd name="T11" fmla="*/ 744 h 744"/>
                <a:gd name="T12" fmla="*/ 2663 w 3139"/>
                <a:gd name="T13" fmla="*/ 744 h 744"/>
                <a:gd name="T14" fmla="*/ 2925 w 3139"/>
                <a:gd name="T15" fmla="*/ 376 h 744"/>
                <a:gd name="T16" fmla="*/ 3135 w 3139"/>
                <a:gd name="T17" fmla="*/ 447 h 744"/>
                <a:gd name="T18" fmla="*/ 3139 w 3139"/>
                <a:gd name="T19" fmla="*/ 443 h 744"/>
                <a:gd name="T20" fmla="*/ 2929 w 3139"/>
                <a:gd name="T21" fmla="*/ 372 h 744"/>
                <a:gd name="T22" fmla="*/ 3139 w 3139"/>
                <a:gd name="T23" fmla="*/ 301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9" h="744">
                  <a:moveTo>
                    <a:pt x="3139" y="301"/>
                  </a:moveTo>
                  <a:lnTo>
                    <a:pt x="3135" y="297"/>
                  </a:lnTo>
                  <a:lnTo>
                    <a:pt x="2925" y="368"/>
                  </a:lnTo>
                  <a:lnTo>
                    <a:pt x="2663" y="0"/>
                  </a:lnTo>
                  <a:lnTo>
                    <a:pt x="0" y="0"/>
                  </a:lnTo>
                  <a:lnTo>
                    <a:pt x="0" y="744"/>
                  </a:lnTo>
                  <a:lnTo>
                    <a:pt x="2663" y="744"/>
                  </a:lnTo>
                  <a:lnTo>
                    <a:pt x="2925" y="376"/>
                  </a:lnTo>
                  <a:lnTo>
                    <a:pt x="3135" y="447"/>
                  </a:lnTo>
                  <a:lnTo>
                    <a:pt x="3139" y="443"/>
                  </a:lnTo>
                  <a:lnTo>
                    <a:pt x="2929" y="372"/>
                  </a:lnTo>
                  <a:lnTo>
                    <a:pt x="3139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353784" y="1173465"/>
              <a:ext cx="1037035" cy="1284685"/>
              <a:chOff x="5457825" y="769938"/>
              <a:chExt cx="1382713" cy="1712913"/>
            </a:xfrm>
            <a:solidFill>
              <a:schemeClr val="accent4"/>
            </a:solidFill>
          </p:grpSpPr>
          <p:sp>
            <p:nvSpPr>
              <p:cNvPr id="40" name="Rectangle 5"/>
              <p:cNvSpPr/>
              <p:nvPr/>
            </p:nvSpPr>
            <p:spPr bwMode="auto">
              <a:xfrm>
                <a:off x="5457825" y="1625601"/>
                <a:ext cx="1587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6"/>
              <p:cNvSpPr/>
              <p:nvPr/>
            </p:nvSpPr>
            <p:spPr bwMode="auto">
              <a:xfrm>
                <a:off x="5494338" y="769938"/>
                <a:ext cx="1346200" cy="1712913"/>
              </a:xfrm>
              <a:custGeom>
                <a:avLst/>
                <a:gdLst>
                  <a:gd name="T0" fmla="*/ 598 w 598"/>
                  <a:gd name="T1" fmla="*/ 377 h 760"/>
                  <a:gd name="T2" fmla="*/ 594 w 598"/>
                  <a:gd name="T3" fmla="*/ 374 h 760"/>
                  <a:gd name="T4" fmla="*/ 593 w 598"/>
                  <a:gd name="T5" fmla="*/ 374 h 760"/>
                  <a:gd name="T6" fmla="*/ 588 w 598"/>
                  <a:gd name="T7" fmla="*/ 371 h 760"/>
                  <a:gd name="T8" fmla="*/ 585 w 598"/>
                  <a:gd name="T9" fmla="*/ 372 h 760"/>
                  <a:gd name="T10" fmla="*/ 582 w 598"/>
                  <a:gd name="T11" fmla="*/ 369 h 760"/>
                  <a:gd name="T12" fmla="*/ 592 w 598"/>
                  <a:gd name="T13" fmla="*/ 320 h 760"/>
                  <a:gd name="T14" fmla="*/ 569 w 598"/>
                  <a:gd name="T15" fmla="*/ 308 h 760"/>
                  <a:gd name="T16" fmla="*/ 566 w 598"/>
                  <a:gd name="T17" fmla="*/ 360 h 760"/>
                  <a:gd name="T18" fmla="*/ 561 w 598"/>
                  <a:gd name="T19" fmla="*/ 361 h 760"/>
                  <a:gd name="T20" fmla="*/ 547 w 598"/>
                  <a:gd name="T21" fmla="*/ 331 h 760"/>
                  <a:gd name="T22" fmla="*/ 446 w 598"/>
                  <a:gd name="T23" fmla="*/ 332 h 760"/>
                  <a:gd name="T24" fmla="*/ 445 w 598"/>
                  <a:gd name="T25" fmla="*/ 325 h 760"/>
                  <a:gd name="T26" fmla="*/ 455 w 598"/>
                  <a:gd name="T27" fmla="*/ 316 h 760"/>
                  <a:gd name="T28" fmla="*/ 470 w 598"/>
                  <a:gd name="T29" fmla="*/ 316 h 760"/>
                  <a:gd name="T30" fmla="*/ 492 w 598"/>
                  <a:gd name="T31" fmla="*/ 304 h 760"/>
                  <a:gd name="T32" fmla="*/ 467 w 598"/>
                  <a:gd name="T33" fmla="*/ 296 h 760"/>
                  <a:gd name="T34" fmla="*/ 444 w 598"/>
                  <a:gd name="T35" fmla="*/ 298 h 760"/>
                  <a:gd name="T36" fmla="*/ 428 w 598"/>
                  <a:gd name="T37" fmla="*/ 8 h 760"/>
                  <a:gd name="T38" fmla="*/ 347 w 598"/>
                  <a:gd name="T39" fmla="*/ 4 h 760"/>
                  <a:gd name="T40" fmla="*/ 332 w 598"/>
                  <a:gd name="T41" fmla="*/ 47 h 760"/>
                  <a:gd name="T42" fmla="*/ 342 w 598"/>
                  <a:gd name="T43" fmla="*/ 47 h 760"/>
                  <a:gd name="T44" fmla="*/ 337 w 598"/>
                  <a:gd name="T45" fmla="*/ 96 h 760"/>
                  <a:gd name="T46" fmla="*/ 324 w 598"/>
                  <a:gd name="T47" fmla="*/ 105 h 760"/>
                  <a:gd name="T48" fmla="*/ 287 w 598"/>
                  <a:gd name="T49" fmla="*/ 341 h 760"/>
                  <a:gd name="T50" fmla="*/ 213 w 598"/>
                  <a:gd name="T51" fmla="*/ 351 h 760"/>
                  <a:gd name="T52" fmla="*/ 85 w 598"/>
                  <a:gd name="T53" fmla="*/ 368 h 760"/>
                  <a:gd name="T54" fmla="*/ 64 w 598"/>
                  <a:gd name="T55" fmla="*/ 241 h 760"/>
                  <a:gd name="T56" fmla="*/ 9 w 598"/>
                  <a:gd name="T57" fmla="*/ 241 h 760"/>
                  <a:gd name="T58" fmla="*/ 0 w 598"/>
                  <a:gd name="T59" fmla="*/ 376 h 760"/>
                  <a:gd name="T60" fmla="*/ 4 w 598"/>
                  <a:gd name="T61" fmla="*/ 377 h 760"/>
                  <a:gd name="T62" fmla="*/ 4 w 598"/>
                  <a:gd name="T63" fmla="*/ 382 h 760"/>
                  <a:gd name="T64" fmla="*/ 0 w 598"/>
                  <a:gd name="T65" fmla="*/ 384 h 760"/>
                  <a:gd name="T66" fmla="*/ 9 w 598"/>
                  <a:gd name="T67" fmla="*/ 518 h 760"/>
                  <a:gd name="T68" fmla="*/ 64 w 598"/>
                  <a:gd name="T69" fmla="*/ 518 h 760"/>
                  <a:gd name="T70" fmla="*/ 85 w 598"/>
                  <a:gd name="T71" fmla="*/ 391 h 760"/>
                  <a:gd name="T72" fmla="*/ 213 w 598"/>
                  <a:gd name="T73" fmla="*/ 408 h 760"/>
                  <a:gd name="T74" fmla="*/ 287 w 598"/>
                  <a:gd name="T75" fmla="*/ 418 h 760"/>
                  <a:gd name="T76" fmla="*/ 324 w 598"/>
                  <a:gd name="T77" fmla="*/ 654 h 760"/>
                  <a:gd name="T78" fmla="*/ 337 w 598"/>
                  <a:gd name="T79" fmla="*/ 663 h 760"/>
                  <a:gd name="T80" fmla="*/ 342 w 598"/>
                  <a:gd name="T81" fmla="*/ 712 h 760"/>
                  <a:gd name="T82" fmla="*/ 332 w 598"/>
                  <a:gd name="T83" fmla="*/ 712 h 760"/>
                  <a:gd name="T84" fmla="*/ 347 w 598"/>
                  <a:gd name="T85" fmla="*/ 755 h 760"/>
                  <a:gd name="T86" fmla="*/ 428 w 598"/>
                  <a:gd name="T87" fmla="*/ 752 h 760"/>
                  <a:gd name="T88" fmla="*/ 444 w 598"/>
                  <a:gd name="T89" fmla="*/ 461 h 760"/>
                  <a:gd name="T90" fmla="*/ 467 w 598"/>
                  <a:gd name="T91" fmla="*/ 463 h 760"/>
                  <a:gd name="T92" fmla="*/ 492 w 598"/>
                  <a:gd name="T93" fmla="*/ 455 h 760"/>
                  <a:gd name="T94" fmla="*/ 470 w 598"/>
                  <a:gd name="T95" fmla="*/ 443 h 760"/>
                  <a:gd name="T96" fmla="*/ 455 w 598"/>
                  <a:gd name="T97" fmla="*/ 443 h 760"/>
                  <a:gd name="T98" fmla="*/ 445 w 598"/>
                  <a:gd name="T99" fmla="*/ 434 h 760"/>
                  <a:gd name="T100" fmla="*/ 446 w 598"/>
                  <a:gd name="T101" fmla="*/ 427 h 760"/>
                  <a:gd name="T102" fmla="*/ 547 w 598"/>
                  <a:gd name="T103" fmla="*/ 429 h 760"/>
                  <a:gd name="T104" fmla="*/ 561 w 598"/>
                  <a:gd name="T105" fmla="*/ 398 h 760"/>
                  <a:gd name="T106" fmla="*/ 566 w 598"/>
                  <a:gd name="T107" fmla="*/ 400 h 760"/>
                  <a:gd name="T108" fmla="*/ 569 w 598"/>
                  <a:gd name="T109" fmla="*/ 452 h 760"/>
                  <a:gd name="T110" fmla="*/ 592 w 598"/>
                  <a:gd name="T111" fmla="*/ 439 h 760"/>
                  <a:gd name="T112" fmla="*/ 582 w 598"/>
                  <a:gd name="T113" fmla="*/ 390 h 760"/>
                  <a:gd name="T114" fmla="*/ 585 w 598"/>
                  <a:gd name="T115" fmla="*/ 387 h 760"/>
                  <a:gd name="T116" fmla="*/ 588 w 598"/>
                  <a:gd name="T117" fmla="*/ 388 h 760"/>
                  <a:gd name="T118" fmla="*/ 593 w 598"/>
                  <a:gd name="T119" fmla="*/ 385 h 760"/>
                  <a:gd name="T120" fmla="*/ 594 w 598"/>
                  <a:gd name="T121" fmla="*/ 385 h 760"/>
                  <a:gd name="T122" fmla="*/ 598 w 598"/>
                  <a:gd name="T123" fmla="*/ 382 h 760"/>
                  <a:gd name="T124" fmla="*/ 598 w 598"/>
                  <a:gd name="T125" fmla="*/ 377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98" h="760">
                    <a:moveTo>
                      <a:pt x="598" y="377"/>
                    </a:moveTo>
                    <a:cubicBezTo>
                      <a:pt x="598" y="375"/>
                      <a:pt x="596" y="374"/>
                      <a:pt x="594" y="374"/>
                    </a:cubicBezTo>
                    <a:cubicBezTo>
                      <a:pt x="594" y="374"/>
                      <a:pt x="593" y="374"/>
                      <a:pt x="593" y="374"/>
                    </a:cubicBezTo>
                    <a:cubicBezTo>
                      <a:pt x="592" y="372"/>
                      <a:pt x="590" y="371"/>
                      <a:pt x="588" y="371"/>
                    </a:cubicBezTo>
                    <a:cubicBezTo>
                      <a:pt x="587" y="371"/>
                      <a:pt x="586" y="372"/>
                      <a:pt x="585" y="372"/>
                    </a:cubicBezTo>
                    <a:cubicBezTo>
                      <a:pt x="584" y="371"/>
                      <a:pt x="583" y="370"/>
                      <a:pt x="582" y="369"/>
                    </a:cubicBezTo>
                    <a:cubicBezTo>
                      <a:pt x="588" y="356"/>
                      <a:pt x="598" y="329"/>
                      <a:pt x="592" y="320"/>
                    </a:cubicBezTo>
                    <a:cubicBezTo>
                      <a:pt x="584" y="307"/>
                      <a:pt x="579" y="301"/>
                      <a:pt x="569" y="308"/>
                    </a:cubicBezTo>
                    <a:cubicBezTo>
                      <a:pt x="563" y="312"/>
                      <a:pt x="564" y="341"/>
                      <a:pt x="566" y="360"/>
                    </a:cubicBezTo>
                    <a:cubicBezTo>
                      <a:pt x="564" y="360"/>
                      <a:pt x="563" y="360"/>
                      <a:pt x="561" y="361"/>
                    </a:cubicBezTo>
                    <a:cubicBezTo>
                      <a:pt x="562" y="347"/>
                      <a:pt x="559" y="330"/>
                      <a:pt x="547" y="331"/>
                    </a:cubicBezTo>
                    <a:cubicBezTo>
                      <a:pt x="526" y="331"/>
                      <a:pt x="446" y="332"/>
                      <a:pt x="446" y="332"/>
                    </a:cubicBezTo>
                    <a:cubicBezTo>
                      <a:pt x="446" y="332"/>
                      <a:pt x="446" y="330"/>
                      <a:pt x="445" y="325"/>
                    </a:cubicBezTo>
                    <a:cubicBezTo>
                      <a:pt x="455" y="316"/>
                      <a:pt x="455" y="316"/>
                      <a:pt x="455" y="316"/>
                    </a:cubicBezTo>
                    <a:cubicBezTo>
                      <a:pt x="470" y="316"/>
                      <a:pt x="470" y="316"/>
                      <a:pt x="470" y="316"/>
                    </a:cubicBezTo>
                    <a:cubicBezTo>
                      <a:pt x="479" y="316"/>
                      <a:pt x="492" y="311"/>
                      <a:pt x="492" y="304"/>
                    </a:cubicBezTo>
                    <a:cubicBezTo>
                      <a:pt x="492" y="297"/>
                      <a:pt x="481" y="296"/>
                      <a:pt x="467" y="296"/>
                    </a:cubicBezTo>
                    <a:cubicBezTo>
                      <a:pt x="460" y="296"/>
                      <a:pt x="451" y="297"/>
                      <a:pt x="444" y="298"/>
                    </a:cubicBezTo>
                    <a:cubicBezTo>
                      <a:pt x="441" y="216"/>
                      <a:pt x="431" y="13"/>
                      <a:pt x="428" y="8"/>
                    </a:cubicBezTo>
                    <a:cubicBezTo>
                      <a:pt x="423" y="0"/>
                      <a:pt x="355" y="0"/>
                      <a:pt x="347" y="4"/>
                    </a:cubicBezTo>
                    <a:cubicBezTo>
                      <a:pt x="339" y="8"/>
                      <a:pt x="332" y="47"/>
                      <a:pt x="332" y="47"/>
                    </a:cubicBezTo>
                    <a:cubicBezTo>
                      <a:pt x="342" y="47"/>
                      <a:pt x="342" y="47"/>
                      <a:pt x="342" y="47"/>
                    </a:cubicBezTo>
                    <a:cubicBezTo>
                      <a:pt x="337" y="96"/>
                      <a:pt x="337" y="96"/>
                      <a:pt x="337" y="96"/>
                    </a:cubicBezTo>
                    <a:cubicBezTo>
                      <a:pt x="324" y="105"/>
                      <a:pt x="324" y="105"/>
                      <a:pt x="324" y="105"/>
                    </a:cubicBezTo>
                    <a:cubicBezTo>
                      <a:pt x="287" y="341"/>
                      <a:pt x="287" y="341"/>
                      <a:pt x="287" y="341"/>
                    </a:cubicBezTo>
                    <a:cubicBezTo>
                      <a:pt x="287" y="341"/>
                      <a:pt x="258" y="344"/>
                      <a:pt x="213" y="351"/>
                    </a:cubicBezTo>
                    <a:cubicBezTo>
                      <a:pt x="191" y="355"/>
                      <a:pt x="136" y="362"/>
                      <a:pt x="85" y="368"/>
                    </a:cubicBezTo>
                    <a:cubicBezTo>
                      <a:pt x="64" y="241"/>
                      <a:pt x="64" y="241"/>
                      <a:pt x="64" y="241"/>
                    </a:cubicBezTo>
                    <a:cubicBezTo>
                      <a:pt x="9" y="241"/>
                      <a:pt x="9" y="241"/>
                      <a:pt x="9" y="241"/>
                    </a:cubicBezTo>
                    <a:cubicBezTo>
                      <a:pt x="0" y="376"/>
                      <a:pt x="0" y="376"/>
                      <a:pt x="0" y="376"/>
                    </a:cubicBezTo>
                    <a:cubicBezTo>
                      <a:pt x="4" y="377"/>
                      <a:pt x="4" y="377"/>
                      <a:pt x="4" y="377"/>
                    </a:cubicBezTo>
                    <a:cubicBezTo>
                      <a:pt x="4" y="382"/>
                      <a:pt x="4" y="382"/>
                      <a:pt x="4" y="382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9" y="518"/>
                      <a:pt x="9" y="518"/>
                      <a:pt x="9" y="518"/>
                    </a:cubicBezTo>
                    <a:cubicBezTo>
                      <a:pt x="64" y="518"/>
                      <a:pt x="64" y="518"/>
                      <a:pt x="64" y="518"/>
                    </a:cubicBezTo>
                    <a:cubicBezTo>
                      <a:pt x="85" y="391"/>
                      <a:pt x="85" y="391"/>
                      <a:pt x="85" y="391"/>
                    </a:cubicBezTo>
                    <a:cubicBezTo>
                      <a:pt x="136" y="397"/>
                      <a:pt x="191" y="404"/>
                      <a:pt x="213" y="408"/>
                    </a:cubicBezTo>
                    <a:cubicBezTo>
                      <a:pt x="258" y="416"/>
                      <a:pt x="287" y="418"/>
                      <a:pt x="287" y="418"/>
                    </a:cubicBezTo>
                    <a:cubicBezTo>
                      <a:pt x="324" y="654"/>
                      <a:pt x="324" y="654"/>
                      <a:pt x="324" y="654"/>
                    </a:cubicBezTo>
                    <a:cubicBezTo>
                      <a:pt x="337" y="663"/>
                      <a:pt x="337" y="663"/>
                      <a:pt x="337" y="663"/>
                    </a:cubicBezTo>
                    <a:cubicBezTo>
                      <a:pt x="342" y="712"/>
                      <a:pt x="342" y="712"/>
                      <a:pt x="342" y="712"/>
                    </a:cubicBezTo>
                    <a:cubicBezTo>
                      <a:pt x="332" y="712"/>
                      <a:pt x="332" y="712"/>
                      <a:pt x="332" y="712"/>
                    </a:cubicBezTo>
                    <a:cubicBezTo>
                      <a:pt x="332" y="712"/>
                      <a:pt x="339" y="751"/>
                      <a:pt x="347" y="755"/>
                    </a:cubicBezTo>
                    <a:cubicBezTo>
                      <a:pt x="355" y="760"/>
                      <a:pt x="423" y="759"/>
                      <a:pt x="428" y="752"/>
                    </a:cubicBezTo>
                    <a:cubicBezTo>
                      <a:pt x="431" y="746"/>
                      <a:pt x="441" y="543"/>
                      <a:pt x="444" y="461"/>
                    </a:cubicBezTo>
                    <a:cubicBezTo>
                      <a:pt x="451" y="462"/>
                      <a:pt x="460" y="463"/>
                      <a:pt x="467" y="463"/>
                    </a:cubicBezTo>
                    <a:cubicBezTo>
                      <a:pt x="481" y="463"/>
                      <a:pt x="492" y="463"/>
                      <a:pt x="492" y="455"/>
                    </a:cubicBezTo>
                    <a:cubicBezTo>
                      <a:pt x="492" y="448"/>
                      <a:pt x="479" y="443"/>
                      <a:pt x="470" y="443"/>
                    </a:cubicBezTo>
                    <a:cubicBezTo>
                      <a:pt x="462" y="443"/>
                      <a:pt x="455" y="443"/>
                      <a:pt x="455" y="443"/>
                    </a:cubicBezTo>
                    <a:cubicBezTo>
                      <a:pt x="445" y="434"/>
                      <a:pt x="445" y="434"/>
                      <a:pt x="445" y="434"/>
                    </a:cubicBezTo>
                    <a:cubicBezTo>
                      <a:pt x="446" y="430"/>
                      <a:pt x="446" y="427"/>
                      <a:pt x="446" y="427"/>
                    </a:cubicBezTo>
                    <a:cubicBezTo>
                      <a:pt x="446" y="427"/>
                      <a:pt x="526" y="428"/>
                      <a:pt x="547" y="429"/>
                    </a:cubicBezTo>
                    <a:cubicBezTo>
                      <a:pt x="559" y="429"/>
                      <a:pt x="562" y="412"/>
                      <a:pt x="561" y="398"/>
                    </a:cubicBezTo>
                    <a:cubicBezTo>
                      <a:pt x="563" y="399"/>
                      <a:pt x="564" y="399"/>
                      <a:pt x="566" y="400"/>
                    </a:cubicBezTo>
                    <a:cubicBezTo>
                      <a:pt x="564" y="418"/>
                      <a:pt x="563" y="447"/>
                      <a:pt x="569" y="452"/>
                    </a:cubicBezTo>
                    <a:cubicBezTo>
                      <a:pt x="579" y="458"/>
                      <a:pt x="584" y="452"/>
                      <a:pt x="592" y="439"/>
                    </a:cubicBezTo>
                    <a:cubicBezTo>
                      <a:pt x="598" y="430"/>
                      <a:pt x="588" y="404"/>
                      <a:pt x="582" y="390"/>
                    </a:cubicBezTo>
                    <a:cubicBezTo>
                      <a:pt x="583" y="390"/>
                      <a:pt x="584" y="388"/>
                      <a:pt x="585" y="387"/>
                    </a:cubicBezTo>
                    <a:cubicBezTo>
                      <a:pt x="586" y="388"/>
                      <a:pt x="587" y="388"/>
                      <a:pt x="588" y="388"/>
                    </a:cubicBezTo>
                    <a:cubicBezTo>
                      <a:pt x="590" y="388"/>
                      <a:pt x="592" y="387"/>
                      <a:pt x="593" y="385"/>
                    </a:cubicBezTo>
                    <a:cubicBezTo>
                      <a:pt x="593" y="385"/>
                      <a:pt x="594" y="385"/>
                      <a:pt x="594" y="385"/>
                    </a:cubicBezTo>
                    <a:cubicBezTo>
                      <a:pt x="596" y="385"/>
                      <a:pt x="598" y="384"/>
                      <a:pt x="598" y="382"/>
                    </a:cubicBezTo>
                    <a:lnTo>
                      <a:pt x="598" y="3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Oval 7"/>
              <p:cNvSpPr/>
              <p:nvPr/>
            </p:nvSpPr>
            <p:spPr bwMode="auto">
              <a:xfrm>
                <a:off x="6167438" y="1479551"/>
                <a:ext cx="290512" cy="29051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23"/>
            <p:cNvGrpSpPr/>
            <p:nvPr/>
          </p:nvGrpSpPr>
          <p:grpSpPr>
            <a:xfrm>
              <a:off x="511028" y="1559869"/>
              <a:ext cx="531133" cy="440102"/>
              <a:chOff x="6350" y="0"/>
              <a:chExt cx="733775" cy="608013"/>
            </a:xfrm>
            <a:solidFill>
              <a:schemeClr val="bg1"/>
            </a:solidFill>
          </p:grpSpPr>
          <p:sp>
            <p:nvSpPr>
              <p:cNvPr id="28" name="Freeform: Shape 24"/>
              <p:cNvSpPr/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25"/>
              <p:cNvSpPr/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6"/>
              <p:cNvSpPr/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7"/>
              <p:cNvSpPr/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8"/>
              <p:cNvSpPr/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29"/>
              <p:cNvSpPr/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42"/>
            <p:cNvGrpSpPr/>
            <p:nvPr/>
          </p:nvGrpSpPr>
          <p:grpSpPr>
            <a:xfrm>
              <a:off x="1042161" y="1350868"/>
              <a:ext cx="2666370" cy="885825"/>
              <a:chOff x="1389548" y="1801157"/>
              <a:chExt cx="3555160" cy="1181100"/>
            </a:xfrm>
          </p:grpSpPr>
          <p:sp>
            <p:nvSpPr>
              <p:cNvPr id="23" name="Rectangle 39"/>
              <p:cNvSpPr/>
              <p:nvPr/>
            </p:nvSpPr>
            <p:spPr bwMode="auto">
              <a:xfrm>
                <a:off x="1389548" y="2243114"/>
                <a:ext cx="3555160" cy="739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88000" tIns="7200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bg1"/>
                    </a:solidFill>
                  </a:rPr>
                </a:br>
                <a:r>
                  <a:rPr lang="zh-CN" altLang="en-US" sz="105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4" name="TextBox 40"/>
              <p:cNvSpPr txBox="1"/>
              <p:nvPr/>
            </p:nvSpPr>
            <p:spPr bwMode="auto">
              <a:xfrm>
                <a:off x="1389548" y="1801157"/>
                <a:ext cx="3555160" cy="441958"/>
              </a:xfrm>
              <a:prstGeom prst="rect">
                <a:avLst/>
              </a:prstGeom>
              <a:noFill/>
            </p:spPr>
            <p:txBody>
              <a:bodyPr wrap="none" lIns="288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1" y="2253006"/>
            <a:ext cx="4824275" cy="1284685"/>
            <a:chOff x="1" y="2253006"/>
            <a:chExt cx="4824275" cy="1284685"/>
          </a:xfrm>
        </p:grpSpPr>
        <p:sp>
          <p:nvSpPr>
            <p:cNvPr id="6" name="Freeform: Shape 8"/>
            <p:cNvSpPr/>
            <p:nvPr/>
          </p:nvSpPr>
          <p:spPr bwMode="auto">
            <a:xfrm>
              <a:off x="1" y="2449937"/>
              <a:ext cx="3825933" cy="884635"/>
            </a:xfrm>
            <a:custGeom>
              <a:avLst/>
              <a:gdLst>
                <a:gd name="T0" fmla="*/ 2560 w 2560"/>
                <a:gd name="T1" fmla="*/ 301 h 743"/>
                <a:gd name="T2" fmla="*/ 2556 w 2560"/>
                <a:gd name="T3" fmla="*/ 296 h 743"/>
                <a:gd name="T4" fmla="*/ 2346 w 2560"/>
                <a:gd name="T5" fmla="*/ 367 h 743"/>
                <a:gd name="T6" fmla="*/ 2084 w 2560"/>
                <a:gd name="T7" fmla="*/ 0 h 743"/>
                <a:gd name="T8" fmla="*/ 0 w 2560"/>
                <a:gd name="T9" fmla="*/ 0 h 743"/>
                <a:gd name="T10" fmla="*/ 0 w 2560"/>
                <a:gd name="T11" fmla="*/ 743 h 743"/>
                <a:gd name="T12" fmla="*/ 2084 w 2560"/>
                <a:gd name="T13" fmla="*/ 743 h 743"/>
                <a:gd name="T14" fmla="*/ 2346 w 2560"/>
                <a:gd name="T15" fmla="*/ 376 h 743"/>
                <a:gd name="T16" fmla="*/ 2556 w 2560"/>
                <a:gd name="T17" fmla="*/ 447 h 743"/>
                <a:gd name="T18" fmla="*/ 2560 w 2560"/>
                <a:gd name="T19" fmla="*/ 443 h 743"/>
                <a:gd name="T20" fmla="*/ 2351 w 2560"/>
                <a:gd name="T21" fmla="*/ 372 h 743"/>
                <a:gd name="T22" fmla="*/ 2560 w 2560"/>
                <a:gd name="T23" fmla="*/ 30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0" h="743">
                  <a:moveTo>
                    <a:pt x="2560" y="301"/>
                  </a:moveTo>
                  <a:lnTo>
                    <a:pt x="2556" y="296"/>
                  </a:lnTo>
                  <a:lnTo>
                    <a:pt x="2346" y="367"/>
                  </a:lnTo>
                  <a:lnTo>
                    <a:pt x="2084" y="0"/>
                  </a:lnTo>
                  <a:lnTo>
                    <a:pt x="0" y="0"/>
                  </a:lnTo>
                  <a:lnTo>
                    <a:pt x="0" y="743"/>
                  </a:lnTo>
                  <a:lnTo>
                    <a:pt x="2084" y="743"/>
                  </a:lnTo>
                  <a:lnTo>
                    <a:pt x="2346" y="376"/>
                  </a:lnTo>
                  <a:lnTo>
                    <a:pt x="2556" y="447"/>
                  </a:lnTo>
                  <a:lnTo>
                    <a:pt x="2560" y="443"/>
                  </a:lnTo>
                  <a:lnTo>
                    <a:pt x="2351" y="372"/>
                  </a:lnTo>
                  <a:lnTo>
                    <a:pt x="2560" y="3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9"/>
            <p:cNvGrpSpPr/>
            <p:nvPr/>
          </p:nvGrpSpPr>
          <p:grpSpPr>
            <a:xfrm>
              <a:off x="3787242" y="2253006"/>
              <a:ext cx="1037034" cy="1284685"/>
              <a:chOff x="4538663" y="2673351"/>
              <a:chExt cx="1382712" cy="1712913"/>
            </a:xfrm>
            <a:solidFill>
              <a:schemeClr val="accent5"/>
            </a:solidFill>
          </p:grpSpPr>
          <p:sp>
            <p:nvSpPr>
              <p:cNvPr id="37" name="Rectangle 10"/>
              <p:cNvSpPr/>
              <p:nvPr/>
            </p:nvSpPr>
            <p:spPr bwMode="auto">
              <a:xfrm>
                <a:off x="4538663" y="3530601"/>
                <a:ext cx="1587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1"/>
              <p:cNvSpPr/>
              <p:nvPr/>
            </p:nvSpPr>
            <p:spPr bwMode="auto">
              <a:xfrm>
                <a:off x="4575175" y="2673351"/>
                <a:ext cx="1346200" cy="1712913"/>
              </a:xfrm>
              <a:custGeom>
                <a:avLst/>
                <a:gdLst>
                  <a:gd name="T0" fmla="*/ 598 w 598"/>
                  <a:gd name="T1" fmla="*/ 378 h 760"/>
                  <a:gd name="T2" fmla="*/ 594 w 598"/>
                  <a:gd name="T3" fmla="*/ 374 h 760"/>
                  <a:gd name="T4" fmla="*/ 593 w 598"/>
                  <a:gd name="T5" fmla="*/ 375 h 760"/>
                  <a:gd name="T6" fmla="*/ 588 w 598"/>
                  <a:gd name="T7" fmla="*/ 371 h 760"/>
                  <a:gd name="T8" fmla="*/ 585 w 598"/>
                  <a:gd name="T9" fmla="*/ 373 h 760"/>
                  <a:gd name="T10" fmla="*/ 582 w 598"/>
                  <a:gd name="T11" fmla="*/ 369 h 760"/>
                  <a:gd name="T12" fmla="*/ 592 w 598"/>
                  <a:gd name="T13" fmla="*/ 320 h 760"/>
                  <a:gd name="T14" fmla="*/ 569 w 598"/>
                  <a:gd name="T15" fmla="*/ 308 h 760"/>
                  <a:gd name="T16" fmla="*/ 566 w 598"/>
                  <a:gd name="T17" fmla="*/ 360 h 760"/>
                  <a:gd name="T18" fmla="*/ 561 w 598"/>
                  <a:gd name="T19" fmla="*/ 361 h 760"/>
                  <a:gd name="T20" fmla="*/ 547 w 598"/>
                  <a:gd name="T21" fmla="*/ 331 h 760"/>
                  <a:gd name="T22" fmla="*/ 446 w 598"/>
                  <a:gd name="T23" fmla="*/ 333 h 760"/>
                  <a:gd name="T24" fmla="*/ 445 w 598"/>
                  <a:gd name="T25" fmla="*/ 325 h 760"/>
                  <a:gd name="T26" fmla="*/ 455 w 598"/>
                  <a:gd name="T27" fmla="*/ 316 h 760"/>
                  <a:gd name="T28" fmla="*/ 470 w 598"/>
                  <a:gd name="T29" fmla="*/ 316 h 760"/>
                  <a:gd name="T30" fmla="*/ 492 w 598"/>
                  <a:gd name="T31" fmla="*/ 304 h 760"/>
                  <a:gd name="T32" fmla="*/ 467 w 598"/>
                  <a:gd name="T33" fmla="*/ 297 h 760"/>
                  <a:gd name="T34" fmla="*/ 444 w 598"/>
                  <a:gd name="T35" fmla="*/ 299 h 760"/>
                  <a:gd name="T36" fmla="*/ 428 w 598"/>
                  <a:gd name="T37" fmla="*/ 8 h 760"/>
                  <a:gd name="T38" fmla="*/ 347 w 598"/>
                  <a:gd name="T39" fmla="*/ 4 h 760"/>
                  <a:gd name="T40" fmla="*/ 332 w 598"/>
                  <a:gd name="T41" fmla="*/ 47 h 760"/>
                  <a:gd name="T42" fmla="*/ 342 w 598"/>
                  <a:gd name="T43" fmla="*/ 47 h 760"/>
                  <a:gd name="T44" fmla="*/ 337 w 598"/>
                  <a:gd name="T45" fmla="*/ 97 h 760"/>
                  <a:gd name="T46" fmla="*/ 324 w 598"/>
                  <a:gd name="T47" fmla="*/ 105 h 760"/>
                  <a:gd name="T48" fmla="*/ 287 w 598"/>
                  <a:gd name="T49" fmla="*/ 341 h 760"/>
                  <a:gd name="T50" fmla="*/ 213 w 598"/>
                  <a:gd name="T51" fmla="*/ 352 h 760"/>
                  <a:gd name="T52" fmla="*/ 85 w 598"/>
                  <a:gd name="T53" fmla="*/ 368 h 760"/>
                  <a:gd name="T54" fmla="*/ 64 w 598"/>
                  <a:gd name="T55" fmla="*/ 242 h 760"/>
                  <a:gd name="T56" fmla="*/ 9 w 598"/>
                  <a:gd name="T57" fmla="*/ 242 h 760"/>
                  <a:gd name="T58" fmla="*/ 0 w 598"/>
                  <a:gd name="T59" fmla="*/ 376 h 760"/>
                  <a:gd name="T60" fmla="*/ 4 w 598"/>
                  <a:gd name="T61" fmla="*/ 378 h 760"/>
                  <a:gd name="T62" fmla="*/ 4 w 598"/>
                  <a:gd name="T63" fmla="*/ 382 h 760"/>
                  <a:gd name="T64" fmla="*/ 0 w 598"/>
                  <a:gd name="T65" fmla="*/ 384 h 760"/>
                  <a:gd name="T66" fmla="*/ 9 w 598"/>
                  <a:gd name="T67" fmla="*/ 518 h 760"/>
                  <a:gd name="T68" fmla="*/ 64 w 598"/>
                  <a:gd name="T69" fmla="*/ 518 h 760"/>
                  <a:gd name="T70" fmla="*/ 85 w 598"/>
                  <a:gd name="T71" fmla="*/ 392 h 760"/>
                  <a:gd name="T72" fmla="*/ 213 w 598"/>
                  <a:gd name="T73" fmla="*/ 408 h 760"/>
                  <a:gd name="T74" fmla="*/ 287 w 598"/>
                  <a:gd name="T75" fmla="*/ 419 h 760"/>
                  <a:gd name="T76" fmla="*/ 324 w 598"/>
                  <a:gd name="T77" fmla="*/ 655 h 760"/>
                  <a:gd name="T78" fmla="*/ 337 w 598"/>
                  <a:gd name="T79" fmla="*/ 663 h 760"/>
                  <a:gd name="T80" fmla="*/ 342 w 598"/>
                  <a:gd name="T81" fmla="*/ 713 h 760"/>
                  <a:gd name="T82" fmla="*/ 332 w 598"/>
                  <a:gd name="T83" fmla="*/ 713 h 760"/>
                  <a:gd name="T84" fmla="*/ 347 w 598"/>
                  <a:gd name="T85" fmla="*/ 756 h 760"/>
                  <a:gd name="T86" fmla="*/ 428 w 598"/>
                  <a:gd name="T87" fmla="*/ 752 h 760"/>
                  <a:gd name="T88" fmla="*/ 444 w 598"/>
                  <a:gd name="T89" fmla="*/ 461 h 760"/>
                  <a:gd name="T90" fmla="*/ 467 w 598"/>
                  <a:gd name="T91" fmla="*/ 463 h 760"/>
                  <a:gd name="T92" fmla="*/ 492 w 598"/>
                  <a:gd name="T93" fmla="*/ 456 h 760"/>
                  <a:gd name="T94" fmla="*/ 470 w 598"/>
                  <a:gd name="T95" fmla="*/ 444 h 760"/>
                  <a:gd name="T96" fmla="*/ 455 w 598"/>
                  <a:gd name="T97" fmla="*/ 444 h 760"/>
                  <a:gd name="T98" fmla="*/ 445 w 598"/>
                  <a:gd name="T99" fmla="*/ 435 h 760"/>
                  <a:gd name="T100" fmla="*/ 446 w 598"/>
                  <a:gd name="T101" fmla="*/ 427 h 760"/>
                  <a:gd name="T102" fmla="*/ 547 w 598"/>
                  <a:gd name="T103" fmla="*/ 429 h 760"/>
                  <a:gd name="T104" fmla="*/ 561 w 598"/>
                  <a:gd name="T105" fmla="*/ 399 h 760"/>
                  <a:gd name="T106" fmla="*/ 566 w 598"/>
                  <a:gd name="T107" fmla="*/ 400 h 760"/>
                  <a:gd name="T108" fmla="*/ 569 w 598"/>
                  <a:gd name="T109" fmla="*/ 452 h 760"/>
                  <a:gd name="T110" fmla="*/ 592 w 598"/>
                  <a:gd name="T111" fmla="*/ 440 h 760"/>
                  <a:gd name="T112" fmla="*/ 582 w 598"/>
                  <a:gd name="T113" fmla="*/ 391 h 760"/>
                  <a:gd name="T114" fmla="*/ 585 w 598"/>
                  <a:gd name="T115" fmla="*/ 387 h 760"/>
                  <a:gd name="T116" fmla="*/ 588 w 598"/>
                  <a:gd name="T117" fmla="*/ 389 h 760"/>
                  <a:gd name="T118" fmla="*/ 593 w 598"/>
                  <a:gd name="T119" fmla="*/ 385 h 760"/>
                  <a:gd name="T120" fmla="*/ 594 w 598"/>
                  <a:gd name="T121" fmla="*/ 386 h 760"/>
                  <a:gd name="T122" fmla="*/ 598 w 598"/>
                  <a:gd name="T123" fmla="*/ 382 h 760"/>
                  <a:gd name="T124" fmla="*/ 598 w 598"/>
                  <a:gd name="T125" fmla="*/ 378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98" h="760">
                    <a:moveTo>
                      <a:pt x="598" y="378"/>
                    </a:moveTo>
                    <a:cubicBezTo>
                      <a:pt x="598" y="376"/>
                      <a:pt x="596" y="374"/>
                      <a:pt x="594" y="374"/>
                    </a:cubicBezTo>
                    <a:cubicBezTo>
                      <a:pt x="594" y="374"/>
                      <a:pt x="593" y="374"/>
                      <a:pt x="593" y="375"/>
                    </a:cubicBezTo>
                    <a:cubicBezTo>
                      <a:pt x="592" y="373"/>
                      <a:pt x="590" y="371"/>
                      <a:pt x="588" y="371"/>
                    </a:cubicBezTo>
                    <a:cubicBezTo>
                      <a:pt x="587" y="371"/>
                      <a:pt x="586" y="372"/>
                      <a:pt x="585" y="373"/>
                    </a:cubicBezTo>
                    <a:cubicBezTo>
                      <a:pt x="584" y="371"/>
                      <a:pt x="583" y="370"/>
                      <a:pt x="582" y="369"/>
                    </a:cubicBezTo>
                    <a:cubicBezTo>
                      <a:pt x="588" y="356"/>
                      <a:pt x="598" y="330"/>
                      <a:pt x="592" y="320"/>
                    </a:cubicBezTo>
                    <a:cubicBezTo>
                      <a:pt x="584" y="307"/>
                      <a:pt x="579" y="301"/>
                      <a:pt x="569" y="308"/>
                    </a:cubicBezTo>
                    <a:cubicBezTo>
                      <a:pt x="563" y="312"/>
                      <a:pt x="564" y="341"/>
                      <a:pt x="566" y="360"/>
                    </a:cubicBezTo>
                    <a:cubicBezTo>
                      <a:pt x="564" y="360"/>
                      <a:pt x="563" y="361"/>
                      <a:pt x="561" y="361"/>
                    </a:cubicBezTo>
                    <a:cubicBezTo>
                      <a:pt x="562" y="347"/>
                      <a:pt x="559" y="331"/>
                      <a:pt x="547" y="331"/>
                    </a:cubicBezTo>
                    <a:cubicBezTo>
                      <a:pt x="526" y="332"/>
                      <a:pt x="446" y="333"/>
                      <a:pt x="446" y="333"/>
                    </a:cubicBezTo>
                    <a:cubicBezTo>
                      <a:pt x="446" y="333"/>
                      <a:pt x="446" y="330"/>
                      <a:pt x="445" y="325"/>
                    </a:cubicBezTo>
                    <a:cubicBezTo>
                      <a:pt x="455" y="316"/>
                      <a:pt x="455" y="316"/>
                      <a:pt x="455" y="316"/>
                    </a:cubicBezTo>
                    <a:cubicBezTo>
                      <a:pt x="470" y="316"/>
                      <a:pt x="470" y="316"/>
                      <a:pt x="470" y="316"/>
                    </a:cubicBezTo>
                    <a:cubicBezTo>
                      <a:pt x="479" y="316"/>
                      <a:pt x="492" y="311"/>
                      <a:pt x="492" y="304"/>
                    </a:cubicBezTo>
                    <a:cubicBezTo>
                      <a:pt x="492" y="297"/>
                      <a:pt x="481" y="297"/>
                      <a:pt x="467" y="297"/>
                    </a:cubicBezTo>
                    <a:cubicBezTo>
                      <a:pt x="460" y="297"/>
                      <a:pt x="451" y="298"/>
                      <a:pt x="444" y="299"/>
                    </a:cubicBezTo>
                    <a:cubicBezTo>
                      <a:pt x="441" y="217"/>
                      <a:pt x="431" y="14"/>
                      <a:pt x="428" y="8"/>
                    </a:cubicBezTo>
                    <a:cubicBezTo>
                      <a:pt x="423" y="1"/>
                      <a:pt x="355" y="0"/>
                      <a:pt x="347" y="4"/>
                    </a:cubicBezTo>
                    <a:cubicBezTo>
                      <a:pt x="339" y="9"/>
                      <a:pt x="332" y="47"/>
                      <a:pt x="332" y="47"/>
                    </a:cubicBezTo>
                    <a:cubicBezTo>
                      <a:pt x="342" y="47"/>
                      <a:pt x="342" y="47"/>
                      <a:pt x="342" y="47"/>
                    </a:cubicBezTo>
                    <a:cubicBezTo>
                      <a:pt x="337" y="97"/>
                      <a:pt x="337" y="97"/>
                      <a:pt x="337" y="97"/>
                    </a:cubicBezTo>
                    <a:cubicBezTo>
                      <a:pt x="324" y="105"/>
                      <a:pt x="324" y="105"/>
                      <a:pt x="324" y="105"/>
                    </a:cubicBezTo>
                    <a:cubicBezTo>
                      <a:pt x="287" y="341"/>
                      <a:pt x="287" y="341"/>
                      <a:pt x="287" y="341"/>
                    </a:cubicBezTo>
                    <a:cubicBezTo>
                      <a:pt x="287" y="341"/>
                      <a:pt x="258" y="344"/>
                      <a:pt x="213" y="352"/>
                    </a:cubicBezTo>
                    <a:cubicBezTo>
                      <a:pt x="191" y="355"/>
                      <a:pt x="136" y="362"/>
                      <a:pt x="85" y="368"/>
                    </a:cubicBezTo>
                    <a:cubicBezTo>
                      <a:pt x="64" y="242"/>
                      <a:pt x="64" y="242"/>
                      <a:pt x="64" y="242"/>
                    </a:cubicBezTo>
                    <a:cubicBezTo>
                      <a:pt x="9" y="242"/>
                      <a:pt x="9" y="242"/>
                      <a:pt x="9" y="242"/>
                    </a:cubicBezTo>
                    <a:cubicBezTo>
                      <a:pt x="0" y="376"/>
                      <a:pt x="0" y="376"/>
                      <a:pt x="0" y="376"/>
                    </a:cubicBezTo>
                    <a:cubicBezTo>
                      <a:pt x="4" y="378"/>
                      <a:pt x="4" y="378"/>
                      <a:pt x="4" y="378"/>
                    </a:cubicBezTo>
                    <a:cubicBezTo>
                      <a:pt x="4" y="382"/>
                      <a:pt x="4" y="382"/>
                      <a:pt x="4" y="382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9" y="518"/>
                      <a:pt x="9" y="518"/>
                      <a:pt x="9" y="518"/>
                    </a:cubicBezTo>
                    <a:cubicBezTo>
                      <a:pt x="64" y="518"/>
                      <a:pt x="64" y="518"/>
                      <a:pt x="64" y="518"/>
                    </a:cubicBezTo>
                    <a:cubicBezTo>
                      <a:pt x="85" y="392"/>
                      <a:pt x="85" y="392"/>
                      <a:pt x="85" y="392"/>
                    </a:cubicBezTo>
                    <a:cubicBezTo>
                      <a:pt x="136" y="398"/>
                      <a:pt x="191" y="405"/>
                      <a:pt x="213" y="408"/>
                    </a:cubicBezTo>
                    <a:cubicBezTo>
                      <a:pt x="258" y="416"/>
                      <a:pt x="287" y="419"/>
                      <a:pt x="287" y="419"/>
                    </a:cubicBezTo>
                    <a:cubicBezTo>
                      <a:pt x="324" y="655"/>
                      <a:pt x="324" y="655"/>
                      <a:pt x="324" y="655"/>
                    </a:cubicBezTo>
                    <a:cubicBezTo>
                      <a:pt x="337" y="663"/>
                      <a:pt x="337" y="663"/>
                      <a:pt x="337" y="663"/>
                    </a:cubicBezTo>
                    <a:cubicBezTo>
                      <a:pt x="342" y="713"/>
                      <a:pt x="342" y="713"/>
                      <a:pt x="342" y="713"/>
                    </a:cubicBezTo>
                    <a:cubicBezTo>
                      <a:pt x="332" y="713"/>
                      <a:pt x="332" y="713"/>
                      <a:pt x="332" y="713"/>
                    </a:cubicBezTo>
                    <a:cubicBezTo>
                      <a:pt x="332" y="713"/>
                      <a:pt x="339" y="751"/>
                      <a:pt x="347" y="756"/>
                    </a:cubicBezTo>
                    <a:cubicBezTo>
                      <a:pt x="355" y="760"/>
                      <a:pt x="423" y="759"/>
                      <a:pt x="428" y="752"/>
                    </a:cubicBezTo>
                    <a:cubicBezTo>
                      <a:pt x="431" y="746"/>
                      <a:pt x="441" y="543"/>
                      <a:pt x="444" y="461"/>
                    </a:cubicBezTo>
                    <a:cubicBezTo>
                      <a:pt x="451" y="462"/>
                      <a:pt x="460" y="463"/>
                      <a:pt x="467" y="463"/>
                    </a:cubicBezTo>
                    <a:cubicBezTo>
                      <a:pt x="481" y="463"/>
                      <a:pt x="492" y="463"/>
                      <a:pt x="492" y="456"/>
                    </a:cubicBezTo>
                    <a:cubicBezTo>
                      <a:pt x="492" y="449"/>
                      <a:pt x="479" y="444"/>
                      <a:pt x="470" y="444"/>
                    </a:cubicBezTo>
                    <a:cubicBezTo>
                      <a:pt x="462" y="444"/>
                      <a:pt x="455" y="444"/>
                      <a:pt x="455" y="444"/>
                    </a:cubicBezTo>
                    <a:cubicBezTo>
                      <a:pt x="445" y="435"/>
                      <a:pt x="445" y="435"/>
                      <a:pt x="445" y="435"/>
                    </a:cubicBezTo>
                    <a:cubicBezTo>
                      <a:pt x="446" y="430"/>
                      <a:pt x="446" y="427"/>
                      <a:pt x="446" y="427"/>
                    </a:cubicBezTo>
                    <a:cubicBezTo>
                      <a:pt x="446" y="427"/>
                      <a:pt x="526" y="428"/>
                      <a:pt x="547" y="429"/>
                    </a:cubicBezTo>
                    <a:cubicBezTo>
                      <a:pt x="559" y="429"/>
                      <a:pt x="562" y="413"/>
                      <a:pt x="561" y="399"/>
                    </a:cubicBezTo>
                    <a:cubicBezTo>
                      <a:pt x="563" y="399"/>
                      <a:pt x="564" y="400"/>
                      <a:pt x="566" y="400"/>
                    </a:cubicBezTo>
                    <a:cubicBezTo>
                      <a:pt x="564" y="419"/>
                      <a:pt x="563" y="448"/>
                      <a:pt x="569" y="452"/>
                    </a:cubicBezTo>
                    <a:cubicBezTo>
                      <a:pt x="579" y="459"/>
                      <a:pt x="584" y="453"/>
                      <a:pt x="592" y="440"/>
                    </a:cubicBezTo>
                    <a:cubicBezTo>
                      <a:pt x="598" y="430"/>
                      <a:pt x="588" y="404"/>
                      <a:pt x="582" y="391"/>
                    </a:cubicBezTo>
                    <a:cubicBezTo>
                      <a:pt x="583" y="390"/>
                      <a:pt x="584" y="389"/>
                      <a:pt x="585" y="387"/>
                    </a:cubicBezTo>
                    <a:cubicBezTo>
                      <a:pt x="586" y="388"/>
                      <a:pt x="587" y="389"/>
                      <a:pt x="588" y="389"/>
                    </a:cubicBezTo>
                    <a:cubicBezTo>
                      <a:pt x="590" y="389"/>
                      <a:pt x="592" y="387"/>
                      <a:pt x="593" y="385"/>
                    </a:cubicBezTo>
                    <a:cubicBezTo>
                      <a:pt x="593" y="386"/>
                      <a:pt x="594" y="386"/>
                      <a:pt x="594" y="386"/>
                    </a:cubicBezTo>
                    <a:cubicBezTo>
                      <a:pt x="596" y="386"/>
                      <a:pt x="598" y="384"/>
                      <a:pt x="598" y="382"/>
                    </a:cubicBezTo>
                    <a:lnTo>
                      <a:pt x="598" y="3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12"/>
              <p:cNvSpPr/>
              <p:nvPr/>
            </p:nvSpPr>
            <p:spPr bwMode="auto">
              <a:xfrm>
                <a:off x="5257800" y="3386138"/>
                <a:ext cx="290512" cy="2873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5000"/>
                      <a:lumOff val="9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30"/>
            <p:cNvGrpSpPr/>
            <p:nvPr/>
          </p:nvGrpSpPr>
          <p:grpSpPr>
            <a:xfrm>
              <a:off x="533773" y="2667949"/>
              <a:ext cx="489707" cy="458847"/>
              <a:chOff x="4763" y="0"/>
              <a:chExt cx="957262" cy="896938"/>
            </a:xfrm>
            <a:solidFill>
              <a:schemeClr val="bg1"/>
            </a:solidFill>
          </p:grpSpPr>
          <p:sp>
            <p:nvSpPr>
              <p:cNvPr id="25" name="Freeform: Shape 31"/>
              <p:cNvSpPr/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32"/>
              <p:cNvSpPr/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3"/>
              <p:cNvSpPr/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3"/>
            <p:cNvGrpSpPr/>
            <p:nvPr/>
          </p:nvGrpSpPr>
          <p:grpSpPr>
            <a:xfrm>
              <a:off x="1042161" y="2449342"/>
              <a:ext cx="2125683" cy="885825"/>
              <a:chOff x="1389548" y="1801157"/>
              <a:chExt cx="3555160" cy="1181100"/>
            </a:xfrm>
          </p:grpSpPr>
          <p:sp>
            <p:nvSpPr>
              <p:cNvPr id="21" name="Rectangle 44"/>
              <p:cNvSpPr/>
              <p:nvPr/>
            </p:nvSpPr>
            <p:spPr bwMode="auto">
              <a:xfrm>
                <a:off x="1389548" y="2243114"/>
                <a:ext cx="3555160" cy="739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88000" tIns="72000" rIns="0" bIns="0" anchor="t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bg1"/>
                    </a:solidFill>
                  </a:rPr>
                </a:br>
                <a:r>
                  <a:rPr lang="zh-CN" altLang="en-US" sz="105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2" name="TextBox 45"/>
              <p:cNvSpPr txBox="1"/>
              <p:nvPr/>
            </p:nvSpPr>
            <p:spPr bwMode="auto">
              <a:xfrm>
                <a:off x="1389548" y="1801157"/>
                <a:ext cx="3555160" cy="441958"/>
              </a:xfrm>
              <a:prstGeom prst="rect">
                <a:avLst/>
              </a:prstGeom>
              <a:noFill/>
            </p:spPr>
            <p:txBody>
              <a:bodyPr wrap="none" lIns="288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" y="3332543"/>
            <a:ext cx="5841140" cy="1284685"/>
            <a:chOff x="1" y="3332543"/>
            <a:chExt cx="5841140" cy="1284685"/>
          </a:xfrm>
        </p:grpSpPr>
        <p:sp>
          <p:nvSpPr>
            <p:cNvPr id="8" name="Freeform: Shape 13"/>
            <p:cNvSpPr/>
            <p:nvPr/>
          </p:nvSpPr>
          <p:spPr bwMode="auto">
            <a:xfrm>
              <a:off x="1" y="3532202"/>
              <a:ext cx="4852313" cy="885825"/>
            </a:xfrm>
            <a:custGeom>
              <a:avLst/>
              <a:gdLst>
                <a:gd name="T0" fmla="*/ 3514 w 3514"/>
                <a:gd name="T1" fmla="*/ 302 h 744"/>
                <a:gd name="T2" fmla="*/ 3511 w 3514"/>
                <a:gd name="T3" fmla="*/ 297 h 744"/>
                <a:gd name="T4" fmla="*/ 3312 w 3514"/>
                <a:gd name="T5" fmla="*/ 367 h 744"/>
                <a:gd name="T6" fmla="*/ 3063 w 3514"/>
                <a:gd name="T7" fmla="*/ 0 h 744"/>
                <a:gd name="T8" fmla="*/ 0 w 3514"/>
                <a:gd name="T9" fmla="*/ 0 h 744"/>
                <a:gd name="T10" fmla="*/ 0 w 3514"/>
                <a:gd name="T11" fmla="*/ 744 h 744"/>
                <a:gd name="T12" fmla="*/ 3063 w 3514"/>
                <a:gd name="T13" fmla="*/ 744 h 744"/>
                <a:gd name="T14" fmla="*/ 3312 w 3514"/>
                <a:gd name="T15" fmla="*/ 377 h 744"/>
                <a:gd name="T16" fmla="*/ 3511 w 3514"/>
                <a:gd name="T17" fmla="*/ 448 h 744"/>
                <a:gd name="T18" fmla="*/ 3514 w 3514"/>
                <a:gd name="T19" fmla="*/ 443 h 744"/>
                <a:gd name="T20" fmla="*/ 3317 w 3514"/>
                <a:gd name="T21" fmla="*/ 372 h 744"/>
                <a:gd name="T22" fmla="*/ 3514 w 3514"/>
                <a:gd name="T23" fmla="*/ 302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14" h="744">
                  <a:moveTo>
                    <a:pt x="3514" y="302"/>
                  </a:moveTo>
                  <a:lnTo>
                    <a:pt x="3511" y="297"/>
                  </a:lnTo>
                  <a:lnTo>
                    <a:pt x="3312" y="367"/>
                  </a:lnTo>
                  <a:lnTo>
                    <a:pt x="3063" y="0"/>
                  </a:lnTo>
                  <a:lnTo>
                    <a:pt x="0" y="0"/>
                  </a:lnTo>
                  <a:lnTo>
                    <a:pt x="0" y="744"/>
                  </a:lnTo>
                  <a:lnTo>
                    <a:pt x="3063" y="744"/>
                  </a:lnTo>
                  <a:lnTo>
                    <a:pt x="3312" y="377"/>
                  </a:lnTo>
                  <a:lnTo>
                    <a:pt x="3511" y="448"/>
                  </a:lnTo>
                  <a:lnTo>
                    <a:pt x="3514" y="443"/>
                  </a:lnTo>
                  <a:lnTo>
                    <a:pt x="3317" y="372"/>
                  </a:lnTo>
                  <a:lnTo>
                    <a:pt x="3514" y="3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14"/>
            <p:cNvGrpSpPr/>
            <p:nvPr/>
          </p:nvGrpSpPr>
          <p:grpSpPr>
            <a:xfrm>
              <a:off x="4804107" y="3332543"/>
              <a:ext cx="1037034" cy="1284685"/>
              <a:chOff x="6167438" y="4576763"/>
              <a:chExt cx="1382712" cy="1712913"/>
            </a:xfrm>
            <a:solidFill>
              <a:schemeClr val="accent6"/>
            </a:solidFill>
          </p:grpSpPr>
          <p:sp>
            <p:nvSpPr>
              <p:cNvPr id="34" name="Rectangle 15"/>
              <p:cNvSpPr/>
              <p:nvPr/>
            </p:nvSpPr>
            <p:spPr bwMode="auto">
              <a:xfrm>
                <a:off x="6167438" y="5434013"/>
                <a:ext cx="1587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6"/>
              <p:cNvSpPr/>
              <p:nvPr/>
            </p:nvSpPr>
            <p:spPr bwMode="auto">
              <a:xfrm>
                <a:off x="6200775" y="4576763"/>
                <a:ext cx="1349375" cy="1712913"/>
              </a:xfrm>
              <a:custGeom>
                <a:avLst/>
                <a:gdLst>
                  <a:gd name="T0" fmla="*/ 598 w 599"/>
                  <a:gd name="T1" fmla="*/ 378 h 760"/>
                  <a:gd name="T2" fmla="*/ 595 w 599"/>
                  <a:gd name="T3" fmla="*/ 375 h 760"/>
                  <a:gd name="T4" fmla="*/ 593 w 599"/>
                  <a:gd name="T5" fmla="*/ 375 h 760"/>
                  <a:gd name="T6" fmla="*/ 589 w 599"/>
                  <a:gd name="T7" fmla="*/ 372 h 760"/>
                  <a:gd name="T8" fmla="*/ 585 w 599"/>
                  <a:gd name="T9" fmla="*/ 373 h 760"/>
                  <a:gd name="T10" fmla="*/ 583 w 599"/>
                  <a:gd name="T11" fmla="*/ 370 h 760"/>
                  <a:gd name="T12" fmla="*/ 593 w 599"/>
                  <a:gd name="T13" fmla="*/ 321 h 760"/>
                  <a:gd name="T14" fmla="*/ 570 w 599"/>
                  <a:gd name="T15" fmla="*/ 308 h 760"/>
                  <a:gd name="T16" fmla="*/ 567 w 599"/>
                  <a:gd name="T17" fmla="*/ 360 h 760"/>
                  <a:gd name="T18" fmla="*/ 562 w 599"/>
                  <a:gd name="T19" fmla="*/ 362 h 760"/>
                  <a:gd name="T20" fmla="*/ 547 w 599"/>
                  <a:gd name="T21" fmla="*/ 331 h 760"/>
                  <a:gd name="T22" fmla="*/ 446 w 599"/>
                  <a:gd name="T23" fmla="*/ 333 h 760"/>
                  <a:gd name="T24" fmla="*/ 446 w 599"/>
                  <a:gd name="T25" fmla="*/ 326 h 760"/>
                  <a:gd name="T26" fmla="*/ 455 w 599"/>
                  <a:gd name="T27" fmla="*/ 317 h 760"/>
                  <a:gd name="T28" fmla="*/ 471 w 599"/>
                  <a:gd name="T29" fmla="*/ 317 h 760"/>
                  <a:gd name="T30" fmla="*/ 493 w 599"/>
                  <a:gd name="T31" fmla="*/ 305 h 760"/>
                  <a:gd name="T32" fmla="*/ 468 w 599"/>
                  <a:gd name="T33" fmla="*/ 297 h 760"/>
                  <a:gd name="T34" fmla="*/ 445 w 599"/>
                  <a:gd name="T35" fmla="*/ 299 h 760"/>
                  <a:gd name="T36" fmla="*/ 428 w 599"/>
                  <a:gd name="T37" fmla="*/ 8 h 760"/>
                  <a:gd name="T38" fmla="*/ 348 w 599"/>
                  <a:gd name="T39" fmla="*/ 5 h 760"/>
                  <a:gd name="T40" fmla="*/ 333 w 599"/>
                  <a:gd name="T41" fmla="*/ 48 h 760"/>
                  <a:gd name="T42" fmla="*/ 343 w 599"/>
                  <a:gd name="T43" fmla="*/ 48 h 760"/>
                  <a:gd name="T44" fmla="*/ 337 w 599"/>
                  <a:gd name="T45" fmla="*/ 97 h 760"/>
                  <a:gd name="T46" fmla="*/ 324 w 599"/>
                  <a:gd name="T47" fmla="*/ 106 h 760"/>
                  <a:gd name="T48" fmla="*/ 287 w 599"/>
                  <a:gd name="T49" fmla="*/ 342 h 760"/>
                  <a:gd name="T50" fmla="*/ 214 w 599"/>
                  <a:gd name="T51" fmla="*/ 352 h 760"/>
                  <a:gd name="T52" fmla="*/ 85 w 599"/>
                  <a:gd name="T53" fmla="*/ 369 h 760"/>
                  <a:gd name="T54" fmla="*/ 65 w 599"/>
                  <a:gd name="T55" fmla="*/ 242 h 760"/>
                  <a:gd name="T56" fmla="*/ 9 w 599"/>
                  <a:gd name="T57" fmla="*/ 242 h 760"/>
                  <a:gd name="T58" fmla="*/ 0 w 599"/>
                  <a:gd name="T59" fmla="*/ 376 h 760"/>
                  <a:gd name="T60" fmla="*/ 5 w 599"/>
                  <a:gd name="T61" fmla="*/ 378 h 760"/>
                  <a:gd name="T62" fmla="*/ 5 w 599"/>
                  <a:gd name="T63" fmla="*/ 383 h 760"/>
                  <a:gd name="T64" fmla="*/ 0 w 599"/>
                  <a:gd name="T65" fmla="*/ 384 h 760"/>
                  <a:gd name="T66" fmla="*/ 9 w 599"/>
                  <a:gd name="T67" fmla="*/ 519 h 760"/>
                  <a:gd name="T68" fmla="*/ 65 w 599"/>
                  <a:gd name="T69" fmla="*/ 519 h 760"/>
                  <a:gd name="T70" fmla="*/ 85 w 599"/>
                  <a:gd name="T71" fmla="*/ 392 h 760"/>
                  <a:gd name="T72" fmla="*/ 214 w 599"/>
                  <a:gd name="T73" fmla="*/ 409 h 760"/>
                  <a:gd name="T74" fmla="*/ 287 w 599"/>
                  <a:gd name="T75" fmla="*/ 419 h 760"/>
                  <a:gd name="T76" fmla="*/ 324 w 599"/>
                  <a:gd name="T77" fmla="*/ 655 h 760"/>
                  <a:gd name="T78" fmla="*/ 337 w 599"/>
                  <a:gd name="T79" fmla="*/ 664 h 760"/>
                  <a:gd name="T80" fmla="*/ 343 w 599"/>
                  <a:gd name="T81" fmla="*/ 713 h 760"/>
                  <a:gd name="T82" fmla="*/ 333 w 599"/>
                  <a:gd name="T83" fmla="*/ 713 h 760"/>
                  <a:gd name="T84" fmla="*/ 348 w 599"/>
                  <a:gd name="T85" fmla="*/ 756 h 760"/>
                  <a:gd name="T86" fmla="*/ 428 w 599"/>
                  <a:gd name="T87" fmla="*/ 752 h 760"/>
                  <a:gd name="T88" fmla="*/ 445 w 599"/>
                  <a:gd name="T89" fmla="*/ 462 h 760"/>
                  <a:gd name="T90" fmla="*/ 468 w 599"/>
                  <a:gd name="T91" fmla="*/ 464 h 760"/>
                  <a:gd name="T92" fmla="*/ 493 w 599"/>
                  <a:gd name="T93" fmla="*/ 456 h 760"/>
                  <a:gd name="T94" fmla="*/ 471 w 599"/>
                  <a:gd name="T95" fmla="*/ 444 h 760"/>
                  <a:gd name="T96" fmla="*/ 455 w 599"/>
                  <a:gd name="T97" fmla="*/ 444 h 760"/>
                  <a:gd name="T98" fmla="*/ 446 w 599"/>
                  <a:gd name="T99" fmla="*/ 435 h 760"/>
                  <a:gd name="T100" fmla="*/ 446 w 599"/>
                  <a:gd name="T101" fmla="*/ 428 h 760"/>
                  <a:gd name="T102" fmla="*/ 547 w 599"/>
                  <a:gd name="T103" fmla="*/ 429 h 760"/>
                  <a:gd name="T104" fmla="*/ 562 w 599"/>
                  <a:gd name="T105" fmla="*/ 399 h 760"/>
                  <a:gd name="T106" fmla="*/ 567 w 599"/>
                  <a:gd name="T107" fmla="*/ 400 h 760"/>
                  <a:gd name="T108" fmla="*/ 570 w 599"/>
                  <a:gd name="T109" fmla="*/ 452 h 760"/>
                  <a:gd name="T110" fmla="*/ 593 w 599"/>
                  <a:gd name="T111" fmla="*/ 440 h 760"/>
                  <a:gd name="T112" fmla="*/ 583 w 599"/>
                  <a:gd name="T113" fmla="*/ 391 h 760"/>
                  <a:gd name="T114" fmla="*/ 585 w 599"/>
                  <a:gd name="T115" fmla="*/ 388 h 760"/>
                  <a:gd name="T116" fmla="*/ 589 w 599"/>
                  <a:gd name="T117" fmla="*/ 389 h 760"/>
                  <a:gd name="T118" fmla="*/ 593 w 599"/>
                  <a:gd name="T119" fmla="*/ 386 h 760"/>
                  <a:gd name="T120" fmla="*/ 595 w 599"/>
                  <a:gd name="T121" fmla="*/ 386 h 760"/>
                  <a:gd name="T122" fmla="*/ 598 w 599"/>
                  <a:gd name="T123" fmla="*/ 383 h 760"/>
                  <a:gd name="T124" fmla="*/ 598 w 599"/>
                  <a:gd name="T125" fmla="*/ 378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99" h="760">
                    <a:moveTo>
                      <a:pt x="598" y="378"/>
                    </a:moveTo>
                    <a:cubicBezTo>
                      <a:pt x="598" y="376"/>
                      <a:pt x="597" y="375"/>
                      <a:pt x="595" y="375"/>
                    </a:cubicBezTo>
                    <a:cubicBezTo>
                      <a:pt x="594" y="375"/>
                      <a:pt x="594" y="375"/>
                      <a:pt x="593" y="375"/>
                    </a:cubicBezTo>
                    <a:cubicBezTo>
                      <a:pt x="593" y="373"/>
                      <a:pt x="591" y="372"/>
                      <a:pt x="589" y="372"/>
                    </a:cubicBezTo>
                    <a:cubicBezTo>
                      <a:pt x="587" y="372"/>
                      <a:pt x="586" y="372"/>
                      <a:pt x="585" y="373"/>
                    </a:cubicBezTo>
                    <a:cubicBezTo>
                      <a:pt x="585" y="372"/>
                      <a:pt x="584" y="370"/>
                      <a:pt x="583" y="370"/>
                    </a:cubicBezTo>
                    <a:cubicBezTo>
                      <a:pt x="588" y="356"/>
                      <a:pt x="599" y="330"/>
                      <a:pt x="593" y="321"/>
                    </a:cubicBezTo>
                    <a:cubicBezTo>
                      <a:pt x="584" y="308"/>
                      <a:pt x="580" y="302"/>
                      <a:pt x="570" y="308"/>
                    </a:cubicBezTo>
                    <a:cubicBezTo>
                      <a:pt x="563" y="313"/>
                      <a:pt x="565" y="342"/>
                      <a:pt x="567" y="360"/>
                    </a:cubicBezTo>
                    <a:cubicBezTo>
                      <a:pt x="565" y="361"/>
                      <a:pt x="563" y="361"/>
                      <a:pt x="562" y="362"/>
                    </a:cubicBezTo>
                    <a:cubicBezTo>
                      <a:pt x="562" y="348"/>
                      <a:pt x="560" y="331"/>
                      <a:pt x="547" y="331"/>
                    </a:cubicBezTo>
                    <a:cubicBezTo>
                      <a:pt x="526" y="332"/>
                      <a:pt x="446" y="333"/>
                      <a:pt x="446" y="333"/>
                    </a:cubicBezTo>
                    <a:cubicBezTo>
                      <a:pt x="446" y="333"/>
                      <a:pt x="446" y="330"/>
                      <a:pt x="446" y="326"/>
                    </a:cubicBezTo>
                    <a:cubicBezTo>
                      <a:pt x="455" y="317"/>
                      <a:pt x="455" y="317"/>
                      <a:pt x="455" y="317"/>
                    </a:cubicBezTo>
                    <a:cubicBezTo>
                      <a:pt x="471" y="317"/>
                      <a:pt x="471" y="317"/>
                      <a:pt x="471" y="317"/>
                    </a:cubicBezTo>
                    <a:cubicBezTo>
                      <a:pt x="479" y="317"/>
                      <a:pt x="493" y="312"/>
                      <a:pt x="493" y="305"/>
                    </a:cubicBezTo>
                    <a:cubicBezTo>
                      <a:pt x="493" y="297"/>
                      <a:pt x="481" y="297"/>
                      <a:pt x="468" y="297"/>
                    </a:cubicBezTo>
                    <a:cubicBezTo>
                      <a:pt x="461" y="297"/>
                      <a:pt x="452" y="298"/>
                      <a:pt x="445" y="299"/>
                    </a:cubicBezTo>
                    <a:cubicBezTo>
                      <a:pt x="441" y="217"/>
                      <a:pt x="432" y="14"/>
                      <a:pt x="428" y="8"/>
                    </a:cubicBezTo>
                    <a:cubicBezTo>
                      <a:pt x="424" y="1"/>
                      <a:pt x="356" y="0"/>
                      <a:pt x="348" y="5"/>
                    </a:cubicBezTo>
                    <a:cubicBezTo>
                      <a:pt x="340" y="9"/>
                      <a:pt x="333" y="48"/>
                      <a:pt x="333" y="48"/>
                    </a:cubicBezTo>
                    <a:cubicBezTo>
                      <a:pt x="343" y="48"/>
                      <a:pt x="343" y="48"/>
                      <a:pt x="343" y="48"/>
                    </a:cubicBezTo>
                    <a:cubicBezTo>
                      <a:pt x="337" y="97"/>
                      <a:pt x="337" y="97"/>
                      <a:pt x="337" y="97"/>
                    </a:cubicBezTo>
                    <a:cubicBezTo>
                      <a:pt x="324" y="106"/>
                      <a:pt x="324" y="106"/>
                      <a:pt x="324" y="106"/>
                    </a:cubicBezTo>
                    <a:cubicBezTo>
                      <a:pt x="287" y="342"/>
                      <a:pt x="287" y="342"/>
                      <a:pt x="287" y="342"/>
                    </a:cubicBezTo>
                    <a:cubicBezTo>
                      <a:pt x="287" y="342"/>
                      <a:pt x="259" y="344"/>
                      <a:pt x="214" y="352"/>
                    </a:cubicBezTo>
                    <a:cubicBezTo>
                      <a:pt x="192" y="356"/>
                      <a:pt x="136" y="363"/>
                      <a:pt x="85" y="369"/>
                    </a:cubicBezTo>
                    <a:cubicBezTo>
                      <a:pt x="65" y="242"/>
                      <a:pt x="65" y="242"/>
                      <a:pt x="65" y="242"/>
                    </a:cubicBezTo>
                    <a:cubicBezTo>
                      <a:pt x="9" y="242"/>
                      <a:pt x="9" y="242"/>
                      <a:pt x="9" y="242"/>
                    </a:cubicBezTo>
                    <a:cubicBezTo>
                      <a:pt x="0" y="376"/>
                      <a:pt x="0" y="376"/>
                      <a:pt x="0" y="376"/>
                    </a:cubicBezTo>
                    <a:cubicBezTo>
                      <a:pt x="5" y="378"/>
                      <a:pt x="5" y="378"/>
                      <a:pt x="5" y="378"/>
                    </a:cubicBezTo>
                    <a:cubicBezTo>
                      <a:pt x="5" y="383"/>
                      <a:pt x="5" y="383"/>
                      <a:pt x="5" y="383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9" y="519"/>
                      <a:pt x="9" y="519"/>
                      <a:pt x="9" y="519"/>
                    </a:cubicBezTo>
                    <a:cubicBezTo>
                      <a:pt x="65" y="519"/>
                      <a:pt x="65" y="519"/>
                      <a:pt x="65" y="519"/>
                    </a:cubicBezTo>
                    <a:cubicBezTo>
                      <a:pt x="85" y="392"/>
                      <a:pt x="85" y="392"/>
                      <a:pt x="85" y="392"/>
                    </a:cubicBezTo>
                    <a:cubicBezTo>
                      <a:pt x="136" y="398"/>
                      <a:pt x="192" y="405"/>
                      <a:pt x="214" y="409"/>
                    </a:cubicBezTo>
                    <a:cubicBezTo>
                      <a:pt x="259" y="416"/>
                      <a:pt x="287" y="419"/>
                      <a:pt x="287" y="419"/>
                    </a:cubicBezTo>
                    <a:cubicBezTo>
                      <a:pt x="324" y="655"/>
                      <a:pt x="324" y="655"/>
                      <a:pt x="324" y="655"/>
                    </a:cubicBezTo>
                    <a:cubicBezTo>
                      <a:pt x="337" y="664"/>
                      <a:pt x="337" y="664"/>
                      <a:pt x="337" y="664"/>
                    </a:cubicBezTo>
                    <a:cubicBezTo>
                      <a:pt x="343" y="713"/>
                      <a:pt x="343" y="713"/>
                      <a:pt x="343" y="713"/>
                    </a:cubicBezTo>
                    <a:cubicBezTo>
                      <a:pt x="333" y="713"/>
                      <a:pt x="333" y="713"/>
                      <a:pt x="333" y="713"/>
                    </a:cubicBezTo>
                    <a:cubicBezTo>
                      <a:pt x="333" y="713"/>
                      <a:pt x="340" y="752"/>
                      <a:pt x="348" y="756"/>
                    </a:cubicBezTo>
                    <a:cubicBezTo>
                      <a:pt x="356" y="760"/>
                      <a:pt x="424" y="760"/>
                      <a:pt x="428" y="752"/>
                    </a:cubicBezTo>
                    <a:cubicBezTo>
                      <a:pt x="432" y="747"/>
                      <a:pt x="441" y="544"/>
                      <a:pt x="445" y="462"/>
                    </a:cubicBezTo>
                    <a:cubicBezTo>
                      <a:pt x="452" y="463"/>
                      <a:pt x="461" y="464"/>
                      <a:pt x="468" y="464"/>
                    </a:cubicBezTo>
                    <a:cubicBezTo>
                      <a:pt x="481" y="464"/>
                      <a:pt x="493" y="463"/>
                      <a:pt x="493" y="456"/>
                    </a:cubicBezTo>
                    <a:cubicBezTo>
                      <a:pt x="493" y="449"/>
                      <a:pt x="479" y="444"/>
                      <a:pt x="471" y="444"/>
                    </a:cubicBezTo>
                    <a:cubicBezTo>
                      <a:pt x="463" y="444"/>
                      <a:pt x="455" y="444"/>
                      <a:pt x="455" y="444"/>
                    </a:cubicBezTo>
                    <a:cubicBezTo>
                      <a:pt x="446" y="435"/>
                      <a:pt x="446" y="435"/>
                      <a:pt x="446" y="435"/>
                    </a:cubicBezTo>
                    <a:cubicBezTo>
                      <a:pt x="446" y="430"/>
                      <a:pt x="446" y="428"/>
                      <a:pt x="446" y="428"/>
                    </a:cubicBezTo>
                    <a:cubicBezTo>
                      <a:pt x="446" y="428"/>
                      <a:pt x="526" y="429"/>
                      <a:pt x="547" y="429"/>
                    </a:cubicBezTo>
                    <a:cubicBezTo>
                      <a:pt x="560" y="430"/>
                      <a:pt x="562" y="413"/>
                      <a:pt x="562" y="399"/>
                    </a:cubicBezTo>
                    <a:cubicBezTo>
                      <a:pt x="563" y="400"/>
                      <a:pt x="565" y="400"/>
                      <a:pt x="567" y="400"/>
                    </a:cubicBezTo>
                    <a:cubicBezTo>
                      <a:pt x="565" y="419"/>
                      <a:pt x="563" y="448"/>
                      <a:pt x="570" y="452"/>
                    </a:cubicBezTo>
                    <a:cubicBezTo>
                      <a:pt x="580" y="459"/>
                      <a:pt x="584" y="453"/>
                      <a:pt x="593" y="440"/>
                    </a:cubicBezTo>
                    <a:cubicBezTo>
                      <a:pt x="599" y="431"/>
                      <a:pt x="589" y="404"/>
                      <a:pt x="583" y="391"/>
                    </a:cubicBezTo>
                    <a:cubicBezTo>
                      <a:pt x="584" y="390"/>
                      <a:pt x="585" y="389"/>
                      <a:pt x="585" y="388"/>
                    </a:cubicBezTo>
                    <a:cubicBezTo>
                      <a:pt x="586" y="388"/>
                      <a:pt x="587" y="389"/>
                      <a:pt x="589" y="389"/>
                    </a:cubicBezTo>
                    <a:cubicBezTo>
                      <a:pt x="591" y="389"/>
                      <a:pt x="593" y="388"/>
                      <a:pt x="593" y="386"/>
                    </a:cubicBezTo>
                    <a:cubicBezTo>
                      <a:pt x="594" y="386"/>
                      <a:pt x="594" y="386"/>
                      <a:pt x="595" y="386"/>
                    </a:cubicBezTo>
                    <a:cubicBezTo>
                      <a:pt x="597" y="386"/>
                      <a:pt x="598" y="385"/>
                      <a:pt x="598" y="383"/>
                    </a:cubicBezTo>
                    <a:lnTo>
                      <a:pt x="598" y="3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Oval 17"/>
              <p:cNvSpPr/>
              <p:nvPr/>
            </p:nvSpPr>
            <p:spPr bwMode="auto">
              <a:xfrm>
                <a:off x="6878638" y="5289551"/>
                <a:ext cx="290512" cy="29051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74000">
                    <a:schemeClr val="accent6">
                      <a:lumMod val="45000"/>
                      <a:lumOff val="55000"/>
                    </a:schemeClr>
                  </a:gs>
                  <a:gs pos="83000">
                    <a:schemeClr val="accent6">
                      <a:lumMod val="45000"/>
                      <a:lumOff val="55000"/>
                    </a:schemeClr>
                  </a:gs>
                  <a:gs pos="100000">
                    <a:schemeClr val="accent6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Freeform: Shape 34"/>
            <p:cNvSpPr/>
            <p:nvPr/>
          </p:nvSpPr>
          <p:spPr bwMode="auto">
            <a:xfrm>
              <a:off x="530171" y="3804746"/>
              <a:ext cx="540955" cy="340278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46"/>
            <p:cNvGrpSpPr/>
            <p:nvPr/>
          </p:nvGrpSpPr>
          <p:grpSpPr>
            <a:xfrm>
              <a:off x="1042161" y="3532202"/>
              <a:ext cx="3195404" cy="885825"/>
              <a:chOff x="1389548" y="1801157"/>
              <a:chExt cx="3555160" cy="1181100"/>
            </a:xfrm>
          </p:grpSpPr>
          <p:sp>
            <p:nvSpPr>
              <p:cNvPr id="19" name="Rectangle 47"/>
              <p:cNvSpPr/>
              <p:nvPr/>
            </p:nvSpPr>
            <p:spPr bwMode="auto">
              <a:xfrm>
                <a:off x="1389548" y="2243114"/>
                <a:ext cx="3555160" cy="739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88000" tIns="7200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bg1"/>
                    </a:solidFill>
                  </a:rPr>
                </a:br>
                <a:r>
                  <a:rPr lang="zh-CN" altLang="en-US" sz="105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0" name="TextBox 48"/>
              <p:cNvSpPr txBox="1"/>
              <p:nvPr/>
            </p:nvSpPr>
            <p:spPr bwMode="auto">
              <a:xfrm>
                <a:off x="1389548" y="1801157"/>
                <a:ext cx="3555160" cy="441958"/>
              </a:xfrm>
              <a:prstGeom prst="rect">
                <a:avLst/>
              </a:prstGeom>
              <a:noFill/>
            </p:spPr>
            <p:txBody>
              <a:bodyPr wrap="none" lIns="288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chemeClr val="bg1"/>
                    </a:solidFill>
                    <a:effectLst/>
                  </a:rPr>
                  <a:t>标题文本预设</a:t>
                </a:r>
              </a:p>
            </p:txBody>
          </p:sp>
        </p:grp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321"/>
            <a:ext cx="9142857" cy="5142857"/>
          </a:xfrm>
          <a:prstGeom prst="rect">
            <a:avLst/>
          </a:prstGeom>
        </p:spPr>
      </p:pic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827584" y="1879977"/>
            <a:ext cx="525658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非常感谢您的观看</a:t>
            </a:r>
            <a:r>
              <a:rPr lang="en-US" altLang="zh-CN" sz="44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zh-CN" altLang="en-US" sz="4400" b="1" cap="all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1043608" y="2546993"/>
            <a:ext cx="48965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ANNUAL REPORT POWERPOINT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457400" y="2891140"/>
            <a:ext cx="3384376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XXXReport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Person: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qiantuwang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835696" y="931439"/>
            <a:ext cx="248376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2 0 1 9</a:t>
            </a:r>
            <a:endParaRPr lang="zh-CN" altLang="en-US" sz="7200" cap="all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99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3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9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3" grpId="0"/>
      <p:bldP spid="13" grpId="1"/>
      <p:bldP spid="14" grpId="0" bldLvl="0" animBg="1"/>
      <p:bldP spid="14" grpId="1" bldLvl="0" animBg="1"/>
      <p:bldP spid="15" grpId="0"/>
      <p:bldP spid="1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164"/>
</p:tagLst>
</file>

<file path=ppt/theme/theme1.xml><?xml version="1.0" encoding="utf-8"?>
<a:theme xmlns:a="http://schemas.openxmlformats.org/drawingml/2006/main" name="Office 主题​​">
  <a:themeElements>
    <a:clrScheme name="自定义 147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0989B1"/>
      </a:accent1>
      <a:accent2>
        <a:srgbClr val="59C3B6"/>
      </a:accent2>
      <a:accent3>
        <a:srgbClr val="D56161"/>
      </a:accent3>
      <a:accent4>
        <a:srgbClr val="0989B1"/>
      </a:accent4>
      <a:accent5>
        <a:srgbClr val="59C3B6"/>
      </a:accent5>
      <a:accent6>
        <a:srgbClr val="D56161"/>
      </a:accent6>
      <a:hlink>
        <a:srgbClr val="6B9F25"/>
      </a:hlink>
      <a:folHlink>
        <a:srgbClr val="BA69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1099</Words>
  <Application>Microsoft Office PowerPoint</Application>
  <PresentationFormat>全屏显示(16:9)</PresentationFormat>
  <Paragraphs>212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宋体</vt:lpstr>
      <vt:lpstr>微软雅黑</vt:lpstr>
      <vt:lpstr>Agency FB</vt:lpstr>
      <vt:lpstr>Arial</vt:lpstr>
      <vt:lpstr>Calibri</vt:lpstr>
      <vt:lpstr>Impact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0164</dc:title>
  <dc:creator>USER</dc:creator>
  <cp:lastModifiedBy>faith123</cp:lastModifiedBy>
  <cp:revision>411</cp:revision>
  <dcterms:created xsi:type="dcterms:W3CDTF">2014-11-09T01:07:00Z</dcterms:created>
  <dcterms:modified xsi:type="dcterms:W3CDTF">2018-05-22T01:44:36Z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