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3"/>
  </p:handoutMasterIdLst>
  <p:sldIdLst>
    <p:sldId id="401" r:id="rId3"/>
    <p:sldId id="385" r:id="rId5"/>
    <p:sldId id="295" r:id="rId6"/>
    <p:sldId id="386" r:id="rId7"/>
    <p:sldId id="320" r:id="rId8"/>
    <p:sldId id="311" r:id="rId9"/>
    <p:sldId id="353" r:id="rId10"/>
    <p:sldId id="354" r:id="rId11"/>
    <p:sldId id="355" r:id="rId12"/>
    <p:sldId id="395" r:id="rId13"/>
    <p:sldId id="357" r:id="rId14"/>
    <p:sldId id="358" r:id="rId15"/>
    <p:sldId id="359" r:id="rId16"/>
    <p:sldId id="360" r:id="rId17"/>
    <p:sldId id="310" r:id="rId18"/>
    <p:sldId id="361" r:id="rId19"/>
    <p:sldId id="362" r:id="rId20"/>
    <p:sldId id="363" r:id="rId21"/>
    <p:sldId id="364" r:id="rId22"/>
    <p:sldId id="365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66" r:id="rId32"/>
    <p:sldId id="375" r:id="rId33"/>
    <p:sldId id="376" r:id="rId34"/>
    <p:sldId id="377" r:id="rId35"/>
    <p:sldId id="384" r:id="rId36"/>
    <p:sldId id="378" r:id="rId37"/>
    <p:sldId id="379" r:id="rId38"/>
    <p:sldId id="383" r:id="rId39"/>
    <p:sldId id="381" r:id="rId40"/>
    <p:sldId id="382" r:id="rId41"/>
    <p:sldId id="389" r:id="rId42"/>
  </p:sldIdLst>
  <p:sldSz cx="12190095" cy="6858000"/>
  <p:notesSz cx="6858000" cy="9144000"/>
  <p:defaultTextStyle>
    <a:defPPr>
      <a:defRPr lang="zh-CN"/>
    </a:defPPr>
    <a:lvl1pPr marL="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750298B7-7A80-44EA-B3D0-B3C8ECFB0EE0}">
          <p14:sldIdLst>
            <p14:sldId id="401"/>
            <p14:sldId id="295"/>
            <p14:sldId id="386"/>
            <p14:sldId id="320"/>
            <p14:sldId id="311"/>
            <p14:sldId id="353"/>
            <p14:sldId id="354"/>
            <p14:sldId id="355"/>
            <p14:sldId id="395"/>
            <p14:sldId id="357"/>
            <p14:sldId id="358"/>
            <p14:sldId id="359"/>
            <p14:sldId id="360"/>
            <p14:sldId id="310"/>
            <p14:sldId id="361"/>
            <p14:sldId id="362"/>
            <p14:sldId id="363"/>
            <p14:sldId id="364"/>
            <p14:sldId id="365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66"/>
            <p14:sldId id="375"/>
            <p14:sldId id="376"/>
            <p14:sldId id="377"/>
            <p14:sldId id="384"/>
            <p14:sldId id="378"/>
            <p14:sldId id="379"/>
            <p14:sldId id="383"/>
            <p14:sldId id="381"/>
            <p14:sldId id="382"/>
            <p14:sldId id="389"/>
            <p14:sldId id="38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39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B3D"/>
    <a:srgbClr val="EA0000"/>
    <a:srgbClr val="CA1C67"/>
    <a:srgbClr val="25C0B7"/>
    <a:srgbClr val="00CC66"/>
    <a:srgbClr val="FF6600"/>
    <a:srgbClr val="12D4D4"/>
    <a:srgbClr val="F9A307"/>
    <a:srgbClr val="0B7B87"/>
    <a:srgbClr val="033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4291" autoAdjust="0"/>
  </p:normalViewPr>
  <p:slideViewPr>
    <p:cSldViewPr>
      <p:cViewPr varScale="1">
        <p:scale>
          <a:sx n="101" d="100"/>
          <a:sy n="101" d="100"/>
        </p:scale>
        <p:origin x="162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5C0B7"/>
            </a:solidFill>
          </c:spPr>
          <c:explosion val="0"/>
          <c:dPt>
            <c:idx val="0"/>
            <c:bubble3D val="0"/>
            <c:spPr>
              <a:solidFill>
                <a:srgbClr val="CB1B3D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CB1B3D">
                  <a:alpha val="79000"/>
                </a:srgbClr>
              </a:solidFill>
            </c:spPr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  <a:alpha val="79000"/>
                </a:schemeClr>
              </a:solidFill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altLang="en-US"/>
                      <a:t> 90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altLang="en-US" dirty="0"/>
                      <a:t> 12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defRPr>
                    </a:pPr>
                    <a:r>
                      <a:rPr lang="en-US" altLang="en-US"/>
                      <a:t> 3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56411-7E9D-4C6E-BD4F-225AE7D3B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microsoft.com/office/2007/relationships/hdphoto" Target="../media/image12.wdp"/><Relationship Id="rId7" Type="http://schemas.openxmlformats.org/officeDocument/2006/relationships/image" Target="../media/image11.png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microsoft.com/office/2007/relationships/hdphoto" Target="../media/image6.wdp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.xml"/><Relationship Id="rId12" Type="http://schemas.microsoft.com/office/2007/relationships/hdphoto" Target="../media/image16.wdp"/><Relationship Id="rId11" Type="http://schemas.openxmlformats.org/officeDocument/2006/relationships/image" Target="../media/image15.png"/><Relationship Id="rId10" Type="http://schemas.microsoft.com/office/2007/relationships/hdphoto" Target="../media/image14.wdp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hyperlink" Target="http://www.rapidesign.cn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过程 6"/>
          <p:cNvSpPr/>
          <p:nvPr/>
        </p:nvSpPr>
        <p:spPr>
          <a:xfrm>
            <a:off x="4276179" y="1330124"/>
            <a:ext cx="7914233" cy="419775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-1" fmla="*/ 2034 w 10000"/>
              <a:gd name="connsiteY0-2" fmla="*/ 0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2034 w 10000"/>
              <a:gd name="connsiteY4-1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2034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2034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5"/>
          </a:p>
        </p:txBody>
      </p:sp>
      <p:sp>
        <p:nvSpPr>
          <p:cNvPr id="9" name="矩形 8"/>
          <p:cNvSpPr/>
          <p:nvPr/>
        </p:nvSpPr>
        <p:spPr>
          <a:xfrm>
            <a:off x="1" y="1609974"/>
            <a:ext cx="6959508" cy="3638054"/>
          </a:xfrm>
          <a:custGeom>
            <a:avLst/>
            <a:gdLst>
              <a:gd name="connsiteX0" fmla="*/ 0 w 6984776"/>
              <a:gd name="connsiteY0" fmla="*/ 0 h 3744416"/>
              <a:gd name="connsiteX1" fmla="*/ 6984776 w 6984776"/>
              <a:gd name="connsiteY1" fmla="*/ 0 h 3744416"/>
              <a:gd name="connsiteX2" fmla="*/ 6984776 w 6984776"/>
              <a:gd name="connsiteY2" fmla="*/ 3744416 h 3744416"/>
              <a:gd name="connsiteX3" fmla="*/ 0 w 6984776"/>
              <a:gd name="connsiteY3" fmla="*/ 3744416 h 3744416"/>
              <a:gd name="connsiteX4" fmla="*/ 0 w 6984776"/>
              <a:gd name="connsiteY4" fmla="*/ 0 h 3744416"/>
              <a:gd name="connsiteX0-1" fmla="*/ 0 w 6984776"/>
              <a:gd name="connsiteY0-2" fmla="*/ 0 h 3744416"/>
              <a:gd name="connsiteX1-3" fmla="*/ 6984776 w 6984776"/>
              <a:gd name="connsiteY1-4" fmla="*/ 0 h 3744416"/>
              <a:gd name="connsiteX2-5" fmla="*/ 5607389 w 6984776"/>
              <a:gd name="connsiteY2-6" fmla="*/ 3744416 h 3744416"/>
              <a:gd name="connsiteX3-7" fmla="*/ 0 w 6984776"/>
              <a:gd name="connsiteY3-8" fmla="*/ 3744416 h 3744416"/>
              <a:gd name="connsiteX4-9" fmla="*/ 0 w 6984776"/>
              <a:gd name="connsiteY4-10" fmla="*/ 0 h 37444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84776" h="3744416">
                <a:moveTo>
                  <a:pt x="0" y="0"/>
                </a:moveTo>
                <a:lnTo>
                  <a:pt x="6984776" y="0"/>
                </a:lnTo>
                <a:lnTo>
                  <a:pt x="5607389" y="3744416"/>
                </a:lnTo>
                <a:lnTo>
                  <a:pt x="0" y="37444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665" dirty="0">
              <a:solidFill>
                <a:schemeClr val="bg1"/>
              </a:solidFill>
              <a:latin typeface="HelveticaNeueLT Pro 67 MdCn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948" y="1689483"/>
            <a:ext cx="3526790" cy="173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685" dirty="0">
                <a:solidFill>
                  <a:schemeClr val="bg1"/>
                </a:solidFill>
                <a:effectLst>
                  <a:outerShdw blurRad="101600" dist="76200" dir="8100000" algn="tr" rotWithShape="0">
                    <a:schemeClr val="tx1">
                      <a:alpha val="15000"/>
                    </a:schemeClr>
                  </a:outerShdw>
                </a:effectLst>
                <a:latin typeface="微软雅黑" panose="020B0503020204020204" pitchFamily="34" charset="-122"/>
              </a:rPr>
              <a:t>20XX</a:t>
            </a:r>
            <a:endParaRPr lang="zh-CN" altLang="en-US" sz="10685" dirty="0">
              <a:solidFill>
                <a:schemeClr val="bg1"/>
              </a:solidFill>
              <a:effectLst>
                <a:outerShdw blurRad="101600" dist="76200" dir="8100000" algn="tr" rotWithShape="0">
                  <a:schemeClr val="tx1">
                    <a:alpha val="15000"/>
                  </a:schemeClr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>
            <a:off x="5746873" y="1331976"/>
            <a:ext cx="1212634" cy="279850"/>
          </a:xfrm>
          <a:custGeom>
            <a:avLst/>
            <a:gdLst>
              <a:gd name="connsiteX0" fmla="*/ 0 w 1177602"/>
              <a:gd name="connsiteY0" fmla="*/ 288032 h 288032"/>
              <a:gd name="connsiteX1" fmla="*/ 0 w 1177602"/>
              <a:gd name="connsiteY1" fmla="*/ 0 h 288032"/>
              <a:gd name="connsiteX2" fmla="*/ 1177602 w 1177602"/>
              <a:gd name="connsiteY2" fmla="*/ 288032 h 288032"/>
              <a:gd name="connsiteX3" fmla="*/ 0 w 1177602"/>
              <a:gd name="connsiteY3" fmla="*/ 288032 h 288032"/>
              <a:gd name="connsiteX0-1" fmla="*/ 0 w 1248087"/>
              <a:gd name="connsiteY0-2" fmla="*/ 289937 h 289937"/>
              <a:gd name="connsiteX1-3" fmla="*/ 70485 w 1248087"/>
              <a:gd name="connsiteY1-4" fmla="*/ 0 h 289937"/>
              <a:gd name="connsiteX2-5" fmla="*/ 1248087 w 1248087"/>
              <a:gd name="connsiteY2-6" fmla="*/ 288032 h 289937"/>
              <a:gd name="connsiteX3-7" fmla="*/ 0 w 1248087"/>
              <a:gd name="connsiteY3-8" fmla="*/ 289937 h 289937"/>
              <a:gd name="connsiteX0-9" fmla="*/ 0 w 1248087"/>
              <a:gd name="connsiteY0-10" fmla="*/ 288032 h 288032"/>
              <a:gd name="connsiteX1-11" fmla="*/ 104775 w 1248087"/>
              <a:gd name="connsiteY1-12" fmla="*/ 0 h 288032"/>
              <a:gd name="connsiteX2-13" fmla="*/ 1248087 w 1248087"/>
              <a:gd name="connsiteY2-14" fmla="*/ 286127 h 288032"/>
              <a:gd name="connsiteX3-15" fmla="*/ 0 w 1248087"/>
              <a:gd name="connsiteY3-16" fmla="*/ 288032 h 288032"/>
              <a:gd name="connsiteX0-17" fmla="*/ 0 w 1131882"/>
              <a:gd name="connsiteY0-18" fmla="*/ 288032 h 288032"/>
              <a:gd name="connsiteX1-19" fmla="*/ 104775 w 1131882"/>
              <a:gd name="connsiteY1-20" fmla="*/ 0 h 288032"/>
              <a:gd name="connsiteX2-21" fmla="*/ 1131882 w 1131882"/>
              <a:gd name="connsiteY2-22" fmla="*/ 228977 h 288032"/>
              <a:gd name="connsiteX3-23" fmla="*/ 0 w 1131882"/>
              <a:gd name="connsiteY3-24" fmla="*/ 288032 h 288032"/>
              <a:gd name="connsiteX0-25" fmla="*/ 0 w 1248087"/>
              <a:gd name="connsiteY0-26" fmla="*/ 288032 h 288032"/>
              <a:gd name="connsiteX1-27" fmla="*/ 104775 w 1248087"/>
              <a:gd name="connsiteY1-28" fmla="*/ 0 h 288032"/>
              <a:gd name="connsiteX2-29" fmla="*/ 1248087 w 1248087"/>
              <a:gd name="connsiteY2-30" fmla="*/ 288032 h 288032"/>
              <a:gd name="connsiteX3-31" fmla="*/ 0 w 1248087"/>
              <a:gd name="connsiteY3-32" fmla="*/ 288032 h 2880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48087" h="288032">
                <a:moveTo>
                  <a:pt x="0" y="288032"/>
                </a:moveTo>
                <a:lnTo>
                  <a:pt x="104775" y="0"/>
                </a:lnTo>
                <a:lnTo>
                  <a:pt x="124808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5"/>
          </a:p>
        </p:txBody>
      </p:sp>
      <p:sp>
        <p:nvSpPr>
          <p:cNvPr id="19" name="直角三角形 12"/>
          <p:cNvSpPr/>
          <p:nvPr/>
        </p:nvSpPr>
        <p:spPr>
          <a:xfrm>
            <a:off x="4276181" y="5248027"/>
            <a:ext cx="1344047" cy="279850"/>
          </a:xfrm>
          <a:custGeom>
            <a:avLst/>
            <a:gdLst>
              <a:gd name="connsiteX0" fmla="*/ 0 w 1177602"/>
              <a:gd name="connsiteY0" fmla="*/ 288032 h 288032"/>
              <a:gd name="connsiteX1" fmla="*/ 0 w 1177602"/>
              <a:gd name="connsiteY1" fmla="*/ 0 h 288032"/>
              <a:gd name="connsiteX2" fmla="*/ 1177602 w 1177602"/>
              <a:gd name="connsiteY2" fmla="*/ 288032 h 288032"/>
              <a:gd name="connsiteX3" fmla="*/ 0 w 1177602"/>
              <a:gd name="connsiteY3" fmla="*/ 288032 h 288032"/>
              <a:gd name="connsiteX0-1" fmla="*/ 0 w 1248087"/>
              <a:gd name="connsiteY0-2" fmla="*/ 289937 h 289937"/>
              <a:gd name="connsiteX1-3" fmla="*/ 70485 w 1248087"/>
              <a:gd name="connsiteY1-4" fmla="*/ 0 h 289937"/>
              <a:gd name="connsiteX2-5" fmla="*/ 1248087 w 1248087"/>
              <a:gd name="connsiteY2-6" fmla="*/ 288032 h 289937"/>
              <a:gd name="connsiteX3-7" fmla="*/ 0 w 1248087"/>
              <a:gd name="connsiteY3-8" fmla="*/ 289937 h 289937"/>
              <a:gd name="connsiteX0-9" fmla="*/ 0 w 1248087"/>
              <a:gd name="connsiteY0-10" fmla="*/ 288032 h 288032"/>
              <a:gd name="connsiteX1-11" fmla="*/ 104775 w 1248087"/>
              <a:gd name="connsiteY1-12" fmla="*/ 0 h 288032"/>
              <a:gd name="connsiteX2-13" fmla="*/ 1248087 w 1248087"/>
              <a:gd name="connsiteY2-14" fmla="*/ 286127 h 288032"/>
              <a:gd name="connsiteX3-15" fmla="*/ 0 w 1248087"/>
              <a:gd name="connsiteY3-16" fmla="*/ 288032 h 288032"/>
              <a:gd name="connsiteX0-17" fmla="*/ 0 w 1131882"/>
              <a:gd name="connsiteY0-18" fmla="*/ 288032 h 288032"/>
              <a:gd name="connsiteX1-19" fmla="*/ 104775 w 1131882"/>
              <a:gd name="connsiteY1-20" fmla="*/ 0 h 288032"/>
              <a:gd name="connsiteX2-21" fmla="*/ 1131882 w 1131882"/>
              <a:gd name="connsiteY2-22" fmla="*/ 228977 h 288032"/>
              <a:gd name="connsiteX3-23" fmla="*/ 0 w 1131882"/>
              <a:gd name="connsiteY3-24" fmla="*/ 288032 h 288032"/>
              <a:gd name="connsiteX0-25" fmla="*/ 0 w 1248087"/>
              <a:gd name="connsiteY0-26" fmla="*/ 288032 h 288032"/>
              <a:gd name="connsiteX1-27" fmla="*/ 104775 w 1248087"/>
              <a:gd name="connsiteY1-28" fmla="*/ 0 h 288032"/>
              <a:gd name="connsiteX2-29" fmla="*/ 1248087 w 1248087"/>
              <a:gd name="connsiteY2-30" fmla="*/ 288032 h 288032"/>
              <a:gd name="connsiteX3-31" fmla="*/ 0 w 1248087"/>
              <a:gd name="connsiteY3-32" fmla="*/ 288032 h 288032"/>
              <a:gd name="connsiteX0-33" fmla="*/ 0 w 1383342"/>
              <a:gd name="connsiteY0-34" fmla="*/ 288032 h 288032"/>
              <a:gd name="connsiteX1-35" fmla="*/ 104775 w 1383342"/>
              <a:gd name="connsiteY1-36" fmla="*/ 0 h 288032"/>
              <a:gd name="connsiteX2-37" fmla="*/ 1383342 w 1383342"/>
              <a:gd name="connsiteY2-38" fmla="*/ 377 h 288032"/>
              <a:gd name="connsiteX3-39" fmla="*/ 0 w 1383342"/>
              <a:gd name="connsiteY3-40" fmla="*/ 288032 h 2880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83342" h="288032">
                <a:moveTo>
                  <a:pt x="0" y="288032"/>
                </a:moveTo>
                <a:lnTo>
                  <a:pt x="104775" y="0"/>
                </a:lnTo>
                <a:lnTo>
                  <a:pt x="1383342" y="377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25"/>
          </a:p>
        </p:txBody>
      </p:sp>
      <p:sp>
        <p:nvSpPr>
          <p:cNvPr id="20" name="TextBox 19"/>
          <p:cNvSpPr txBox="1"/>
          <p:nvPr/>
        </p:nvSpPr>
        <p:spPr>
          <a:xfrm>
            <a:off x="725953" y="3414094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工作报告月度总结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7215" y="4035600"/>
            <a:ext cx="41083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SUMMARY ANNUAL REPORT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平行四边形 21"/>
          <p:cNvSpPr/>
          <p:nvPr/>
        </p:nvSpPr>
        <p:spPr>
          <a:xfrm>
            <a:off x="5746873" y="4960640"/>
            <a:ext cx="923542" cy="288442"/>
          </a:xfrm>
          <a:prstGeom prst="parallelogram">
            <a:avLst>
              <a:gd name="adj" fmla="val 373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开拓</a:t>
            </a:r>
            <a:endParaRPr lang="zh-CN" altLang="en-US" sz="13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平行四边形 26"/>
          <p:cNvSpPr/>
          <p:nvPr/>
        </p:nvSpPr>
        <p:spPr>
          <a:xfrm>
            <a:off x="6670415" y="4960640"/>
            <a:ext cx="923542" cy="288442"/>
          </a:xfrm>
          <a:prstGeom prst="parallelogram">
            <a:avLst>
              <a:gd name="adj" fmla="val 373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13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7593957" y="4960640"/>
            <a:ext cx="923542" cy="288442"/>
          </a:xfrm>
          <a:prstGeom prst="parallelogram">
            <a:avLst>
              <a:gd name="adj" fmla="val 373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共赢</a:t>
            </a:r>
            <a:endParaRPr lang="zh-CN" altLang="en-US" sz="13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8511091" y="4960640"/>
            <a:ext cx="923542" cy="288442"/>
          </a:xfrm>
          <a:prstGeom prst="parallelogram">
            <a:avLst>
              <a:gd name="adj" fmla="val 3734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引领</a:t>
            </a:r>
            <a:endParaRPr lang="zh-CN" altLang="en-US" sz="13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1 (85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669" y="-1059451"/>
            <a:ext cx="527750" cy="5277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1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1"/>
                            </p:stCondLst>
                            <p:childTnLst>
                              <p:par>
                                <p:cTn id="40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ac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ac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1" grpId="0"/>
      <p:bldP spid="13" grpId="0" animBg="1"/>
      <p:bldP spid="19" grpId="0" animBg="1"/>
      <p:bldP spid="20" grpId="0"/>
      <p:bldP spid="18" grpId="0"/>
      <p:bldP spid="22" grpId="0" animBg="1"/>
      <p:bldP spid="27" grpId="0" animBg="1"/>
      <p:bldP spid="28" grpId="0" animBg="1"/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18742" y="1844824"/>
            <a:ext cx="8388004" cy="3680210"/>
          </a:xfrm>
          <a:prstGeom prst="rect">
            <a:avLst/>
          </a:prstGeom>
          <a:solidFill>
            <a:schemeClr val="bg1">
              <a:alpha val="3000"/>
            </a:schemeClr>
          </a:solidFill>
          <a:ln w="31750"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2055" y="2305778"/>
            <a:ext cx="773191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96240"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繁忙的工作中不知不觉又迎来了新的一年，过去这一年是有意义的、有价值的、有收获的。回顾这一年的工作历程，作为公司的一份子，我深深感到公司之蓬勃发展，全体同仁之拼搏的精神。在领导和同事们的悉心关怀和指导下，通过自身的不懈努力，在工作上取得了一定的成果，也找到了工作中的不足和问题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indent="396240"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展望新的一年，我必将继续跟随公司的脚步，循序渐进，迈步走向美好的前景，力争各项工作更上一个新台阶。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182055" y="1485432"/>
            <a:ext cx="1975914" cy="718784"/>
            <a:chOff x="4144700" y="2022813"/>
            <a:chExt cx="1597323" cy="545289"/>
          </a:xfrm>
          <a:solidFill>
            <a:srgbClr val="CB1B3D"/>
          </a:solidFill>
        </p:grpSpPr>
        <p:sp>
          <p:nvSpPr>
            <p:cNvPr id="7" name="圆角矩形 6"/>
            <p:cNvSpPr/>
            <p:nvPr/>
          </p:nvSpPr>
          <p:spPr>
            <a:xfrm>
              <a:off x="4144700" y="2022813"/>
              <a:ext cx="1597323" cy="52935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15611" y="2022813"/>
              <a:ext cx="1275539" cy="545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前 言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22044" y="1478795"/>
            <a:ext cx="45719" cy="240879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04418" y="1684934"/>
            <a:ext cx="1558083" cy="2156722"/>
            <a:chOff x="4204418" y="1684934"/>
            <a:chExt cx="1558083" cy="2156722"/>
          </a:xfrm>
        </p:grpSpPr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4295002" y="1684934"/>
              <a:ext cx="1376914" cy="1529991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204418" y="3379991"/>
              <a:ext cx="155808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26290" y="1736774"/>
            <a:ext cx="2028707" cy="2110694"/>
            <a:chOff x="6351617" y="1757290"/>
            <a:chExt cx="2028707" cy="2110694"/>
          </a:xfrm>
        </p:grpSpPr>
        <p:grpSp>
          <p:nvGrpSpPr>
            <p:cNvPr id="9" name="组合 8"/>
            <p:cNvGrpSpPr/>
            <p:nvPr/>
          </p:nvGrpSpPr>
          <p:grpSpPr>
            <a:xfrm>
              <a:off x="6561492" y="1757290"/>
              <a:ext cx="1479378" cy="1398008"/>
              <a:chOff x="6561492" y="1757290"/>
              <a:chExt cx="1479378" cy="1398008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561492" y="1757290"/>
                <a:ext cx="1353839" cy="1398008"/>
                <a:chOff x="6416530" y="2129546"/>
                <a:chExt cx="1500958" cy="1549924"/>
              </a:xfrm>
            </p:grpSpPr>
            <p:sp>
              <p:nvSpPr>
                <p:cNvPr id="30" name="椭圆 29"/>
                <p:cNvSpPr/>
                <p:nvPr/>
              </p:nvSpPr>
              <p:spPr>
                <a:xfrm flipH="1" flipV="1">
                  <a:off x="6416530" y="2129546"/>
                  <a:ext cx="1500958" cy="1549924"/>
                </a:xfrm>
                <a:prstGeom prst="ellipse">
                  <a:avLst/>
                </a:prstGeom>
                <a:solidFill>
                  <a:schemeClr val="bg1"/>
                </a:solidFill>
                <a:ln w="76200" cap="rnd" cmpd="sng">
                  <a:solidFill>
                    <a:srgbClr val="CB1B3D"/>
                  </a:solidFill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aseline="300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 flipH="1" flipV="1">
                  <a:off x="6505959" y="2221892"/>
                  <a:ext cx="1322104" cy="1365232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9999">
                      <a:schemeClr val="bg1"/>
                    </a:gs>
                    <a:gs pos="70000">
                      <a:schemeClr val="bg1"/>
                    </a:gs>
                    <a:gs pos="100000">
                      <a:srgbClr val="FFEBFA"/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101600" dir="1980000" sx="95000" sy="95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 baseline="30000" dirty="0">
                    <a:ln w="18000">
                      <a:solidFill>
                        <a:schemeClr val="accent2">
                          <a:satMod val="140000"/>
                        </a:schemeClr>
                      </a:solidFill>
                      <a:prstDash val="solid"/>
                      <a:miter lim="800000"/>
                    </a:ln>
                    <a:noFill/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01</a:t>
                </a:r>
                <a:endParaRPr lang="zh-CN" altLang="en-US" sz="6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351617" y="3406319"/>
              <a:ext cx="2028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年度工作概述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5" name="TextBox 4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工作概述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32" name="TextBox 31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项目计划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直角三角形 33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44" name="TextBox 43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重点项目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直角三角形 46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69287" y="4027842"/>
            <a:ext cx="1185405" cy="323165"/>
            <a:chOff x="7569287" y="4027842"/>
            <a:chExt cx="1185405" cy="323165"/>
          </a:xfrm>
        </p:grpSpPr>
        <p:sp>
          <p:nvSpPr>
            <p:cNvPr id="48" name="TextBox 47"/>
            <p:cNvSpPr txBox="1"/>
            <p:nvPr/>
          </p:nvSpPr>
          <p:spPr>
            <a:xfrm>
              <a:off x="7732462" y="4027842"/>
              <a:ext cx="10222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项目团队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直角三角形 50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52" name="TextBox 51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项目近况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直角三角形 53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55" name="TextBox 54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与去年相比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直角三角形 56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75000"/>
              <a:alpha val="34000"/>
            </a:schemeClr>
          </a:solidFill>
        </p:grpSpPr>
        <p:sp>
          <p:nvSpPr>
            <p:cNvPr id="12" name="等腰三角形 11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2" name="等腰三角形 111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2" name="等腰三角形 121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12" y="6252060"/>
            <a:ext cx="12185801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63" name="Freeform 6"/>
            <p:cNvSpPr/>
            <p:nvPr/>
          </p:nvSpPr>
          <p:spPr bwMode="auto">
            <a:xfrm>
              <a:off x="4612" y="6237312"/>
              <a:ext cx="9878319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直接连接符 25"/>
          <p:cNvSpPr>
            <a:spLocks noChangeShapeType="1"/>
          </p:cNvSpPr>
          <p:nvPr/>
        </p:nvSpPr>
        <p:spPr bwMode="auto">
          <a:xfrm flipH="1" flipV="1">
            <a:off x="3861246" y="4267432"/>
            <a:ext cx="215176" cy="455607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椭圆 8"/>
          <p:cNvSpPr>
            <a:spLocks noChangeArrowheads="1"/>
          </p:cNvSpPr>
          <p:nvPr/>
        </p:nvSpPr>
        <p:spPr bwMode="auto">
          <a:xfrm rot="20334234">
            <a:off x="3740800" y="4676975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拼搏</a:t>
            </a:r>
            <a:endParaRPr lang="zh-CN" altLang="en-US" sz="2500" spc="-15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直接连接符 25"/>
          <p:cNvSpPr>
            <a:spLocks noChangeShapeType="1"/>
          </p:cNvSpPr>
          <p:nvPr/>
        </p:nvSpPr>
        <p:spPr bwMode="auto">
          <a:xfrm rot="1510299" flipH="1" flipV="1">
            <a:off x="10215700" y="3211506"/>
            <a:ext cx="40673" cy="449458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椭圆 8"/>
          <p:cNvSpPr>
            <a:spLocks noChangeArrowheads="1"/>
          </p:cNvSpPr>
          <p:nvPr/>
        </p:nvSpPr>
        <p:spPr bwMode="auto">
          <a:xfrm rot="1052607">
            <a:off x="9851109" y="2227708"/>
            <a:ext cx="1151934" cy="1150028"/>
          </a:xfrm>
          <a:prstGeom prst="ellipse">
            <a:avLst/>
          </a:prstGeom>
          <a:solidFill>
            <a:schemeClr val="bg1"/>
          </a:solidFill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辉煌</a:t>
            </a:r>
            <a:endParaRPr lang="zh-CN" altLang="en-US" sz="2500" spc="-15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618497" y="3489960"/>
            <a:ext cx="18359942" cy="15057951"/>
            <a:chOff x="-618497" y="3489960"/>
            <a:chExt cx="18359942" cy="15057951"/>
          </a:xfrm>
        </p:grpSpPr>
        <p:grpSp>
          <p:nvGrpSpPr>
            <p:cNvPr id="3" name="组合 2"/>
            <p:cNvGrpSpPr/>
            <p:nvPr/>
          </p:nvGrpSpPr>
          <p:grpSpPr>
            <a:xfrm>
              <a:off x="-618497" y="3489960"/>
              <a:ext cx="18359942" cy="15057951"/>
              <a:chOff x="-618497" y="3489960"/>
              <a:chExt cx="18359942" cy="15057951"/>
            </a:xfrm>
          </p:grpSpPr>
          <p:sp>
            <p:nvSpPr>
              <p:cNvPr id="58" name="弧形 57"/>
              <p:cNvSpPr/>
              <p:nvPr/>
            </p:nvSpPr>
            <p:spPr>
              <a:xfrm rot="17527046">
                <a:off x="1183522" y="1989988"/>
                <a:ext cx="14755904" cy="18359942"/>
              </a:xfrm>
              <a:prstGeom prst="arc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2770773" y="4581763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6743286" y="3489960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8929806" y="3620163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87" name="直接箭头连接符 86"/>
            <p:cNvCxnSpPr>
              <a:stCxn id="58" idx="2"/>
            </p:cNvCxnSpPr>
            <p:nvPr/>
          </p:nvCxnSpPr>
          <p:spPr>
            <a:xfrm flipV="1">
              <a:off x="11339318" y="3803409"/>
              <a:ext cx="397664" cy="53151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4"/>
          <p:cNvGrpSpPr/>
          <p:nvPr/>
        </p:nvGrpSpPr>
        <p:grpSpPr bwMode="auto">
          <a:xfrm rot="20200079">
            <a:off x="3258679" y="3995738"/>
            <a:ext cx="1144350" cy="466667"/>
            <a:chOff x="0" y="152400"/>
            <a:chExt cx="779929" cy="377032"/>
          </a:xfrm>
          <a:solidFill>
            <a:srgbClr val="CB1B3D"/>
          </a:solidFill>
        </p:grpSpPr>
        <p:sp>
          <p:nvSpPr>
            <p:cNvPr id="89" name="等腰三角形 5"/>
            <p:cNvSpPr>
              <a:spLocks noChangeArrowheads="1"/>
            </p:cNvSpPr>
            <p:nvPr/>
          </p:nvSpPr>
          <p:spPr bwMode="auto">
            <a:xfrm rot="10652948">
              <a:off x="264508" y="368067"/>
              <a:ext cx="259976" cy="161365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0" name="矩形 29"/>
            <p:cNvSpPr>
              <a:spLocks noChangeArrowheads="1"/>
            </p:cNvSpPr>
            <p:nvPr/>
          </p:nvSpPr>
          <p:spPr bwMode="auto">
            <a:xfrm rot="10657330">
              <a:off x="0" y="152400"/>
              <a:ext cx="779929" cy="259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 rot="19980902">
            <a:off x="3460635" y="3929503"/>
            <a:ext cx="8393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111" name="椭圆 11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1578778" y="494254"/>
            <a:ext cx="322294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公司成长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Company Growth</a:t>
            </a:r>
            <a:endParaRPr lang="zh-CN" altLang="en-US" sz="1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直接连接符 25"/>
          <p:cNvSpPr>
            <a:spLocks noChangeShapeType="1"/>
          </p:cNvSpPr>
          <p:nvPr/>
        </p:nvSpPr>
        <p:spPr bwMode="auto">
          <a:xfrm rot="1926196" flipH="1" flipV="1">
            <a:off x="7820282" y="3699322"/>
            <a:ext cx="215176" cy="455607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椭圆 8"/>
          <p:cNvSpPr>
            <a:spLocks noChangeArrowheads="1"/>
          </p:cNvSpPr>
          <p:nvPr/>
        </p:nvSpPr>
        <p:spPr bwMode="auto">
          <a:xfrm rot="660430">
            <a:off x="7244459" y="4178059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创新</a:t>
            </a:r>
            <a:endParaRPr lang="zh-CN" altLang="en-US" sz="2500" spc="-3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388544" y="3276674"/>
            <a:ext cx="1144350" cy="512993"/>
            <a:chOff x="7380265" y="3348672"/>
            <a:chExt cx="1144350" cy="512993"/>
          </a:xfrm>
        </p:grpSpPr>
        <p:grpSp>
          <p:nvGrpSpPr>
            <p:cNvPr id="66" name="组合 4"/>
            <p:cNvGrpSpPr/>
            <p:nvPr/>
          </p:nvGrpSpPr>
          <p:grpSpPr bwMode="auto">
            <a:xfrm rot="526275">
              <a:off x="7380265" y="3394998"/>
              <a:ext cx="1144350" cy="466667"/>
              <a:chOff x="0" y="152400"/>
              <a:chExt cx="779929" cy="377032"/>
            </a:xfrm>
          </p:grpSpPr>
          <p:sp>
            <p:nvSpPr>
              <p:cNvPr id="69" name="等腰三角形 5"/>
              <p:cNvSpPr>
                <a:spLocks noChangeArrowheads="1"/>
              </p:cNvSpPr>
              <p:nvPr/>
            </p:nvSpPr>
            <p:spPr bwMode="auto">
              <a:xfrm rot="10652948">
                <a:off x="264508" y="368067"/>
                <a:ext cx="259976" cy="161365"/>
              </a:xfrm>
              <a:prstGeom prst="triangle">
                <a:avLst>
                  <a:gd name="adj" fmla="val 50000"/>
                </a:avLst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矩形 29"/>
              <p:cNvSpPr>
                <a:spLocks noChangeArrowheads="1"/>
              </p:cNvSpPr>
              <p:nvPr/>
            </p:nvSpPr>
            <p:spPr bwMode="auto">
              <a:xfrm rot="10657330">
                <a:off x="0" y="152400"/>
                <a:ext cx="779929" cy="259719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 rot="307098">
              <a:off x="7585843" y="3348672"/>
              <a:ext cx="755335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9" name="组合 4"/>
          <p:cNvGrpSpPr/>
          <p:nvPr/>
        </p:nvGrpSpPr>
        <p:grpSpPr bwMode="auto">
          <a:xfrm rot="1076385">
            <a:off x="9529305" y="3538193"/>
            <a:ext cx="1144350" cy="510095"/>
            <a:chOff x="0" y="0"/>
            <a:chExt cx="779929" cy="412119"/>
          </a:xfrm>
        </p:grpSpPr>
        <p:sp>
          <p:nvSpPr>
            <p:cNvPr id="82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rPr>
                <a:t>2016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5" name="直接连接符 25"/>
          <p:cNvSpPr>
            <a:spLocks noChangeShapeType="1"/>
          </p:cNvSpPr>
          <p:nvPr/>
        </p:nvSpPr>
        <p:spPr bwMode="auto">
          <a:xfrm flipH="1" flipV="1">
            <a:off x="1505970" y="4555444"/>
            <a:ext cx="268439" cy="446308"/>
          </a:xfrm>
          <a:prstGeom prst="line">
            <a:avLst/>
          </a:prstGeom>
          <a:noFill/>
          <a:ln w="6350" cap="flat" cmpd="sng">
            <a:solidFill>
              <a:srgbClr val="00504E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9" name="组合 4"/>
          <p:cNvGrpSpPr/>
          <p:nvPr/>
        </p:nvGrpSpPr>
        <p:grpSpPr bwMode="auto">
          <a:xfrm rot="19174013">
            <a:off x="1321428" y="4873358"/>
            <a:ext cx="1144350" cy="510095"/>
            <a:chOff x="0" y="0"/>
            <a:chExt cx="779929" cy="412119"/>
          </a:xfrm>
        </p:grpSpPr>
        <p:sp>
          <p:nvSpPr>
            <p:cNvPr id="60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r>
                <a: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rPr>
                <a:t>2012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2" name="椭圆 8"/>
          <p:cNvSpPr>
            <a:spLocks noChangeArrowheads="1"/>
          </p:cNvSpPr>
          <p:nvPr/>
        </p:nvSpPr>
        <p:spPr bwMode="auto">
          <a:xfrm rot="19610405">
            <a:off x="640255" y="3587392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起航</a:t>
            </a:r>
            <a:endParaRPr lang="zh-CN" altLang="en-US" sz="2500" spc="-15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直接连接符 25"/>
          <p:cNvSpPr>
            <a:spLocks noChangeShapeType="1"/>
          </p:cNvSpPr>
          <p:nvPr/>
        </p:nvSpPr>
        <p:spPr bwMode="auto">
          <a:xfrm flipH="1" flipV="1">
            <a:off x="5610425" y="2944737"/>
            <a:ext cx="40673" cy="449458"/>
          </a:xfrm>
          <a:prstGeom prst="line">
            <a:avLst/>
          </a:prstGeom>
          <a:noFill/>
          <a:ln w="6350" cap="flat" cmpd="sng">
            <a:solidFill>
              <a:srgbClr val="00898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椭圆 8"/>
          <p:cNvSpPr>
            <a:spLocks noChangeArrowheads="1"/>
          </p:cNvSpPr>
          <p:nvPr/>
        </p:nvSpPr>
        <p:spPr bwMode="auto">
          <a:xfrm rot="21142308">
            <a:off x="4958240" y="1939844"/>
            <a:ext cx="1151934" cy="1150028"/>
          </a:xfrm>
          <a:prstGeom prst="ellipse">
            <a:avLst/>
          </a:prstGeom>
          <a:solidFill>
            <a:schemeClr val="bg1"/>
          </a:solidFill>
          <a:ln w="130175" cap="sq" cmpd="sng">
            <a:solidFill>
              <a:srgbClr val="CB1B3D"/>
            </a:solidFill>
            <a:round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飞跃</a:t>
            </a:r>
            <a:endParaRPr lang="zh-CN" altLang="en-US" sz="2500" spc="-15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3" name="组合 4"/>
          <p:cNvGrpSpPr/>
          <p:nvPr/>
        </p:nvGrpSpPr>
        <p:grpSpPr bwMode="auto">
          <a:xfrm rot="21166086">
            <a:off x="5088654" y="3294753"/>
            <a:ext cx="1144350" cy="510095"/>
            <a:chOff x="0" y="0"/>
            <a:chExt cx="779929" cy="412119"/>
          </a:xfrm>
        </p:grpSpPr>
        <p:sp>
          <p:nvSpPr>
            <p:cNvPr id="76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rPr>
                <a:t>2014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3" grpId="0" animBg="1" build="allAtOnce"/>
      <p:bldP spid="80" grpId="0" animBg="1"/>
      <p:bldP spid="81" grpId="0" animBg="1" build="allAtOnce"/>
      <p:bldP spid="115" grpId="0"/>
      <p:bldP spid="65" grpId="0" animBg="1"/>
      <p:bldP spid="67" grpId="0" animBg="1" build="allAtOnce"/>
      <p:bldP spid="55" grpId="0" animBg="1"/>
      <p:bldP spid="62" grpId="0" animBg="1" build="allAtOnce"/>
      <p:bldP spid="74" grpId="0" animBg="1"/>
      <p:bldP spid="75" grpId="0" animBg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257917" y="2387654"/>
            <a:ext cx="1474124" cy="831123"/>
            <a:chOff x="3064783" y="2745894"/>
            <a:chExt cx="1911179" cy="939809"/>
          </a:xfrm>
        </p:grpSpPr>
        <p:sp>
          <p:nvSpPr>
            <p:cNvPr id="8" name="TextBox 7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78" y="2139435"/>
            <a:ext cx="1476693" cy="1472219"/>
          </a:xfrm>
          <a:prstGeom prst="ellipse">
            <a:avLst/>
          </a:prstGeom>
          <a:noFill/>
          <a:ln w="412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257" y="2008554"/>
            <a:ext cx="1408798" cy="1404528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8926" y="2115289"/>
            <a:ext cx="1463383" cy="1458948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50" y="4378525"/>
            <a:ext cx="1449535" cy="1445143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3227" y="4223139"/>
            <a:ext cx="1516859" cy="1516859"/>
          </a:xfrm>
          <a:prstGeom prst="ellipse">
            <a:avLst/>
          </a:prstGeom>
          <a:noFill/>
          <a:ln w="412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8015" y="4150869"/>
            <a:ext cx="1573972" cy="1569203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63" name="组合 62"/>
          <p:cNvGrpSpPr/>
          <p:nvPr/>
        </p:nvGrpSpPr>
        <p:grpSpPr>
          <a:xfrm>
            <a:off x="6645187" y="2387654"/>
            <a:ext cx="1474124" cy="831123"/>
            <a:chOff x="3064783" y="2745894"/>
            <a:chExt cx="1911179" cy="939809"/>
          </a:xfrm>
        </p:grpSpPr>
        <p:sp>
          <p:nvSpPr>
            <p:cNvPr id="64" name="TextBox 63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827175" y="2387654"/>
            <a:ext cx="1474124" cy="831123"/>
            <a:chOff x="3064783" y="2745894"/>
            <a:chExt cx="1911179" cy="939809"/>
          </a:xfrm>
        </p:grpSpPr>
        <p:sp>
          <p:nvSpPr>
            <p:cNvPr id="77" name="TextBox 76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257917" y="4566006"/>
            <a:ext cx="1474124" cy="831123"/>
            <a:chOff x="3064783" y="2745894"/>
            <a:chExt cx="1911179" cy="939809"/>
          </a:xfrm>
        </p:grpSpPr>
        <p:sp>
          <p:nvSpPr>
            <p:cNvPr id="81" name="TextBox 80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5187" y="4566006"/>
            <a:ext cx="1474124" cy="831123"/>
            <a:chOff x="3064783" y="2745894"/>
            <a:chExt cx="1911179" cy="939809"/>
          </a:xfrm>
        </p:grpSpPr>
        <p:sp>
          <p:nvSpPr>
            <p:cNvPr id="86" name="TextBox 85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827175" y="4566006"/>
            <a:ext cx="1474124" cy="831123"/>
            <a:chOff x="3064783" y="2745894"/>
            <a:chExt cx="1911179" cy="939809"/>
          </a:xfrm>
        </p:grpSpPr>
        <p:sp>
          <p:nvSpPr>
            <p:cNvPr id="94" name="TextBox 93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职位：项目总监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67" name="椭圆 66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546915" y="504092"/>
            <a:ext cx="293491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团队介绍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Team Introduction</a:t>
            </a:r>
            <a:endParaRPr lang="zh-CN" altLang="en-US" sz="1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7057379" y="3127029"/>
            <a:ext cx="3799741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052521" y="3745558"/>
            <a:ext cx="3732590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052521" y="4443517"/>
            <a:ext cx="3732590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052521" y="5178218"/>
            <a:ext cx="4040484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15422" y="3345495"/>
            <a:ext cx="1211373" cy="2132206"/>
            <a:chOff x="5615422" y="3345495"/>
            <a:chExt cx="1211373" cy="2132206"/>
          </a:xfrm>
        </p:grpSpPr>
        <p:grpSp>
          <p:nvGrpSpPr>
            <p:cNvPr id="11" name="组合 10"/>
            <p:cNvGrpSpPr/>
            <p:nvPr/>
          </p:nvGrpSpPr>
          <p:grpSpPr>
            <a:xfrm>
              <a:off x="5615422" y="3379246"/>
              <a:ext cx="1211373" cy="2060941"/>
              <a:chOff x="5979346" y="3516214"/>
              <a:chExt cx="847449" cy="2060941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6448732" y="3516214"/>
                <a:ext cx="332576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 flipV="1">
                <a:off x="6095206" y="4182396"/>
                <a:ext cx="687967" cy="168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 flipV="1">
                <a:off x="5979346" y="5568121"/>
                <a:ext cx="803827" cy="90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/>
              <p:cNvCxnSpPr/>
              <p:nvPr/>
            </p:nvCxnSpPr>
            <p:spPr>
              <a:xfrm flipV="1">
                <a:off x="6022968" y="4920560"/>
                <a:ext cx="803827" cy="90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椭圆 97"/>
            <p:cNvSpPr/>
            <p:nvPr/>
          </p:nvSpPr>
          <p:spPr>
            <a:xfrm>
              <a:off x="6740975" y="3345495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6726463" y="4024476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6726463" y="4749307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>
              <a:off x="6734077" y="5410200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7814577" y="2314498"/>
            <a:ext cx="3799741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3"/>
          <a:stretch>
            <a:fillRect/>
          </a:stretch>
        </p:blipFill>
        <p:spPr>
          <a:xfrm>
            <a:off x="796414" y="2260046"/>
            <a:ext cx="5623747" cy="3455289"/>
          </a:xfrm>
          <a:custGeom>
            <a:avLst/>
            <a:gdLst>
              <a:gd name="connsiteX0" fmla="*/ 0 w 5623747"/>
              <a:gd name="connsiteY0" fmla="*/ 0 h 3455289"/>
              <a:gd name="connsiteX1" fmla="*/ 5623747 w 5623747"/>
              <a:gd name="connsiteY1" fmla="*/ 0 h 3455289"/>
              <a:gd name="connsiteX2" fmla="*/ 4656957 w 5623747"/>
              <a:gd name="connsiteY2" fmla="*/ 3455289 h 3455289"/>
              <a:gd name="connsiteX3" fmla="*/ 0 w 5623747"/>
              <a:gd name="connsiteY3" fmla="*/ 3455289 h 345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23747" h="3455289">
                <a:moveTo>
                  <a:pt x="0" y="0"/>
                </a:moveTo>
                <a:lnTo>
                  <a:pt x="5623747" y="0"/>
                </a:lnTo>
                <a:lnTo>
                  <a:pt x="4656957" y="3455289"/>
                </a:lnTo>
                <a:lnTo>
                  <a:pt x="0" y="3455289"/>
                </a:lnTo>
                <a:close/>
              </a:path>
            </a:pathLst>
          </a:custGeom>
        </p:spPr>
      </p:pic>
      <p:sp>
        <p:nvSpPr>
          <p:cNvPr id="80" name="Freeform 71"/>
          <p:cNvSpPr/>
          <p:nvPr/>
        </p:nvSpPr>
        <p:spPr bwMode="auto">
          <a:xfrm>
            <a:off x="5781783" y="3153486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ctr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Freeform 71"/>
          <p:cNvSpPr/>
          <p:nvPr/>
        </p:nvSpPr>
        <p:spPr bwMode="auto">
          <a:xfrm>
            <a:off x="5615422" y="3840633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4" name="Freeform 71"/>
          <p:cNvSpPr/>
          <p:nvPr/>
        </p:nvSpPr>
        <p:spPr bwMode="auto">
          <a:xfrm>
            <a:off x="5434543" y="4527777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8" name="Freeform 71"/>
          <p:cNvSpPr/>
          <p:nvPr/>
        </p:nvSpPr>
        <p:spPr bwMode="auto">
          <a:xfrm>
            <a:off x="5247857" y="5214921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2" name="椭圆 51"/>
            <p:cNvSpPr/>
            <p:nvPr/>
          </p:nvSpPr>
          <p:spPr>
            <a:xfrm flipH="1" flipV="1">
              <a:off x="622598" y="695550"/>
              <a:ext cx="1369947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574740" y="504092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项目介绍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Project Plan</a:t>
            </a:r>
            <a:endParaRPr lang="zh-CN" altLang="en-US" sz="1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44947" y="6597352"/>
            <a:ext cx="12235360" cy="269640"/>
            <a:chOff x="-44947" y="6597352"/>
            <a:chExt cx="12235360" cy="269640"/>
          </a:xfrm>
          <a:solidFill>
            <a:srgbClr val="CB1B3D"/>
          </a:solidFill>
        </p:grpSpPr>
        <p:sp>
          <p:nvSpPr>
            <p:cNvPr id="54" name="矩形 53"/>
            <p:cNvSpPr/>
            <p:nvPr/>
          </p:nvSpPr>
          <p:spPr>
            <a:xfrm>
              <a:off x="-44947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4035287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111344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0" name="Freeform 74"/>
          <p:cNvSpPr/>
          <p:nvPr/>
        </p:nvSpPr>
        <p:spPr bwMode="auto">
          <a:xfrm>
            <a:off x="5921381" y="2242491"/>
            <a:ext cx="6294510" cy="719535"/>
          </a:xfrm>
          <a:custGeom>
            <a:avLst/>
            <a:gdLst>
              <a:gd name="T0" fmla="*/ 38 w 1054"/>
              <a:gd name="T1" fmla="*/ 0 h 161"/>
              <a:gd name="T2" fmla="*/ 1054 w 1054"/>
              <a:gd name="T3" fmla="*/ 0 h 161"/>
              <a:gd name="T4" fmla="*/ 1054 w 1054"/>
              <a:gd name="T5" fmla="*/ 161 h 161"/>
              <a:gd name="T6" fmla="*/ 0 w 1054"/>
              <a:gd name="T7" fmla="*/ 161 h 161"/>
              <a:gd name="T8" fmla="*/ 38 w 1054"/>
              <a:gd name="T9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4" h="161">
                <a:moveTo>
                  <a:pt x="38" y="0"/>
                </a:moveTo>
                <a:lnTo>
                  <a:pt x="1054" y="0"/>
                </a:lnTo>
                <a:lnTo>
                  <a:pt x="1054" y="161"/>
                </a:lnTo>
                <a:lnTo>
                  <a:pt x="0" y="161"/>
                </a:lnTo>
                <a:lnTo>
                  <a:pt x="38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342109" y="2377338"/>
            <a:ext cx="184418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项目计划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2" grpId="0"/>
      <p:bldP spid="130" grpId="0"/>
      <p:bldP spid="131" grpId="0"/>
      <p:bldP spid="161" grpId="0"/>
      <p:bldP spid="80" grpId="0" animBg="1"/>
      <p:bldP spid="113" grpId="0" animBg="1"/>
      <p:bldP spid="114" grpId="0" animBg="1"/>
      <p:bldP spid="118" grpId="0" animBg="1"/>
      <p:bldP spid="69" grpId="0"/>
      <p:bldP spid="90" grpId="0" animBg="1"/>
      <p:bldP spid="1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73" y="2133137"/>
            <a:ext cx="2107181" cy="140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73" y="4073903"/>
            <a:ext cx="2107181" cy="1404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75" y="2161867"/>
            <a:ext cx="2070913" cy="1380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64" y="4073903"/>
            <a:ext cx="2092828" cy="1400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8503778" y="2237214"/>
            <a:ext cx="2283434" cy="3173134"/>
            <a:chOff x="8503778" y="2237214"/>
            <a:chExt cx="2283434" cy="3173134"/>
          </a:xfrm>
        </p:grpSpPr>
        <p:sp>
          <p:nvSpPr>
            <p:cNvPr id="43" name="TextBox 42"/>
            <p:cNvSpPr txBox="1"/>
            <p:nvPr/>
          </p:nvSpPr>
          <p:spPr>
            <a:xfrm>
              <a:off x="8503778" y="2798119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03778" y="2279309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554964" y="4861297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554964" y="4301768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9390916" y="2237214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</a:t>
              </a:r>
              <a:endPara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9442102" y="4259085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</a:t>
              </a:r>
              <a:endPara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0670" y="2419796"/>
            <a:ext cx="2281730" cy="2877582"/>
            <a:chOff x="1270670" y="2419796"/>
            <a:chExt cx="2281730" cy="2877582"/>
          </a:xfrm>
        </p:grpSpPr>
        <p:sp>
          <p:nvSpPr>
            <p:cNvPr id="41" name="TextBox 40"/>
            <p:cNvSpPr txBox="1"/>
            <p:nvPr/>
          </p:nvSpPr>
          <p:spPr>
            <a:xfrm>
              <a:off x="1296420" y="3022003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778124" y="2509979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70670" y="4748327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728642" y="4245950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2125863" y="2419796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</a:t>
              </a:r>
              <a:endPara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2100113" y="4221088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</a:t>
              </a:r>
              <a:endPara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74" name="椭圆 73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580372" y="519481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项目重点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Key projects</a:t>
            </a:r>
            <a:endParaRPr lang="zh-CN" altLang="en-US" sz="1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 111"/>
          <p:cNvSpPr/>
          <p:nvPr/>
        </p:nvSpPr>
        <p:spPr>
          <a:xfrm>
            <a:off x="2085453" y="4629259"/>
            <a:ext cx="1361688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086022" y="3951251"/>
            <a:ext cx="2024806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086022" y="3273242"/>
            <a:ext cx="2851927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2086022" y="2595233"/>
            <a:ext cx="3118273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85451" y="2010617"/>
            <a:ext cx="3985040" cy="3365639"/>
            <a:chOff x="2085451" y="2010617"/>
            <a:chExt cx="3985040" cy="3365639"/>
          </a:xfrm>
        </p:grpSpPr>
        <p:cxnSp>
          <p:nvCxnSpPr>
            <p:cNvPr id="118" name="直接箭头连接符 117"/>
            <p:cNvCxnSpPr/>
            <p:nvPr/>
          </p:nvCxnSpPr>
          <p:spPr>
            <a:xfrm>
              <a:off x="2086024" y="5376256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/>
            <p:nvPr/>
          </p:nvCxnSpPr>
          <p:spPr>
            <a:xfrm flipV="1">
              <a:off x="2085451" y="2010617"/>
              <a:ext cx="571" cy="334488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7583852" y="1556792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3878077"/>
            <a:ext cx="3638931" cy="1639155"/>
          </a:xfrm>
          <a:prstGeom prst="rect">
            <a:avLst/>
          </a:prstGeom>
        </p:spPr>
      </p:pic>
      <p:sp>
        <p:nvSpPr>
          <p:cNvPr id="126" name="TextBox 125"/>
          <p:cNvSpPr txBox="1"/>
          <p:nvPr/>
        </p:nvSpPr>
        <p:spPr>
          <a:xfrm>
            <a:off x="7597859" y="1922346"/>
            <a:ext cx="3249873" cy="5290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" name="任意多边形 132"/>
          <p:cNvSpPr/>
          <p:nvPr/>
        </p:nvSpPr>
        <p:spPr>
          <a:xfrm>
            <a:off x="4599268" y="2712862"/>
            <a:ext cx="1323976" cy="2647951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57037" y="2595233"/>
            <a:ext cx="2416836" cy="2388289"/>
            <a:chOff x="3457037" y="2595233"/>
            <a:chExt cx="2416836" cy="2388289"/>
          </a:xfrm>
        </p:grpSpPr>
        <p:sp>
          <p:nvSpPr>
            <p:cNvPr id="134" name="TextBox 133"/>
            <p:cNvSpPr txBox="1"/>
            <p:nvPr/>
          </p:nvSpPr>
          <p:spPr>
            <a:xfrm>
              <a:off x="5204295" y="2595233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82%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937951" y="3273242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73%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4110828" y="3953598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56%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457037" y="4598811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32%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0916" y="2576071"/>
            <a:ext cx="720080" cy="2407571"/>
            <a:chOff x="1430916" y="2576071"/>
            <a:chExt cx="720080" cy="2407571"/>
          </a:xfrm>
        </p:grpSpPr>
        <p:sp>
          <p:nvSpPr>
            <p:cNvPr id="129" name="TextBox 128"/>
            <p:cNvSpPr txBox="1"/>
            <p:nvPr/>
          </p:nvSpPr>
          <p:spPr>
            <a:xfrm>
              <a:off x="1430916" y="459893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430916" y="395125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430916" y="3292707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430916" y="257607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1" name="圆角矩形 140"/>
          <p:cNvSpPr/>
          <p:nvPr/>
        </p:nvSpPr>
        <p:spPr>
          <a:xfrm>
            <a:off x="6897117" y="1623286"/>
            <a:ext cx="592638" cy="547837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3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3" name="椭圆 5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574740" y="520466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项目近况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Project status</a:t>
            </a:r>
            <a:endParaRPr lang="zh-CN" altLang="en-US" sz="1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583852" y="2816739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597859" y="3182293"/>
            <a:ext cx="3249873" cy="5290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6897117" y="2883233"/>
            <a:ext cx="592638" cy="547837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3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5" grpId="0" animBg="1"/>
      <p:bldP spid="123" grpId="0"/>
      <p:bldP spid="126" grpId="0"/>
      <p:bldP spid="133" grpId="0" animBg="1"/>
      <p:bldP spid="141" grpId="0" animBg="1"/>
      <p:bldP spid="70" grpId="0"/>
      <p:bldP spid="76" grpId="0"/>
      <p:bldP spid="77" grpId="0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59266" y="2114499"/>
            <a:ext cx="3633590" cy="2744529"/>
            <a:chOff x="1061987" y="1994163"/>
            <a:chExt cx="4169575" cy="2926068"/>
          </a:xfrm>
        </p:grpSpPr>
        <p:sp>
          <p:nvSpPr>
            <p:cNvPr id="80" name="矩形 79"/>
            <p:cNvSpPr/>
            <p:nvPr/>
          </p:nvSpPr>
          <p:spPr>
            <a:xfrm rot="16200000">
              <a:off x="4044692" y="3940802"/>
              <a:ext cx="92907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 rot="16200000">
              <a:off x="2915758" y="3570745"/>
              <a:ext cx="1668414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 rot="16200000">
              <a:off x="1953189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 rot="16200000">
              <a:off x="1540667" y="3714190"/>
              <a:ext cx="1381522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88380" y="2915204"/>
              <a:ext cx="669578" cy="36093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66%</a:t>
              </a:r>
              <a:endParaRPr lang="zh-CN" altLang="en-US" sz="1600" spc="-1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512305" y="2634259"/>
              <a:ext cx="669578" cy="68907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79%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259100" y="3364068"/>
              <a:ext cx="669578" cy="68907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43%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51607" y="2243684"/>
              <a:ext cx="669578" cy="36093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95%</a:t>
              </a:r>
              <a:endParaRPr lang="zh-CN" altLang="en-US" sz="16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989162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826647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496225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309946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061987" y="1994163"/>
              <a:ext cx="4169575" cy="2597744"/>
              <a:chOff x="1061987" y="1994163"/>
              <a:chExt cx="4169575" cy="2597744"/>
            </a:xfrm>
          </p:grpSpPr>
          <p:cxnSp>
            <p:nvCxnSpPr>
              <p:cNvPr id="91" name="直接箭头连接符 90"/>
              <p:cNvCxnSpPr/>
              <p:nvPr/>
            </p:nvCxnSpPr>
            <p:spPr>
              <a:xfrm flipV="1">
                <a:off x="1650042" y="1994163"/>
                <a:ext cx="0" cy="25977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>
                <a:off x="1610809" y="4591453"/>
                <a:ext cx="362075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TextBox 130"/>
              <p:cNvSpPr txBox="1"/>
              <p:nvPr/>
            </p:nvSpPr>
            <p:spPr>
              <a:xfrm>
                <a:off x="1061987" y="4318602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61987" y="4109015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061987" y="3871788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061987" y="3634563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1061987" y="3397336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500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1061987" y="3160110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600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061987" y="2922884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700</a:t>
                </a:r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1061987" y="2695449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800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1061987" y="2516282"/>
                <a:ext cx="450467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900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061987" y="2326314"/>
                <a:ext cx="546119" cy="25643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1000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" name="Line 6"/>
              <p:cNvSpPr>
                <a:spLocks noChangeShapeType="1"/>
              </p:cNvSpPr>
              <p:nvPr/>
            </p:nvSpPr>
            <p:spPr bwMode="auto">
              <a:xfrm>
                <a:off x="1396955" y="308117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7" name="Line 7"/>
              <p:cNvSpPr>
                <a:spLocks noChangeShapeType="1"/>
              </p:cNvSpPr>
              <p:nvPr/>
            </p:nvSpPr>
            <p:spPr bwMode="auto">
              <a:xfrm>
                <a:off x="1396955" y="3310689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Line 8"/>
              <p:cNvSpPr>
                <a:spLocks noChangeShapeType="1"/>
              </p:cNvSpPr>
              <p:nvPr/>
            </p:nvSpPr>
            <p:spPr bwMode="auto">
              <a:xfrm>
                <a:off x="1396955" y="3534805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" name="Line 9"/>
              <p:cNvSpPr>
                <a:spLocks noChangeShapeType="1"/>
              </p:cNvSpPr>
              <p:nvPr/>
            </p:nvSpPr>
            <p:spPr bwMode="auto">
              <a:xfrm>
                <a:off x="1396955" y="3764321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" name="Line 10"/>
              <p:cNvSpPr>
                <a:spLocks noChangeShapeType="1"/>
              </p:cNvSpPr>
              <p:nvPr/>
            </p:nvSpPr>
            <p:spPr bwMode="auto">
              <a:xfrm>
                <a:off x="1396955" y="3993837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1" name="Line 11"/>
              <p:cNvSpPr>
                <a:spLocks noChangeShapeType="1"/>
              </p:cNvSpPr>
              <p:nvPr/>
            </p:nvSpPr>
            <p:spPr bwMode="auto">
              <a:xfrm>
                <a:off x="1396955" y="4223352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1" name="Line 12"/>
              <p:cNvSpPr>
                <a:spLocks noChangeShapeType="1"/>
              </p:cNvSpPr>
              <p:nvPr/>
            </p:nvSpPr>
            <p:spPr bwMode="auto">
              <a:xfrm>
                <a:off x="1396955" y="442630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7" name="Line 10"/>
              <p:cNvSpPr>
                <a:spLocks noChangeShapeType="1"/>
              </p:cNvSpPr>
              <p:nvPr/>
            </p:nvSpPr>
            <p:spPr bwMode="auto">
              <a:xfrm>
                <a:off x="1540366" y="2411492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8" name="Line 11"/>
              <p:cNvSpPr>
                <a:spLocks noChangeShapeType="1"/>
              </p:cNvSpPr>
              <p:nvPr/>
            </p:nvSpPr>
            <p:spPr bwMode="auto">
              <a:xfrm>
                <a:off x="1540365" y="2641008"/>
                <a:ext cx="354778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9" name="Line 12"/>
              <p:cNvSpPr>
                <a:spLocks noChangeShapeType="1"/>
              </p:cNvSpPr>
              <p:nvPr/>
            </p:nvSpPr>
            <p:spPr bwMode="auto">
              <a:xfrm>
                <a:off x="1509073" y="2843960"/>
                <a:ext cx="3579080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3" name="Line 10"/>
              <p:cNvSpPr>
                <a:spLocks noChangeShapeType="1"/>
              </p:cNvSpPr>
              <p:nvPr/>
            </p:nvSpPr>
            <p:spPr bwMode="auto">
              <a:xfrm>
                <a:off x="1540366" y="2172083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35478" y="2114499"/>
            <a:ext cx="3633590" cy="2744529"/>
            <a:chOff x="7038199" y="1994163"/>
            <a:chExt cx="4169575" cy="2926068"/>
          </a:xfrm>
        </p:grpSpPr>
        <p:sp>
          <p:nvSpPr>
            <p:cNvPr id="185" name="矩形 184"/>
            <p:cNvSpPr/>
            <p:nvPr/>
          </p:nvSpPr>
          <p:spPr>
            <a:xfrm rot="16200000">
              <a:off x="9537325" y="3457222"/>
              <a:ext cx="189623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 rot="16200000">
              <a:off x="9010585" y="3689357"/>
              <a:ext cx="1431187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 rot="16200000">
              <a:off x="7929401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 rot="16200000">
              <a:off x="7124673" y="3321984"/>
              <a:ext cx="2165935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89" name="直接箭头连接符 188"/>
            <p:cNvCxnSpPr/>
            <p:nvPr/>
          </p:nvCxnSpPr>
          <p:spPr>
            <a:xfrm flipV="1">
              <a:off x="7626254" y="1994163"/>
              <a:ext cx="0" cy="25977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/>
            <p:nvPr/>
          </p:nvCxnSpPr>
          <p:spPr>
            <a:xfrm>
              <a:off x="7587021" y="4591453"/>
              <a:ext cx="36207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7953434" y="2133288"/>
              <a:ext cx="669578" cy="36093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99%</a:t>
              </a:r>
              <a:endParaRPr lang="zh-CN" altLang="en-US" sz="1600" spc="-1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9459489" y="2839694"/>
              <a:ext cx="669578" cy="68907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69%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0207189" y="2401664"/>
              <a:ext cx="669578" cy="68907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88%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8727819" y="2243684"/>
              <a:ext cx="669578" cy="36093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95%</a:t>
              </a:r>
              <a:endParaRPr lang="zh-CN" altLang="en-US" sz="1600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038199" y="4318602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7038199" y="4109016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038199" y="3871789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7038199" y="3634563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7038199" y="3397336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038199" y="3160110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038199" y="2922884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700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7965374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8802859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472437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10286158" y="4663797"/>
              <a:ext cx="487256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038199" y="2695449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800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7038199" y="2516282"/>
              <a:ext cx="450467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900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038199" y="2326314"/>
              <a:ext cx="546119" cy="25643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1000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9" name="Line 6"/>
            <p:cNvSpPr>
              <a:spLocks noChangeShapeType="1"/>
            </p:cNvSpPr>
            <p:nvPr/>
          </p:nvSpPr>
          <p:spPr bwMode="auto">
            <a:xfrm>
              <a:off x="7373167" y="308117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0" name="Line 7"/>
            <p:cNvSpPr>
              <a:spLocks noChangeShapeType="1"/>
            </p:cNvSpPr>
            <p:nvPr/>
          </p:nvSpPr>
          <p:spPr bwMode="auto">
            <a:xfrm>
              <a:off x="7373167" y="3310689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1" name="Line 8"/>
            <p:cNvSpPr>
              <a:spLocks noChangeShapeType="1"/>
            </p:cNvSpPr>
            <p:nvPr/>
          </p:nvSpPr>
          <p:spPr bwMode="auto">
            <a:xfrm>
              <a:off x="7373167" y="3534805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2" name="Line 9"/>
            <p:cNvSpPr>
              <a:spLocks noChangeShapeType="1"/>
            </p:cNvSpPr>
            <p:nvPr/>
          </p:nvSpPr>
          <p:spPr bwMode="auto">
            <a:xfrm>
              <a:off x="7373167" y="3764321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3" name="Line 10"/>
            <p:cNvSpPr>
              <a:spLocks noChangeShapeType="1"/>
            </p:cNvSpPr>
            <p:nvPr/>
          </p:nvSpPr>
          <p:spPr bwMode="auto">
            <a:xfrm>
              <a:off x="7373167" y="3993837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4" name="Line 11"/>
            <p:cNvSpPr>
              <a:spLocks noChangeShapeType="1"/>
            </p:cNvSpPr>
            <p:nvPr/>
          </p:nvSpPr>
          <p:spPr bwMode="auto">
            <a:xfrm>
              <a:off x="7373167" y="4223352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" name="Line 12"/>
            <p:cNvSpPr>
              <a:spLocks noChangeShapeType="1"/>
            </p:cNvSpPr>
            <p:nvPr/>
          </p:nvSpPr>
          <p:spPr bwMode="auto">
            <a:xfrm>
              <a:off x="7373167" y="442630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6" name="Line 10"/>
            <p:cNvSpPr>
              <a:spLocks noChangeShapeType="1"/>
            </p:cNvSpPr>
            <p:nvPr/>
          </p:nvSpPr>
          <p:spPr bwMode="auto">
            <a:xfrm>
              <a:off x="7516578" y="2411492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7" name="Line 11"/>
            <p:cNvSpPr>
              <a:spLocks noChangeShapeType="1"/>
            </p:cNvSpPr>
            <p:nvPr/>
          </p:nvSpPr>
          <p:spPr bwMode="auto">
            <a:xfrm>
              <a:off x="7516577" y="2641008"/>
              <a:ext cx="354778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8" name="Line 12"/>
            <p:cNvSpPr>
              <a:spLocks noChangeShapeType="1"/>
            </p:cNvSpPr>
            <p:nvPr/>
          </p:nvSpPr>
          <p:spPr bwMode="auto">
            <a:xfrm>
              <a:off x="7485285" y="2843960"/>
              <a:ext cx="3579080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9" name="Line 10"/>
            <p:cNvSpPr>
              <a:spLocks noChangeShapeType="1"/>
            </p:cNvSpPr>
            <p:nvPr/>
          </p:nvSpPr>
          <p:spPr bwMode="auto">
            <a:xfrm>
              <a:off x="7516578" y="2172083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87252" y="2034512"/>
            <a:ext cx="1054199" cy="2649679"/>
            <a:chOff x="5489974" y="1916832"/>
            <a:chExt cx="1209702" cy="282494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102733" y="1916832"/>
              <a:ext cx="0" cy="28249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489974" y="2562739"/>
              <a:ext cx="1209702" cy="11470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887252" y="2571521"/>
            <a:ext cx="11922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vs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8056288" y="5375113"/>
            <a:ext cx="234275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8100816" y="4976644"/>
            <a:ext cx="1203531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2014</a:t>
            </a: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年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24" name="圆角矩形 223"/>
          <p:cNvSpPr/>
          <p:nvPr/>
        </p:nvSpPr>
        <p:spPr>
          <a:xfrm>
            <a:off x="7428588" y="5098426"/>
            <a:ext cx="685767" cy="26108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去年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2166857" y="5375113"/>
            <a:ext cx="234275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2218486" y="4976644"/>
            <a:ext cx="1203531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2015</a:t>
            </a: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年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30" name="圆角矩形 229"/>
          <p:cNvSpPr/>
          <p:nvPr/>
        </p:nvSpPr>
        <p:spPr>
          <a:xfrm>
            <a:off x="1442475" y="5098426"/>
            <a:ext cx="764300" cy="26108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今年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118" name="椭圆 11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1515536" y="485351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去年相比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Compared with last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2" grpId="0"/>
      <p:bldP spid="223" grpId="0"/>
      <p:bldP spid="224" grpId="0" animBg="1"/>
      <p:bldP spid="228" grpId="0"/>
      <p:bldP spid="229" grpId="0"/>
      <p:bldP spid="230" grpId="0" animBg="1"/>
      <p:bldP spid="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15862" y="1966627"/>
            <a:ext cx="1745040" cy="1801217"/>
            <a:chOff x="4006974" y="-6004653"/>
            <a:chExt cx="1745040" cy="1801217"/>
          </a:xfrm>
        </p:grpSpPr>
        <p:sp>
          <p:nvSpPr>
            <p:cNvPr id="123" name="TextBox 122"/>
            <p:cNvSpPr txBox="1"/>
            <p:nvPr/>
          </p:nvSpPr>
          <p:spPr>
            <a:xfrm>
              <a:off x="4036859" y="-4665101"/>
              <a:ext cx="15580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0" name="Freeform 6"/>
            <p:cNvSpPr>
              <a:spLocks noEditPoints="1"/>
            </p:cNvSpPr>
            <p:nvPr/>
          </p:nvSpPr>
          <p:spPr bwMode="auto">
            <a:xfrm>
              <a:off x="4006974" y="-6004653"/>
              <a:ext cx="1745040" cy="1096398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224733" y="1736774"/>
            <a:ext cx="2028707" cy="2064549"/>
            <a:chOff x="6250060" y="1757290"/>
            <a:chExt cx="2028707" cy="2064549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507848" y="1757290"/>
              <a:ext cx="1553246" cy="1988959"/>
              <a:chOff x="6507848" y="1757290"/>
              <a:chExt cx="1553246" cy="1988959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6507848" y="1757290"/>
                <a:ext cx="1553246" cy="1988959"/>
                <a:chOff x="6357056" y="2129548"/>
                <a:chExt cx="1722034" cy="2205091"/>
              </a:xfrm>
            </p:grpSpPr>
            <p:grpSp>
              <p:nvGrpSpPr>
                <p:cNvPr id="131" name="组合 130"/>
                <p:cNvGrpSpPr/>
                <p:nvPr/>
              </p:nvGrpSpPr>
              <p:grpSpPr>
                <a:xfrm>
                  <a:off x="6416528" y="2129548"/>
                  <a:ext cx="1500957" cy="1549924"/>
                  <a:chOff x="6416528" y="2129548"/>
                  <a:chExt cx="1500957" cy="1549924"/>
                </a:xfrm>
              </p:grpSpPr>
              <p:sp>
                <p:nvSpPr>
                  <p:cNvPr id="133" name="椭圆 132"/>
                  <p:cNvSpPr/>
                  <p:nvPr/>
                </p:nvSpPr>
                <p:spPr>
                  <a:xfrm flipH="1" flipV="1">
                    <a:off x="6416528" y="2129548"/>
                    <a:ext cx="1500957" cy="1549924"/>
                  </a:xfrm>
                  <a:prstGeom prst="ellipse">
                    <a:avLst/>
                  </a:prstGeom>
                  <a:noFill/>
                  <a:ln w="88900" cap="rnd" cmpd="sng">
                    <a:solidFill>
                      <a:srgbClr val="CB1B3D"/>
                    </a:solidFill>
                    <a:round/>
                  </a:ln>
                  <a:effectLst>
                    <a:innerShdw dist="50800" dir="90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32" name="TextBox 131"/>
                <p:cNvSpPr txBox="1"/>
                <p:nvPr/>
              </p:nvSpPr>
              <p:spPr>
                <a:xfrm>
                  <a:off x="6357056" y="3891051"/>
                  <a:ext cx="1722034" cy="443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30" name="TextBox 129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02</a:t>
                </a:r>
                <a:endParaRPr lang="zh-CN" altLang="en-US" sz="6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6250060" y="3360174"/>
              <a:ext cx="2028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工作完成概述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144" name="TextBox 143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团队完成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6" name="直角三角形 145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148" name="TextBox 147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月计划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0" name="直角三角形 149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77" name="TextBox 176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9" name="直角三角形 178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81" name="TextBox 180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季度完成近况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3" name="直角三角形 182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86" name="TextBox 185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88" name="椭圆 187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9" name="直角三角形 188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91" name="TextBox 190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3" name="直角三角形 192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50000"/>
              <a:alpha val="28000"/>
            </a:schemeClr>
          </a:solidFill>
        </p:grpSpPr>
        <p:sp>
          <p:nvSpPr>
            <p:cNvPr id="210" name="等腰三角形 209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2" name="等腰三角形 211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gradFill>
            <a:gsLst>
              <a:gs pos="0">
                <a:srgbClr val="CB1B3D"/>
              </a:gs>
              <a:gs pos="100000">
                <a:srgbClr val="CB1B3D"/>
              </a:gs>
            </a:gsLst>
            <a:lin ang="12600000" scaled="0"/>
          </a:gradFill>
        </p:grpSpPr>
        <p:sp>
          <p:nvSpPr>
            <p:cNvPr id="68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6022044" y="1478795"/>
            <a:ext cx="45719" cy="240879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700431" y="2348880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619957" y="2737757"/>
            <a:ext cx="2603041" cy="271304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429601" y="2024612"/>
            <a:ext cx="2937413" cy="3560407"/>
          </a:xfrm>
          <a:prstGeom prst="roundRect">
            <a:avLst/>
          </a:prstGeom>
          <a:noFill/>
          <a:ln w="15875"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09790" y="1790699"/>
            <a:ext cx="1677610" cy="432048"/>
            <a:chOff x="2109790" y="1790699"/>
            <a:chExt cx="1677610" cy="432048"/>
          </a:xfrm>
        </p:grpSpPr>
        <p:sp>
          <p:nvSpPr>
            <p:cNvPr id="73" name="圆角矩形 72"/>
            <p:cNvSpPr/>
            <p:nvPr/>
          </p:nvSpPr>
          <p:spPr>
            <a:xfrm>
              <a:off x="2109790" y="1790699"/>
              <a:ext cx="1440160" cy="432048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314766" y="1820153"/>
              <a:ext cx="1472634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完成概述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67013" y="2549219"/>
            <a:ext cx="2811053" cy="2680195"/>
            <a:chOff x="4367014" y="2549219"/>
            <a:chExt cx="681712" cy="2680195"/>
          </a:xfrm>
        </p:grpSpPr>
        <p:cxnSp>
          <p:nvCxnSpPr>
            <p:cNvPr id="11" name="直接连接符 10"/>
            <p:cNvCxnSpPr>
              <a:endCxn id="4" idx="1"/>
            </p:cNvCxnSpPr>
            <p:nvPr/>
          </p:nvCxnSpPr>
          <p:spPr>
            <a:xfrm>
              <a:off x="4367014" y="254921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4367014" y="3449940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4367014" y="431340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4367014" y="5229413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178067" y="1794000"/>
            <a:ext cx="4139243" cy="3791019"/>
            <a:chOff x="7178067" y="1794000"/>
            <a:chExt cx="4139243" cy="3791019"/>
          </a:xfrm>
        </p:grpSpPr>
        <p:grpSp>
          <p:nvGrpSpPr>
            <p:cNvPr id="7" name="组合 6"/>
            <p:cNvGrpSpPr/>
            <p:nvPr/>
          </p:nvGrpSpPr>
          <p:grpSpPr>
            <a:xfrm>
              <a:off x="7178067" y="3893558"/>
              <a:ext cx="4139243" cy="1691461"/>
              <a:chOff x="7445805" y="4025024"/>
              <a:chExt cx="4092125" cy="1691461"/>
            </a:xfrm>
          </p:grpSpPr>
          <p:pic>
            <p:nvPicPr>
              <p:cNvPr id="120" name="Picture 3" descr="F:\出售\PPT\______________图片素材\59f5225d4dd36b09f8ade3e55c755816.jpg"/>
              <p:cNvPicPr>
                <a:picLocks noChangeAspect="1" noChangeArrowheads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12416" r="914"/>
              <a:stretch>
                <a:fillRect/>
              </a:stretch>
            </p:blipFill>
            <p:spPr bwMode="auto">
              <a:xfrm>
                <a:off x="9458303" y="4025024"/>
                <a:ext cx="2079627" cy="16914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5805" y="4025024"/>
                <a:ext cx="1947470" cy="1691461"/>
              </a:xfrm>
              <a:prstGeom prst="rect">
                <a:avLst/>
              </a:prstGeom>
            </p:spPr>
          </p:pic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8067" y="1794000"/>
              <a:ext cx="4139243" cy="1825218"/>
            </a:xfrm>
            <a:prstGeom prst="rect">
              <a:avLst/>
            </a:prstGeom>
          </p:spPr>
        </p:pic>
      </p:grpSp>
      <p:grpSp>
        <p:nvGrpSpPr>
          <p:cNvPr id="56" name="组合 55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7" name="椭圆 56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549735" y="55510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团队完成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Team complete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48726" y="2321898"/>
            <a:ext cx="1531822" cy="450830"/>
            <a:chOff x="5048726" y="2321898"/>
            <a:chExt cx="1531822" cy="450830"/>
          </a:xfrm>
          <a:solidFill>
            <a:srgbClr val="CB1B3D"/>
          </a:solidFill>
        </p:grpSpPr>
        <p:sp>
          <p:nvSpPr>
            <p:cNvPr id="4" name="圆角矩形 3"/>
            <p:cNvSpPr/>
            <p:nvPr/>
          </p:nvSpPr>
          <p:spPr>
            <a:xfrm>
              <a:off x="5048726" y="2325711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231110" y="2321898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48726" y="3230247"/>
            <a:ext cx="1531822" cy="447017"/>
            <a:chOff x="5048726" y="3230247"/>
            <a:chExt cx="1531822" cy="447017"/>
          </a:xfrm>
          <a:solidFill>
            <a:srgbClr val="CB1B3D"/>
          </a:solidFill>
        </p:grpSpPr>
        <p:sp>
          <p:nvSpPr>
            <p:cNvPr id="125" name="圆角矩形 124"/>
            <p:cNvSpPr/>
            <p:nvPr/>
          </p:nvSpPr>
          <p:spPr>
            <a:xfrm>
              <a:off x="5048726" y="3230247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231110" y="3257586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8726" y="4122663"/>
            <a:ext cx="1531822" cy="447067"/>
            <a:chOff x="5048726" y="4122663"/>
            <a:chExt cx="1531822" cy="447067"/>
          </a:xfrm>
          <a:solidFill>
            <a:srgbClr val="CB1B3D"/>
          </a:solidFill>
        </p:grpSpPr>
        <p:sp>
          <p:nvSpPr>
            <p:cNvPr id="126" name="圆角矩形 125"/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5231110" y="4122663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48726" y="5005906"/>
            <a:ext cx="1531822" cy="447017"/>
            <a:chOff x="5048726" y="5005906"/>
            <a:chExt cx="1531822" cy="447017"/>
          </a:xfrm>
          <a:solidFill>
            <a:srgbClr val="CB1B3D"/>
          </a:solidFill>
        </p:grpSpPr>
        <p:sp>
          <p:nvSpPr>
            <p:cNvPr id="127" name="圆角矩形 126"/>
            <p:cNvSpPr/>
            <p:nvPr/>
          </p:nvSpPr>
          <p:spPr>
            <a:xfrm>
              <a:off x="5048726" y="5005906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231110" y="5015537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 rot="5400000">
            <a:off x="5699144" y="1864573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3" name="燕尾形 172"/>
          <p:cNvSpPr/>
          <p:nvPr/>
        </p:nvSpPr>
        <p:spPr>
          <a:xfrm rot="5400000">
            <a:off x="5699144" y="2872869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" name="燕尾形 173"/>
          <p:cNvSpPr/>
          <p:nvPr/>
        </p:nvSpPr>
        <p:spPr>
          <a:xfrm rot="5400000">
            <a:off x="5699144" y="3754497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5" name="燕尾形 174"/>
          <p:cNvSpPr/>
          <p:nvPr/>
        </p:nvSpPr>
        <p:spPr>
          <a:xfrm rot="5400000">
            <a:off x="5699144" y="4608150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2" grpId="0" animBg="1"/>
      <p:bldP spid="61" grpId="0"/>
      <p:bldP spid="8" grpId="0" animBg="1"/>
      <p:bldP spid="173" grpId="0" animBg="1"/>
      <p:bldP spid="174" grpId="0" animBg="1"/>
      <p:bldP spid="1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511030" y="5414486"/>
            <a:ext cx="2201964" cy="71363"/>
            <a:chOff x="3657430" y="5426332"/>
            <a:chExt cx="2988679" cy="96857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56" name="直接连接符 55"/>
            <p:cNvCxnSpPr/>
            <p:nvPr/>
          </p:nvCxnSpPr>
          <p:spPr>
            <a:xfrm flipV="1">
              <a:off x="3657430" y="5476133"/>
              <a:ext cx="2963280" cy="47056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6560385" y="5426332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807174" y="4625519"/>
            <a:ext cx="1849584" cy="69336"/>
            <a:chOff x="5023235" y="4943701"/>
            <a:chExt cx="2510426" cy="94108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59" name="直接连接符 58"/>
            <p:cNvCxnSpPr/>
            <p:nvPr/>
          </p:nvCxnSpPr>
          <p:spPr>
            <a:xfrm flipV="1">
              <a:off x="5023235" y="4990752"/>
              <a:ext cx="2484888" cy="47057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7447937" y="4943701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20535" y="3884401"/>
            <a:ext cx="1639263" cy="66248"/>
            <a:chOff x="6108800" y="4203133"/>
            <a:chExt cx="2224962" cy="89918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62" name="直接连接符 61"/>
            <p:cNvCxnSpPr/>
            <p:nvPr/>
          </p:nvCxnSpPr>
          <p:spPr>
            <a:xfrm flipV="1">
              <a:off x="6108800" y="4245996"/>
              <a:ext cx="2221786" cy="47055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/>
            <p:cNvSpPr/>
            <p:nvPr/>
          </p:nvSpPr>
          <p:spPr>
            <a:xfrm>
              <a:off x="8248038" y="4203133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807506" y="3236028"/>
            <a:ext cx="1376358" cy="73537"/>
            <a:chOff x="7189930" y="3554751"/>
            <a:chExt cx="1868120" cy="99811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65" name="直接连接符 64"/>
            <p:cNvCxnSpPr/>
            <p:nvPr/>
          </p:nvCxnSpPr>
          <p:spPr>
            <a:xfrm flipV="1">
              <a:off x="7189930" y="3597614"/>
              <a:ext cx="1863217" cy="56948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8972326" y="3554751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9254408" y="2964750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627138" y="3737509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846701" y="4447954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948218" y="5280977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820536" y="2727236"/>
            <a:ext cx="1333552" cy="848585"/>
            <a:chOff x="6246060" y="2924078"/>
            <a:chExt cx="1810025" cy="1151779"/>
          </a:xfrm>
          <a:solidFill>
            <a:srgbClr val="FFC000"/>
          </a:solidFill>
        </p:grpSpPr>
        <p:sp>
          <p:nvSpPr>
            <p:cNvPr id="72" name="Freeform 62"/>
            <p:cNvSpPr/>
            <p:nvPr/>
          </p:nvSpPr>
          <p:spPr bwMode="auto">
            <a:xfrm>
              <a:off x="6246060" y="2924078"/>
              <a:ext cx="1810025" cy="1015944"/>
            </a:xfrm>
            <a:custGeom>
              <a:avLst/>
              <a:gdLst>
                <a:gd name="T0" fmla="*/ 198 w 198"/>
                <a:gd name="T1" fmla="*/ 136 h 136"/>
                <a:gd name="T2" fmla="*/ 0 w 198"/>
                <a:gd name="T3" fmla="*/ 136 h 136"/>
                <a:gd name="T4" fmla="*/ 98 w 198"/>
                <a:gd name="T5" fmla="*/ 0 h 136"/>
                <a:gd name="T6" fmla="*/ 198 w 19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36">
                  <a:moveTo>
                    <a:pt x="198" y="136"/>
                  </a:moveTo>
                  <a:lnTo>
                    <a:pt x="0" y="136"/>
                  </a:lnTo>
                  <a:lnTo>
                    <a:pt x="98" y="0"/>
                  </a:lnTo>
                  <a:lnTo>
                    <a:pt x="198" y="136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721578" y="3323919"/>
              <a:ext cx="864094" cy="75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100%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656466" y="2416201"/>
            <a:ext cx="5781712" cy="3157933"/>
            <a:chOff x="838622" y="2481298"/>
            <a:chExt cx="6487773" cy="3622269"/>
          </a:xfrm>
        </p:grpSpPr>
        <p:sp>
          <p:nvSpPr>
            <p:cNvPr id="76" name="椭圆 75"/>
            <p:cNvSpPr/>
            <p:nvPr/>
          </p:nvSpPr>
          <p:spPr>
            <a:xfrm>
              <a:off x="4571722" y="3358092"/>
              <a:ext cx="147916" cy="1479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38622" y="2481298"/>
              <a:ext cx="6487773" cy="3622269"/>
              <a:chOff x="838622" y="2481298"/>
              <a:chExt cx="6487773" cy="3622269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838622" y="2532777"/>
                <a:ext cx="6487773" cy="3570790"/>
                <a:chOff x="838622" y="2532777"/>
                <a:chExt cx="6487773" cy="3570790"/>
              </a:xfrm>
            </p:grpSpPr>
            <p:cxnSp>
              <p:nvCxnSpPr>
                <p:cNvPr id="80" name="直接连接符 79"/>
                <p:cNvCxnSpPr/>
                <p:nvPr/>
              </p:nvCxnSpPr>
              <p:spPr>
                <a:xfrm flipH="1">
                  <a:off x="2885580" y="2532777"/>
                  <a:ext cx="4440815" cy="1454859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/>
                <p:cNvCxnSpPr/>
                <p:nvPr/>
              </p:nvCxnSpPr>
              <p:spPr>
                <a:xfrm flipH="1">
                  <a:off x="838622" y="3987635"/>
                  <a:ext cx="2046957" cy="2115932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椭圆 81"/>
                <p:cNvSpPr/>
                <p:nvPr/>
              </p:nvSpPr>
              <p:spPr>
                <a:xfrm>
                  <a:off x="2805786" y="3896807"/>
                  <a:ext cx="147916" cy="147916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5872054" y="2926459"/>
                  <a:ext cx="108000" cy="108001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9" name="椭圆 78"/>
              <p:cNvSpPr/>
              <p:nvPr/>
            </p:nvSpPr>
            <p:spPr>
              <a:xfrm>
                <a:off x="7195584" y="2481298"/>
                <a:ext cx="108000" cy="108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491103" y="3017717"/>
            <a:ext cx="1737660" cy="1051361"/>
            <a:chOff x="4844436" y="3173270"/>
            <a:chExt cx="2358517" cy="1427005"/>
          </a:xfrm>
        </p:grpSpPr>
        <p:sp>
          <p:nvSpPr>
            <p:cNvPr id="99" name="Freeform 63"/>
            <p:cNvSpPr/>
            <p:nvPr/>
          </p:nvSpPr>
          <p:spPr bwMode="auto">
            <a:xfrm>
              <a:off x="4844436" y="3173270"/>
              <a:ext cx="2358517" cy="1329691"/>
            </a:xfrm>
            <a:custGeom>
              <a:avLst/>
              <a:gdLst>
                <a:gd name="T0" fmla="*/ 129 w 129"/>
                <a:gd name="T1" fmla="*/ 89 h 89"/>
                <a:gd name="T2" fmla="*/ 0 w 129"/>
                <a:gd name="T3" fmla="*/ 89 h 89"/>
                <a:gd name="T4" fmla="*/ 64 w 129"/>
                <a:gd name="T5" fmla="*/ 0 h 89"/>
                <a:gd name="T6" fmla="*/ 129 w 129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89">
                  <a:moveTo>
                    <a:pt x="129" y="89"/>
                  </a:moveTo>
                  <a:cubicBezTo>
                    <a:pt x="86" y="89"/>
                    <a:pt x="43" y="89"/>
                    <a:pt x="0" y="89"/>
                  </a:cubicBezTo>
                  <a:cubicBezTo>
                    <a:pt x="21" y="59"/>
                    <a:pt x="43" y="29"/>
                    <a:pt x="64" y="0"/>
                  </a:cubicBezTo>
                  <a:cubicBezTo>
                    <a:pt x="86" y="29"/>
                    <a:pt x="107" y="59"/>
                    <a:pt x="129" y="89"/>
                  </a:cubicBezTo>
                  <a:close/>
                </a:path>
              </a:pathLst>
            </a:custGeom>
            <a:solidFill>
              <a:srgbClr val="CB1B3D">
                <a:alpha val="55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0" name="Freeform 64"/>
            <p:cNvSpPr/>
            <p:nvPr/>
          </p:nvSpPr>
          <p:spPr bwMode="auto">
            <a:xfrm>
              <a:off x="4844436" y="3636421"/>
              <a:ext cx="2358517" cy="866540"/>
            </a:xfrm>
            <a:custGeom>
              <a:avLst/>
              <a:gdLst>
                <a:gd name="T0" fmla="*/ 129 w 129"/>
                <a:gd name="T1" fmla="*/ 58 h 58"/>
                <a:gd name="T2" fmla="*/ 0 w 129"/>
                <a:gd name="T3" fmla="*/ 58 h 58"/>
                <a:gd name="T4" fmla="*/ 42 w 129"/>
                <a:gd name="T5" fmla="*/ 0 h 58"/>
                <a:gd name="T6" fmla="*/ 87 w 129"/>
                <a:gd name="T7" fmla="*/ 0 h 58"/>
                <a:gd name="T8" fmla="*/ 129 w 129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58">
                  <a:moveTo>
                    <a:pt x="129" y="58"/>
                  </a:moveTo>
                  <a:cubicBezTo>
                    <a:pt x="86" y="58"/>
                    <a:pt x="43" y="58"/>
                    <a:pt x="0" y="5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87" y="0"/>
                    <a:pt x="87" y="0"/>
                    <a:pt x="87" y="0"/>
                  </a:cubicBezTo>
                  <a:lnTo>
                    <a:pt x="129" y="58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705475" y="3681241"/>
              <a:ext cx="864097" cy="919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65%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060189" y="3566983"/>
            <a:ext cx="2155999" cy="1210823"/>
            <a:chOff x="3338787" y="3681241"/>
            <a:chExt cx="2926323" cy="1643439"/>
          </a:xfrm>
          <a:solidFill>
            <a:srgbClr val="00CC66"/>
          </a:solidFill>
        </p:grpSpPr>
        <p:sp>
          <p:nvSpPr>
            <p:cNvPr id="103" name="Freeform 65"/>
            <p:cNvSpPr/>
            <p:nvPr/>
          </p:nvSpPr>
          <p:spPr bwMode="auto">
            <a:xfrm>
              <a:off x="3338787" y="3681241"/>
              <a:ext cx="2925294" cy="1643439"/>
            </a:xfrm>
            <a:custGeom>
              <a:avLst/>
              <a:gdLst>
                <a:gd name="T0" fmla="*/ 160 w 160"/>
                <a:gd name="T1" fmla="*/ 110 h 110"/>
                <a:gd name="T2" fmla="*/ 0 w 160"/>
                <a:gd name="T3" fmla="*/ 110 h 110"/>
                <a:gd name="T4" fmla="*/ 80 w 160"/>
                <a:gd name="T5" fmla="*/ 0 h 110"/>
                <a:gd name="T6" fmla="*/ 160 w 160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10">
                  <a:moveTo>
                    <a:pt x="160" y="110"/>
                  </a:moveTo>
                  <a:cubicBezTo>
                    <a:pt x="107" y="110"/>
                    <a:pt x="53" y="110"/>
                    <a:pt x="0" y="110"/>
                  </a:cubicBezTo>
                  <a:cubicBezTo>
                    <a:pt x="27" y="73"/>
                    <a:pt x="53" y="37"/>
                    <a:pt x="80" y="0"/>
                  </a:cubicBezTo>
                  <a:cubicBezTo>
                    <a:pt x="107" y="37"/>
                    <a:pt x="134" y="73"/>
                    <a:pt x="160" y="110"/>
                  </a:cubicBezTo>
                  <a:close/>
                </a:path>
              </a:pathLst>
            </a:custGeom>
            <a:solidFill>
              <a:srgbClr val="CB1B3D">
                <a:alpha val="55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4" name="Freeform 66"/>
            <p:cNvSpPr/>
            <p:nvPr/>
          </p:nvSpPr>
          <p:spPr bwMode="auto">
            <a:xfrm>
              <a:off x="3339816" y="4562722"/>
              <a:ext cx="2925294" cy="761958"/>
            </a:xfrm>
            <a:custGeom>
              <a:avLst/>
              <a:gdLst>
                <a:gd name="T0" fmla="*/ 160 w 160"/>
                <a:gd name="T1" fmla="*/ 51 h 51"/>
                <a:gd name="T2" fmla="*/ 0 w 160"/>
                <a:gd name="T3" fmla="*/ 51 h 51"/>
                <a:gd name="T4" fmla="*/ 37 w 160"/>
                <a:gd name="T5" fmla="*/ 0 h 51"/>
                <a:gd name="T6" fmla="*/ 123 w 160"/>
                <a:gd name="T7" fmla="*/ 0 h 51"/>
                <a:gd name="T8" fmla="*/ 160 w 16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51">
                  <a:moveTo>
                    <a:pt x="160" y="51"/>
                  </a:moveTo>
                  <a:cubicBezTo>
                    <a:pt x="107" y="51"/>
                    <a:pt x="53" y="51"/>
                    <a:pt x="0" y="5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3" y="0"/>
                    <a:pt x="123" y="0"/>
                    <a:pt x="123" y="0"/>
                  </a:cubicBezTo>
                  <a:lnTo>
                    <a:pt x="160" y="51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407824" y="4069691"/>
              <a:ext cx="864096" cy="960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65%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27450" y="3077218"/>
            <a:ext cx="953758" cy="470524"/>
            <a:chOff x="2627450" y="3077218"/>
            <a:chExt cx="953758" cy="470524"/>
          </a:xfrm>
        </p:grpSpPr>
        <p:sp>
          <p:nvSpPr>
            <p:cNvPr id="87" name="TextBox 86"/>
            <p:cNvSpPr txBox="1"/>
            <p:nvPr/>
          </p:nvSpPr>
          <p:spPr>
            <a:xfrm>
              <a:off x="2627450" y="307721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3423982" y="341220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50400" y="3102132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第一季度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18397" y="2590058"/>
            <a:ext cx="953758" cy="470524"/>
            <a:chOff x="4118397" y="2590058"/>
            <a:chExt cx="953758" cy="470524"/>
          </a:xfrm>
        </p:grpSpPr>
        <p:sp>
          <p:nvSpPr>
            <p:cNvPr id="123" name="TextBox 122"/>
            <p:cNvSpPr txBox="1"/>
            <p:nvPr/>
          </p:nvSpPr>
          <p:spPr>
            <a:xfrm>
              <a:off x="4118397" y="259005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4914929" y="292504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141347" y="2614972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第二季度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79314" y="2282281"/>
            <a:ext cx="953758" cy="470524"/>
            <a:chOff x="5379314" y="2282281"/>
            <a:chExt cx="953758" cy="470524"/>
          </a:xfrm>
        </p:grpSpPr>
        <p:sp>
          <p:nvSpPr>
            <p:cNvPr id="134" name="TextBox 133"/>
            <p:cNvSpPr txBox="1"/>
            <p:nvPr/>
          </p:nvSpPr>
          <p:spPr>
            <a:xfrm>
              <a:off x="5379314" y="2282281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6175846" y="2617265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402264" y="2307195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第三季度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84421" y="1930062"/>
            <a:ext cx="953758" cy="470524"/>
            <a:chOff x="6484421" y="1930062"/>
            <a:chExt cx="953758" cy="470524"/>
          </a:xfrm>
        </p:grpSpPr>
        <p:sp>
          <p:nvSpPr>
            <p:cNvPr id="138" name="TextBox 137"/>
            <p:cNvSpPr txBox="1"/>
            <p:nvPr/>
          </p:nvSpPr>
          <p:spPr>
            <a:xfrm>
              <a:off x="6484421" y="1930062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9" name="等腰三角形 138"/>
            <p:cNvSpPr/>
            <p:nvPr/>
          </p:nvSpPr>
          <p:spPr>
            <a:xfrm rot="10800000">
              <a:off x="7280953" y="2265046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507371" y="1954976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第四季度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90" name="椭圆 8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25C0B7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571981" y="519481"/>
            <a:ext cx="273772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季度完成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Completed quarter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2216186" y="4092142"/>
            <a:ext cx="2572816" cy="1447483"/>
            <a:chOff x="1583169" y="4164122"/>
            <a:chExt cx="3492069" cy="1964658"/>
          </a:xfrm>
        </p:grpSpPr>
        <p:sp>
          <p:nvSpPr>
            <p:cNvPr id="107" name="Freeform 67"/>
            <p:cNvSpPr/>
            <p:nvPr/>
          </p:nvSpPr>
          <p:spPr bwMode="auto">
            <a:xfrm>
              <a:off x="1583169" y="4164122"/>
              <a:ext cx="3492069" cy="1964658"/>
            </a:xfrm>
            <a:custGeom>
              <a:avLst/>
              <a:gdLst>
                <a:gd name="T0" fmla="*/ 382 w 382"/>
                <a:gd name="T1" fmla="*/ 263 h 263"/>
                <a:gd name="T2" fmla="*/ 0 w 382"/>
                <a:gd name="T3" fmla="*/ 263 h 263"/>
                <a:gd name="T4" fmla="*/ 192 w 382"/>
                <a:gd name="T5" fmla="*/ 0 h 263"/>
                <a:gd name="T6" fmla="*/ 382 w 382"/>
                <a:gd name="T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2" h="263">
                  <a:moveTo>
                    <a:pt x="382" y="263"/>
                  </a:moveTo>
                  <a:lnTo>
                    <a:pt x="0" y="263"/>
                  </a:lnTo>
                  <a:lnTo>
                    <a:pt x="192" y="0"/>
                  </a:lnTo>
                  <a:lnTo>
                    <a:pt x="382" y="263"/>
                  </a:lnTo>
                  <a:close/>
                </a:path>
              </a:pathLst>
            </a:custGeom>
            <a:solidFill>
              <a:srgbClr val="CB1B3D">
                <a:alpha val="58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8" name="Freeform 68"/>
            <p:cNvSpPr/>
            <p:nvPr/>
          </p:nvSpPr>
          <p:spPr bwMode="auto">
            <a:xfrm>
              <a:off x="1583169" y="5628276"/>
              <a:ext cx="3492069" cy="500504"/>
            </a:xfrm>
            <a:custGeom>
              <a:avLst/>
              <a:gdLst>
                <a:gd name="T0" fmla="*/ 382 w 382"/>
                <a:gd name="T1" fmla="*/ 67 h 67"/>
                <a:gd name="T2" fmla="*/ 0 w 382"/>
                <a:gd name="T3" fmla="*/ 67 h 67"/>
                <a:gd name="T4" fmla="*/ 50 w 382"/>
                <a:gd name="T5" fmla="*/ 0 h 67"/>
                <a:gd name="T6" fmla="*/ 334 w 382"/>
                <a:gd name="T7" fmla="*/ 0 h 67"/>
                <a:gd name="T8" fmla="*/ 382 w 382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67">
                  <a:moveTo>
                    <a:pt x="382" y="67"/>
                  </a:moveTo>
                  <a:lnTo>
                    <a:pt x="0" y="67"/>
                  </a:lnTo>
                  <a:lnTo>
                    <a:pt x="50" y="0"/>
                  </a:lnTo>
                  <a:lnTo>
                    <a:pt x="334" y="0"/>
                  </a:lnTo>
                  <a:lnTo>
                    <a:pt x="382" y="67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897156" y="4930933"/>
              <a:ext cx="864093" cy="960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30%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24181" y="4084231"/>
            <a:ext cx="12214593" cy="1593701"/>
            <a:chOff x="-325978" y="3573016"/>
            <a:chExt cx="12214593" cy="1593701"/>
          </a:xfrm>
        </p:grpSpPr>
        <p:sp>
          <p:nvSpPr>
            <p:cNvPr id="89" name="Line 34"/>
            <p:cNvSpPr>
              <a:spLocks noChangeShapeType="1"/>
            </p:cNvSpPr>
            <p:nvPr/>
          </p:nvSpPr>
          <p:spPr bwMode="auto">
            <a:xfrm flipH="1">
              <a:off x="-325978" y="5121597"/>
              <a:ext cx="5112107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3" name="Line 34"/>
            <p:cNvSpPr>
              <a:spLocks noChangeShapeType="1"/>
            </p:cNvSpPr>
            <p:nvPr/>
          </p:nvSpPr>
          <p:spPr bwMode="auto">
            <a:xfrm flipH="1" flipV="1">
              <a:off x="4814641" y="4345635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4" name="Line 34"/>
            <p:cNvSpPr>
              <a:spLocks noChangeShapeType="1"/>
            </p:cNvSpPr>
            <p:nvPr/>
          </p:nvSpPr>
          <p:spPr bwMode="auto">
            <a:xfrm flipH="1">
              <a:off x="4767345" y="4351939"/>
              <a:ext cx="2711107" cy="1764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5" name="Line 34"/>
            <p:cNvSpPr>
              <a:spLocks noChangeShapeType="1"/>
            </p:cNvSpPr>
            <p:nvPr/>
          </p:nvSpPr>
          <p:spPr bwMode="auto">
            <a:xfrm flipH="1">
              <a:off x="7459401" y="3574780"/>
              <a:ext cx="4429214" cy="0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8" name="Line 34"/>
            <p:cNvSpPr>
              <a:spLocks noChangeShapeType="1"/>
            </p:cNvSpPr>
            <p:nvPr/>
          </p:nvSpPr>
          <p:spPr bwMode="auto">
            <a:xfrm flipH="1" flipV="1">
              <a:off x="7507733" y="3573016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22891" y="5710735"/>
            <a:ext cx="1788952" cy="240524"/>
            <a:chOff x="2922891" y="5710735"/>
            <a:chExt cx="1788952" cy="240524"/>
          </a:xfrm>
        </p:grpSpPr>
        <p:sp>
          <p:nvSpPr>
            <p:cNvPr id="159" name="TextBox 158"/>
            <p:cNvSpPr txBox="1"/>
            <p:nvPr/>
          </p:nvSpPr>
          <p:spPr>
            <a:xfrm>
              <a:off x="2922891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607217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4287222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95703" y="3221947"/>
            <a:ext cx="1760110" cy="1686865"/>
            <a:chOff x="5595703" y="3199087"/>
            <a:chExt cx="1760110" cy="1686865"/>
          </a:xfrm>
        </p:grpSpPr>
        <p:sp>
          <p:nvSpPr>
            <p:cNvPr id="149" name="矩形 148"/>
            <p:cNvSpPr/>
            <p:nvPr/>
          </p:nvSpPr>
          <p:spPr>
            <a:xfrm>
              <a:off x="5595703" y="3901594"/>
              <a:ext cx="498761" cy="961411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6228402" y="3199087"/>
              <a:ext cx="498761" cy="166391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6857052" y="3589422"/>
              <a:ext cx="498761" cy="1273583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595703" y="4481638"/>
              <a:ext cx="498761" cy="4043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228402" y="4186204"/>
              <a:ext cx="498761" cy="699748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857052" y="4350356"/>
              <a:ext cx="498761" cy="5355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55091" y="2385197"/>
            <a:ext cx="1765786" cy="1742082"/>
            <a:chOff x="8216058" y="2328047"/>
            <a:chExt cx="1765786" cy="1742082"/>
          </a:xfrm>
        </p:grpSpPr>
        <p:sp>
          <p:nvSpPr>
            <p:cNvPr id="152" name="矩形 151"/>
            <p:cNvSpPr/>
            <p:nvPr/>
          </p:nvSpPr>
          <p:spPr>
            <a:xfrm>
              <a:off x="8216058" y="2690043"/>
              <a:ext cx="498761" cy="138008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8848757" y="2328047"/>
              <a:ext cx="498761" cy="1742081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477407" y="2602029"/>
              <a:ext cx="498761" cy="14681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8221734" y="3221861"/>
              <a:ext cx="498761" cy="84826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8854433" y="2602029"/>
              <a:ext cx="498761" cy="146809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9483083" y="2946426"/>
              <a:ext cx="498761" cy="112370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69785" y="4716930"/>
            <a:ext cx="1763346" cy="964569"/>
            <a:chOff x="2969785" y="4690260"/>
            <a:chExt cx="1763346" cy="964569"/>
          </a:xfrm>
        </p:grpSpPr>
        <p:sp>
          <p:nvSpPr>
            <p:cNvPr id="155" name="矩形 154"/>
            <p:cNvSpPr/>
            <p:nvPr/>
          </p:nvSpPr>
          <p:spPr>
            <a:xfrm>
              <a:off x="2969785" y="5050300"/>
              <a:ext cx="498761" cy="60095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3602484" y="4690260"/>
              <a:ext cx="498761" cy="96099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231134" y="4864918"/>
              <a:ext cx="498761" cy="78634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2973021" y="5337741"/>
              <a:ext cx="498761" cy="30946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3605720" y="5119233"/>
              <a:ext cx="498761" cy="5355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4234370" y="5237257"/>
              <a:ext cx="498761" cy="40995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81138" y="4951248"/>
            <a:ext cx="1788952" cy="240524"/>
            <a:chOff x="5581138" y="4951248"/>
            <a:chExt cx="1788952" cy="240524"/>
          </a:xfrm>
        </p:grpSpPr>
        <p:sp>
          <p:nvSpPr>
            <p:cNvPr id="184" name="TextBox 183"/>
            <p:cNvSpPr txBox="1"/>
            <p:nvPr/>
          </p:nvSpPr>
          <p:spPr>
            <a:xfrm>
              <a:off x="5581138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265464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6945469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49997" y="4229629"/>
            <a:ext cx="1788952" cy="240524"/>
            <a:chOff x="8249997" y="4229629"/>
            <a:chExt cx="1788952" cy="240524"/>
          </a:xfrm>
        </p:grpSpPr>
        <p:sp>
          <p:nvSpPr>
            <p:cNvPr id="187" name="TextBox 186"/>
            <p:cNvSpPr txBox="1"/>
            <p:nvPr/>
          </p:nvSpPr>
          <p:spPr>
            <a:xfrm>
              <a:off x="8249997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8934323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9614328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45522" y="3819418"/>
            <a:ext cx="1049124" cy="470524"/>
            <a:chOff x="2745522" y="3819418"/>
            <a:chExt cx="1049124" cy="470524"/>
          </a:xfrm>
        </p:grpSpPr>
        <p:grpSp>
          <p:nvGrpSpPr>
            <p:cNvPr id="7" name="组合 6"/>
            <p:cNvGrpSpPr/>
            <p:nvPr/>
          </p:nvGrpSpPr>
          <p:grpSpPr>
            <a:xfrm>
              <a:off x="2745522" y="3819418"/>
              <a:ext cx="953758" cy="470524"/>
              <a:chOff x="2745522" y="3819418"/>
              <a:chExt cx="953758" cy="470524"/>
            </a:xfrm>
          </p:grpSpPr>
          <p:sp>
            <p:nvSpPr>
              <p:cNvPr id="190" name="TextBox 189"/>
              <p:cNvSpPr txBox="1"/>
              <p:nvPr/>
            </p:nvSpPr>
            <p:spPr>
              <a:xfrm>
                <a:off x="2745522" y="3819418"/>
                <a:ext cx="953758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" name="等腰三角形 190"/>
              <p:cNvSpPr/>
              <p:nvPr/>
            </p:nvSpPr>
            <p:spPr>
              <a:xfrm rot="10800000">
                <a:off x="3542054" y="4154402"/>
                <a:ext cx="157226" cy="135540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92" name="TextBox 191"/>
            <p:cNvSpPr txBox="1"/>
            <p:nvPr/>
          </p:nvSpPr>
          <p:spPr>
            <a:xfrm>
              <a:off x="2863838" y="3844332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第一月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10744" y="2495852"/>
            <a:ext cx="1049124" cy="470524"/>
            <a:chOff x="5510744" y="2495852"/>
            <a:chExt cx="1049124" cy="470524"/>
          </a:xfrm>
        </p:grpSpPr>
        <p:sp>
          <p:nvSpPr>
            <p:cNvPr id="193" name="TextBox 192"/>
            <p:cNvSpPr txBox="1"/>
            <p:nvPr/>
          </p:nvSpPr>
          <p:spPr>
            <a:xfrm>
              <a:off x="5510744" y="2495852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4" name="等腰三角形 193"/>
            <p:cNvSpPr/>
            <p:nvPr/>
          </p:nvSpPr>
          <p:spPr>
            <a:xfrm rot="10800000">
              <a:off x="6307276" y="2830836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629060" y="2520766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第二月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36775" y="1713018"/>
            <a:ext cx="1049124" cy="470524"/>
            <a:chOff x="8136775" y="1713018"/>
            <a:chExt cx="1049124" cy="470524"/>
          </a:xfrm>
        </p:grpSpPr>
        <p:sp>
          <p:nvSpPr>
            <p:cNvPr id="196" name="TextBox 195"/>
            <p:cNvSpPr txBox="1"/>
            <p:nvPr/>
          </p:nvSpPr>
          <p:spPr>
            <a:xfrm>
              <a:off x="8136775" y="171301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7" name="等腰三角形 196"/>
            <p:cNvSpPr/>
            <p:nvPr/>
          </p:nvSpPr>
          <p:spPr>
            <a:xfrm rot="10800000">
              <a:off x="8933307" y="204800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8255091" y="1737932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第三月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9235865" y="1579738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0021" y="3740892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3471782" y="2495852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8" name="椭圆 7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30031" y="548680"/>
            <a:ext cx="315093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月计划完成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Month plans to complete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2" grpId="0"/>
      <p:bldP spid="203" grpId="0"/>
      <p:bldP spid="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35811" y="2402434"/>
            <a:ext cx="5766133" cy="1511299"/>
            <a:chOff x="2435811" y="2402434"/>
            <a:chExt cx="5766133" cy="1511299"/>
          </a:xfrm>
          <a:solidFill>
            <a:srgbClr val="25C0B7"/>
          </a:solidFill>
        </p:grpSpPr>
        <p:sp>
          <p:nvSpPr>
            <p:cNvPr id="181" name="矩形 59"/>
            <p:cNvSpPr>
              <a:spLocks noChangeArrowheads="1"/>
            </p:cNvSpPr>
            <p:nvPr/>
          </p:nvSpPr>
          <p:spPr bwMode="auto">
            <a:xfrm>
              <a:off x="2435811" y="3038702"/>
              <a:ext cx="2745953" cy="303804"/>
            </a:xfrm>
            <a:prstGeom prst="rect">
              <a:avLst/>
            </a:prstGeom>
            <a:solidFill>
              <a:srgbClr val="CB1B3D"/>
            </a:solidFill>
            <a:ln w="9525">
              <a:noFill/>
              <a:miter lim="800000"/>
            </a:ln>
          </p:spPr>
          <p:txBody>
            <a:bodyPr lIns="91427" tIns="45714" rIns="91427" bIns="45714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162008" y="2402434"/>
              <a:ext cx="3039936" cy="1511299"/>
              <a:chOff x="5538638" y="2807478"/>
              <a:chExt cx="3039936" cy="1511299"/>
            </a:xfrm>
            <a:grpFill/>
          </p:grpSpPr>
          <p:sp>
            <p:nvSpPr>
              <p:cNvPr id="201" name="矩形 59"/>
              <p:cNvSpPr>
                <a:spLocks noChangeArrowheads="1"/>
              </p:cNvSpPr>
              <p:nvPr/>
            </p:nvSpPr>
            <p:spPr bwMode="auto">
              <a:xfrm>
                <a:off x="5538638" y="2807478"/>
                <a:ext cx="2745953" cy="1511299"/>
              </a:xfrm>
              <a:prstGeom prst="rect">
                <a:avLst/>
              </a:prstGeom>
              <a:solidFill>
                <a:srgbClr val="CB1B3D"/>
              </a:solidFill>
              <a:ln w="9525">
                <a:noFill/>
                <a:miter lim="800000"/>
              </a:ln>
            </p:spPr>
            <p:txBody>
              <a:bodyPr lIns="91436" tIns="45719" rIns="91436" bIns="45719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4" name="等腰三角形 203"/>
              <p:cNvSpPr/>
              <p:nvPr/>
            </p:nvSpPr>
            <p:spPr>
              <a:xfrm rot="5400000">
                <a:off x="8230766" y="3372014"/>
                <a:ext cx="400876" cy="294740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950650" y="4153446"/>
            <a:ext cx="5251294" cy="1288495"/>
            <a:chOff x="2950650" y="4153446"/>
            <a:chExt cx="5251294" cy="1288495"/>
          </a:xfrm>
          <a:solidFill>
            <a:srgbClr val="CB1B3D"/>
          </a:solidFill>
        </p:grpSpPr>
        <p:sp>
          <p:nvSpPr>
            <p:cNvPr id="182" name="矩形 59"/>
            <p:cNvSpPr>
              <a:spLocks noChangeArrowheads="1"/>
            </p:cNvSpPr>
            <p:nvPr/>
          </p:nvSpPr>
          <p:spPr bwMode="auto">
            <a:xfrm>
              <a:off x="2950650" y="4629014"/>
              <a:ext cx="2745953" cy="30380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91427" tIns="45714" rIns="91427" bIns="45714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05" name="组合 204"/>
            <p:cNvGrpSpPr/>
            <p:nvPr/>
          </p:nvGrpSpPr>
          <p:grpSpPr>
            <a:xfrm>
              <a:off x="5162008" y="4153446"/>
              <a:ext cx="3039936" cy="1288495"/>
              <a:chOff x="5538638" y="4558490"/>
              <a:chExt cx="3039936" cy="1288495"/>
            </a:xfrm>
            <a:grpFill/>
          </p:grpSpPr>
          <p:sp>
            <p:nvSpPr>
              <p:cNvPr id="206" name="矩形 59"/>
              <p:cNvSpPr>
                <a:spLocks noChangeArrowheads="1"/>
              </p:cNvSpPr>
              <p:nvPr/>
            </p:nvSpPr>
            <p:spPr bwMode="auto">
              <a:xfrm>
                <a:off x="5538638" y="4558490"/>
                <a:ext cx="2745953" cy="128849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91436" tIns="45719" rIns="91436" bIns="45719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7" name="等腰三角形 206"/>
              <p:cNvSpPr/>
              <p:nvPr/>
            </p:nvSpPr>
            <p:spPr>
              <a:xfrm rot="5400000">
                <a:off x="8230766" y="5003717"/>
                <a:ext cx="400876" cy="29474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08" name="矩形 47"/>
          <p:cNvSpPr>
            <a:spLocks noChangeArrowheads="1"/>
          </p:cNvSpPr>
          <p:nvPr/>
        </p:nvSpPr>
        <p:spPr bwMode="auto">
          <a:xfrm>
            <a:off x="8358916" y="2997477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8382191" y="4679548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5247758" y="2951946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253168" y="2447890"/>
            <a:ext cx="197757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253168" y="4176080"/>
            <a:ext cx="197757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副标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4" name="矩形 47"/>
          <p:cNvSpPr>
            <a:spLocks noChangeArrowheads="1"/>
          </p:cNvSpPr>
          <p:nvPr/>
        </p:nvSpPr>
        <p:spPr bwMode="auto">
          <a:xfrm>
            <a:off x="5247758" y="4752148"/>
            <a:ext cx="2559050" cy="535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50"/>
          <a:stretch>
            <a:fillRect/>
          </a:stretch>
        </p:blipFill>
        <p:spPr>
          <a:xfrm>
            <a:off x="1687025" y="2381546"/>
            <a:ext cx="2823094" cy="3152602"/>
          </a:xfrm>
          <a:prstGeom prst="rect">
            <a:avLst/>
          </a:prstGeom>
        </p:spPr>
      </p:pic>
      <p:sp>
        <p:nvSpPr>
          <p:cNvPr id="215" name="TextBox 214"/>
          <p:cNvSpPr txBox="1"/>
          <p:nvPr/>
        </p:nvSpPr>
        <p:spPr>
          <a:xfrm>
            <a:off x="8437522" y="2324789"/>
            <a:ext cx="1472634" cy="384711"/>
          </a:xfrm>
          <a:prstGeom prst="rect">
            <a:avLst/>
          </a:prstGeom>
          <a:solidFill>
            <a:srgbClr val="CB1B3D"/>
          </a:solidFill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户外宣传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8437522" y="4143625"/>
            <a:ext cx="1472634" cy="384711"/>
          </a:xfrm>
          <a:prstGeom prst="rect">
            <a:avLst/>
          </a:prstGeom>
          <a:solidFill>
            <a:srgbClr val="CB1B3D"/>
          </a:solidFill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百度推广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5" name="椭圆 44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607967" y="546572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宣传推广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49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49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49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09" grpId="0"/>
      <p:bldP spid="211" grpId="0"/>
      <p:bldP spid="212" grpId="0"/>
      <p:bldP spid="213" grpId="0"/>
      <p:bldP spid="214" grpId="0"/>
      <p:bldP spid="215" grpId="0" animBg="1"/>
      <p:bldP spid="216" grpId="0" animBg="1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组合 1044"/>
          <p:cNvGrpSpPr/>
          <p:nvPr/>
        </p:nvGrpSpPr>
        <p:grpSpPr>
          <a:xfrm>
            <a:off x="714129" y="2996952"/>
            <a:ext cx="10513167" cy="1661996"/>
            <a:chOff x="-1223381" y="3166398"/>
            <a:chExt cx="14258915" cy="22541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35" name="Oval 90"/>
            <p:cNvSpPr>
              <a:spLocks noChangeArrowheads="1"/>
            </p:cNvSpPr>
            <p:nvPr/>
          </p:nvSpPr>
          <p:spPr bwMode="auto">
            <a:xfrm>
              <a:off x="3838370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6" name="Oval 91"/>
            <p:cNvSpPr>
              <a:spLocks noChangeArrowheads="1"/>
            </p:cNvSpPr>
            <p:nvPr/>
          </p:nvSpPr>
          <p:spPr bwMode="auto">
            <a:xfrm>
              <a:off x="6046295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44" name="组合 1043"/>
            <p:cNvGrpSpPr/>
            <p:nvPr/>
          </p:nvGrpSpPr>
          <p:grpSpPr>
            <a:xfrm>
              <a:off x="-1223381" y="3166398"/>
              <a:ext cx="14258915" cy="2254150"/>
              <a:chOff x="-1223381" y="3166398"/>
              <a:chExt cx="14258915" cy="2254150"/>
            </a:xfrm>
            <a:grpFill/>
          </p:grpSpPr>
          <p:sp>
            <p:nvSpPr>
              <p:cNvPr id="1031" name="Freeform 86"/>
              <p:cNvSpPr>
                <a:spLocks noEditPoints="1"/>
              </p:cNvSpPr>
              <p:nvPr/>
            </p:nvSpPr>
            <p:spPr bwMode="auto">
              <a:xfrm>
                <a:off x="1712982" y="3166398"/>
                <a:ext cx="8801914" cy="2254150"/>
              </a:xfrm>
              <a:custGeom>
                <a:avLst/>
                <a:gdLst>
                  <a:gd name="T0" fmla="*/ 533 w 533"/>
                  <a:gd name="T1" fmla="*/ 71 h 136"/>
                  <a:gd name="T2" fmla="*/ 529 w 533"/>
                  <a:gd name="T3" fmla="*/ 71 h 136"/>
                  <a:gd name="T4" fmla="*/ 465 w 533"/>
                  <a:gd name="T5" fmla="*/ 132 h 136"/>
                  <a:gd name="T6" fmla="*/ 401 w 533"/>
                  <a:gd name="T7" fmla="*/ 74 h 136"/>
                  <a:gd name="T8" fmla="*/ 397 w 533"/>
                  <a:gd name="T9" fmla="*/ 74 h 136"/>
                  <a:gd name="T10" fmla="*/ 465 w 533"/>
                  <a:gd name="T11" fmla="*/ 136 h 136"/>
                  <a:gd name="T12" fmla="*/ 533 w 533"/>
                  <a:gd name="T13" fmla="*/ 71 h 136"/>
                  <a:gd name="T14" fmla="*/ 399 w 533"/>
                  <a:gd name="T15" fmla="*/ 55 h 136"/>
                  <a:gd name="T16" fmla="*/ 332 w 533"/>
                  <a:gd name="T17" fmla="*/ 0 h 136"/>
                  <a:gd name="T18" fmla="*/ 266 w 533"/>
                  <a:gd name="T19" fmla="*/ 55 h 136"/>
                  <a:gd name="T20" fmla="*/ 269 w 533"/>
                  <a:gd name="T21" fmla="*/ 55 h 136"/>
                  <a:gd name="T22" fmla="*/ 332 w 533"/>
                  <a:gd name="T23" fmla="*/ 4 h 136"/>
                  <a:gd name="T24" fmla="*/ 396 w 533"/>
                  <a:gd name="T25" fmla="*/ 55 h 136"/>
                  <a:gd name="T26" fmla="*/ 399 w 533"/>
                  <a:gd name="T27" fmla="*/ 55 h 136"/>
                  <a:gd name="T28" fmla="*/ 264 w 533"/>
                  <a:gd name="T29" fmla="*/ 74 h 136"/>
                  <a:gd name="T30" fmla="*/ 200 w 533"/>
                  <a:gd name="T31" fmla="*/ 132 h 136"/>
                  <a:gd name="T32" fmla="*/ 136 w 533"/>
                  <a:gd name="T33" fmla="*/ 74 h 136"/>
                  <a:gd name="T34" fmla="*/ 132 w 533"/>
                  <a:gd name="T35" fmla="*/ 74 h 136"/>
                  <a:gd name="T36" fmla="*/ 200 w 533"/>
                  <a:gd name="T37" fmla="*/ 136 h 136"/>
                  <a:gd name="T38" fmla="*/ 268 w 533"/>
                  <a:gd name="T39" fmla="*/ 74 h 136"/>
                  <a:gd name="T40" fmla="*/ 264 w 533"/>
                  <a:gd name="T41" fmla="*/ 74 h 136"/>
                  <a:gd name="T42" fmla="*/ 134 w 533"/>
                  <a:gd name="T43" fmla="*/ 55 h 136"/>
                  <a:gd name="T44" fmla="*/ 68 w 533"/>
                  <a:gd name="T45" fmla="*/ 0 h 136"/>
                  <a:gd name="T46" fmla="*/ 0 w 533"/>
                  <a:gd name="T47" fmla="*/ 65 h 136"/>
                  <a:gd name="T48" fmla="*/ 3 w 533"/>
                  <a:gd name="T49" fmla="*/ 65 h 136"/>
                  <a:gd name="T50" fmla="*/ 68 w 533"/>
                  <a:gd name="T51" fmla="*/ 4 h 136"/>
                  <a:gd name="T52" fmla="*/ 131 w 533"/>
                  <a:gd name="T53" fmla="*/ 55 h 136"/>
                  <a:gd name="T54" fmla="*/ 134 w 533"/>
                  <a:gd name="T55" fmla="*/ 5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3" h="136">
                    <a:moveTo>
                      <a:pt x="533" y="71"/>
                    </a:moveTo>
                    <a:cubicBezTo>
                      <a:pt x="529" y="71"/>
                      <a:pt x="529" y="71"/>
                      <a:pt x="529" y="71"/>
                    </a:cubicBezTo>
                    <a:cubicBezTo>
                      <a:pt x="528" y="105"/>
                      <a:pt x="499" y="132"/>
                      <a:pt x="465" y="132"/>
                    </a:cubicBezTo>
                    <a:cubicBezTo>
                      <a:pt x="431" y="132"/>
                      <a:pt x="404" y="107"/>
                      <a:pt x="401" y="74"/>
                    </a:cubicBezTo>
                    <a:cubicBezTo>
                      <a:pt x="397" y="74"/>
                      <a:pt x="397" y="74"/>
                      <a:pt x="397" y="74"/>
                    </a:cubicBezTo>
                    <a:cubicBezTo>
                      <a:pt x="400" y="109"/>
                      <a:pt x="429" y="136"/>
                      <a:pt x="465" y="136"/>
                    </a:cubicBezTo>
                    <a:cubicBezTo>
                      <a:pt x="501" y="136"/>
                      <a:pt x="531" y="107"/>
                      <a:pt x="533" y="71"/>
                    </a:cubicBezTo>
                    <a:close/>
                    <a:moveTo>
                      <a:pt x="399" y="55"/>
                    </a:moveTo>
                    <a:cubicBezTo>
                      <a:pt x="393" y="24"/>
                      <a:pt x="366" y="0"/>
                      <a:pt x="332" y="0"/>
                    </a:cubicBezTo>
                    <a:cubicBezTo>
                      <a:pt x="299" y="0"/>
                      <a:pt x="272" y="24"/>
                      <a:pt x="266" y="55"/>
                    </a:cubicBezTo>
                    <a:cubicBezTo>
                      <a:pt x="269" y="55"/>
                      <a:pt x="269" y="55"/>
                      <a:pt x="269" y="55"/>
                    </a:cubicBezTo>
                    <a:cubicBezTo>
                      <a:pt x="275" y="26"/>
                      <a:pt x="301" y="4"/>
                      <a:pt x="332" y="4"/>
                    </a:cubicBezTo>
                    <a:cubicBezTo>
                      <a:pt x="364" y="4"/>
                      <a:pt x="390" y="26"/>
                      <a:pt x="396" y="55"/>
                    </a:cubicBezTo>
                    <a:lnTo>
                      <a:pt x="399" y="55"/>
                    </a:lnTo>
                    <a:close/>
                    <a:moveTo>
                      <a:pt x="264" y="74"/>
                    </a:moveTo>
                    <a:cubicBezTo>
                      <a:pt x="261" y="107"/>
                      <a:pt x="233" y="132"/>
                      <a:pt x="200" y="132"/>
                    </a:cubicBezTo>
                    <a:cubicBezTo>
                      <a:pt x="167" y="132"/>
                      <a:pt x="139" y="107"/>
                      <a:pt x="13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6" y="109"/>
                      <a:pt x="165" y="136"/>
                      <a:pt x="200" y="136"/>
                    </a:cubicBezTo>
                    <a:cubicBezTo>
                      <a:pt x="235" y="136"/>
                      <a:pt x="264" y="109"/>
                      <a:pt x="268" y="74"/>
                    </a:cubicBezTo>
                    <a:lnTo>
                      <a:pt x="264" y="74"/>
                    </a:lnTo>
                    <a:close/>
                    <a:moveTo>
                      <a:pt x="134" y="55"/>
                    </a:moveTo>
                    <a:cubicBezTo>
                      <a:pt x="128" y="24"/>
                      <a:pt x="101" y="0"/>
                      <a:pt x="68" y="0"/>
                    </a:cubicBezTo>
                    <a:cubicBezTo>
                      <a:pt x="31" y="0"/>
                      <a:pt x="1" y="29"/>
                      <a:pt x="0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5" y="31"/>
                      <a:pt x="33" y="4"/>
                      <a:pt x="68" y="4"/>
                    </a:cubicBezTo>
                    <a:cubicBezTo>
                      <a:pt x="99" y="4"/>
                      <a:pt x="125" y="26"/>
                      <a:pt x="131" y="55"/>
                    </a:cubicBezTo>
                    <a:lnTo>
                      <a:pt x="134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7" name="Oval 92"/>
              <p:cNvSpPr>
                <a:spLocks noChangeArrowheads="1"/>
              </p:cNvSpPr>
              <p:nvPr/>
            </p:nvSpPr>
            <p:spPr bwMode="auto">
              <a:xfrm>
                <a:off x="8207502" y="4166217"/>
                <a:ext cx="132112" cy="132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0" name="Rectangle 95"/>
              <p:cNvSpPr>
                <a:spLocks noChangeArrowheads="1"/>
              </p:cNvSpPr>
              <p:nvPr/>
            </p:nvSpPr>
            <p:spPr bwMode="auto">
              <a:xfrm>
                <a:off x="-1223381" y="4188392"/>
                <a:ext cx="2950502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1" name="Rectangle 96"/>
              <p:cNvSpPr>
                <a:spLocks noChangeArrowheads="1"/>
              </p:cNvSpPr>
              <p:nvPr/>
            </p:nvSpPr>
            <p:spPr bwMode="auto">
              <a:xfrm>
                <a:off x="10453555" y="4299599"/>
                <a:ext cx="2581979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2586336" y="5328221"/>
            <a:ext cx="192512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378013" y="2476479"/>
            <a:ext cx="192512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7718000" y="2476479"/>
            <a:ext cx="192512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86046" y="3181838"/>
            <a:ext cx="1290635" cy="1290635"/>
            <a:chOff x="4686046" y="3181838"/>
            <a:chExt cx="1290635" cy="1290635"/>
          </a:xfrm>
        </p:grpSpPr>
        <p:sp>
          <p:nvSpPr>
            <p:cNvPr id="1032" name="Oval 87"/>
            <p:cNvSpPr>
              <a:spLocks noChangeArrowheads="1"/>
            </p:cNvSpPr>
            <p:nvPr/>
          </p:nvSpPr>
          <p:spPr bwMode="auto">
            <a:xfrm>
              <a:off x="4686046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2" name="Freeform 44"/>
            <p:cNvSpPr>
              <a:spLocks noEditPoints="1"/>
            </p:cNvSpPr>
            <p:nvPr/>
          </p:nvSpPr>
          <p:spPr bwMode="auto">
            <a:xfrm>
              <a:off x="4943211" y="3521659"/>
              <a:ext cx="744244" cy="648096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6175" y="3181838"/>
            <a:ext cx="1290635" cy="1290635"/>
            <a:chOff x="6286175" y="3181838"/>
            <a:chExt cx="1290635" cy="1290635"/>
          </a:xfrm>
        </p:grpSpPr>
        <p:sp>
          <p:nvSpPr>
            <p:cNvPr id="1033" name="Oval 88"/>
            <p:cNvSpPr>
              <a:spLocks noChangeArrowheads="1"/>
            </p:cNvSpPr>
            <p:nvPr/>
          </p:nvSpPr>
          <p:spPr bwMode="auto">
            <a:xfrm>
              <a:off x="6286175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6513658" y="3467308"/>
              <a:ext cx="848984" cy="533412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19273" y="3181838"/>
            <a:ext cx="1290635" cy="1290635"/>
            <a:chOff x="7919273" y="3181838"/>
            <a:chExt cx="1290635" cy="1290635"/>
          </a:xfrm>
        </p:grpSpPr>
        <p:sp>
          <p:nvSpPr>
            <p:cNvPr id="1034" name="Oval 89"/>
            <p:cNvSpPr>
              <a:spLocks noChangeArrowheads="1"/>
            </p:cNvSpPr>
            <p:nvPr/>
          </p:nvSpPr>
          <p:spPr bwMode="auto">
            <a:xfrm>
              <a:off x="7919273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Freeform 45"/>
            <p:cNvSpPr>
              <a:spLocks noEditPoints="1"/>
            </p:cNvSpPr>
            <p:nvPr/>
          </p:nvSpPr>
          <p:spPr bwMode="auto">
            <a:xfrm>
              <a:off x="8295761" y="3462502"/>
              <a:ext cx="621462" cy="690549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48020" y="3181839"/>
            <a:ext cx="1302812" cy="1290632"/>
            <a:chOff x="3048020" y="3181839"/>
            <a:chExt cx="1302812" cy="1290632"/>
          </a:xfrm>
        </p:grpSpPr>
        <p:sp>
          <p:nvSpPr>
            <p:cNvPr id="1039" name="Oval 94"/>
            <p:cNvSpPr>
              <a:spLocks noChangeArrowheads="1"/>
            </p:cNvSpPr>
            <p:nvPr/>
          </p:nvSpPr>
          <p:spPr bwMode="auto">
            <a:xfrm>
              <a:off x="3048020" y="3181839"/>
              <a:ext cx="1302812" cy="1290632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5" name="Freeform 39"/>
            <p:cNvSpPr>
              <a:spLocks noEditPoints="1"/>
            </p:cNvSpPr>
            <p:nvPr/>
          </p:nvSpPr>
          <p:spPr bwMode="auto">
            <a:xfrm>
              <a:off x="3368516" y="3483160"/>
              <a:ext cx="686595" cy="686595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4108" y="1916832"/>
            <a:ext cx="1359620" cy="531469"/>
            <a:chOff x="4584108" y="1916832"/>
            <a:chExt cx="1359620" cy="531469"/>
          </a:xfrm>
          <a:solidFill>
            <a:srgbClr val="CB1B3D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4584108" y="1947305"/>
              <a:ext cx="1359620" cy="500996"/>
              <a:chOff x="4714476" y="2226640"/>
              <a:chExt cx="1359620" cy="500996"/>
            </a:xfrm>
            <a:grpFill/>
          </p:grpSpPr>
          <p:sp>
            <p:nvSpPr>
              <p:cNvPr id="75" name="等腰三角形 74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14476" y="2226640"/>
                <a:ext cx="1359620" cy="38472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661201" y="1916832"/>
              <a:ext cx="1257939" cy="407291"/>
            </a:xfrm>
            <a:prstGeom prst="rect">
              <a:avLst/>
            </a:prstGeom>
            <a:grp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6345" y="1916832"/>
            <a:ext cx="1359620" cy="531469"/>
            <a:chOff x="8106345" y="1916832"/>
            <a:chExt cx="1359620" cy="531469"/>
          </a:xfrm>
          <a:solidFill>
            <a:srgbClr val="FF6600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8106345" y="1947305"/>
              <a:ext cx="1359620" cy="500996"/>
              <a:chOff x="4714476" y="2226640"/>
              <a:chExt cx="1359620" cy="500996"/>
            </a:xfrm>
            <a:grpFill/>
          </p:grpSpPr>
          <p:sp>
            <p:nvSpPr>
              <p:cNvPr id="78" name="等腰三角形 77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714476" y="2226640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8183438" y="1916832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01398" y="4660291"/>
            <a:ext cx="1359620" cy="536891"/>
            <a:chOff x="2901398" y="4660291"/>
            <a:chExt cx="1359620" cy="536891"/>
          </a:xfrm>
        </p:grpSpPr>
        <p:grpSp>
          <p:nvGrpSpPr>
            <p:cNvPr id="81" name="组合 80"/>
            <p:cNvGrpSpPr/>
            <p:nvPr/>
          </p:nvGrpSpPr>
          <p:grpSpPr>
            <a:xfrm rot="10800000" flipH="1">
              <a:off x="2901398" y="4660291"/>
              <a:ext cx="1359620" cy="536891"/>
              <a:chOff x="4714476" y="2226641"/>
              <a:chExt cx="1359620" cy="536891"/>
            </a:xfrm>
            <a:solidFill>
              <a:srgbClr val="008986"/>
            </a:solidFill>
          </p:grpSpPr>
          <p:sp>
            <p:nvSpPr>
              <p:cNvPr id="82" name="等腰三角形 81"/>
              <p:cNvSpPr/>
              <p:nvPr/>
            </p:nvSpPr>
            <p:spPr>
              <a:xfrm rot="10800000">
                <a:off x="5799124" y="2606521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14476" y="2226641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2952238" y="4751598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5920273" y="5327713"/>
            <a:ext cx="1925120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35335" y="4682979"/>
            <a:ext cx="1372039" cy="513695"/>
            <a:chOff x="6235335" y="4682979"/>
            <a:chExt cx="1372039" cy="513695"/>
          </a:xfrm>
          <a:solidFill>
            <a:srgbClr val="0070C0"/>
          </a:solidFill>
        </p:grpSpPr>
        <p:grpSp>
          <p:nvGrpSpPr>
            <p:cNvPr id="86" name="组合 85"/>
            <p:cNvGrpSpPr/>
            <p:nvPr/>
          </p:nvGrpSpPr>
          <p:grpSpPr>
            <a:xfrm rot="10800000" flipH="1">
              <a:off x="6235335" y="4682979"/>
              <a:ext cx="1359620" cy="513695"/>
              <a:chOff x="4714476" y="2226641"/>
              <a:chExt cx="1359620" cy="513695"/>
            </a:xfrm>
            <a:grpFill/>
          </p:grpSpPr>
          <p:sp>
            <p:nvSpPr>
              <p:cNvPr id="87" name="等腰三角形 86"/>
              <p:cNvSpPr/>
              <p:nvPr/>
            </p:nvSpPr>
            <p:spPr>
              <a:xfrm rot="10800000">
                <a:off x="5813900" y="25833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714476" y="2226641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349435" y="4729581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93" name="椭圆 9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609556" y="567511"/>
            <a:ext cx="13426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户外宣传</a:t>
            </a:r>
            <a:endParaRPr lang="en-US" altLang="zh-CN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5" grpId="0"/>
      <p:bldP spid="128" grpId="0"/>
      <p:bldP spid="85" grpId="0"/>
      <p:bldP spid="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00581" y="2144208"/>
            <a:ext cx="2171124" cy="1296277"/>
            <a:chOff x="6200581" y="2144208"/>
            <a:chExt cx="2171124" cy="1296277"/>
          </a:xfrm>
          <a:solidFill>
            <a:srgbClr val="CB1B3D"/>
          </a:solidFill>
        </p:grpSpPr>
        <p:sp>
          <p:nvSpPr>
            <p:cNvPr id="90" name="椭圆 1"/>
            <p:cNvSpPr>
              <a:spLocks noChangeArrowheads="1"/>
            </p:cNvSpPr>
            <p:nvPr/>
          </p:nvSpPr>
          <p:spPr bwMode="auto">
            <a:xfrm>
              <a:off x="7225894" y="2294674"/>
              <a:ext cx="1145811" cy="114581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8" name="椭圆 1"/>
            <p:cNvSpPr>
              <a:spLocks noChangeArrowheads="1"/>
            </p:cNvSpPr>
            <p:nvPr/>
          </p:nvSpPr>
          <p:spPr bwMode="auto">
            <a:xfrm rot="10800000">
              <a:off x="6200581" y="2144208"/>
              <a:ext cx="1147131" cy="114713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9" name="圆角矩形 14"/>
          <p:cNvSpPr>
            <a:spLocks noChangeArrowheads="1"/>
          </p:cNvSpPr>
          <p:nvPr/>
        </p:nvSpPr>
        <p:spPr bwMode="auto">
          <a:xfrm>
            <a:off x="8266100" y="2571886"/>
            <a:ext cx="2754964" cy="447500"/>
          </a:xfrm>
          <a:custGeom>
            <a:avLst/>
            <a:gdLst>
              <a:gd name="T0" fmla="*/ 0 w 3960440"/>
              <a:gd name="T1" fmla="*/ 0 h 648072"/>
              <a:gd name="T2" fmla="*/ 3960440 w 3960440"/>
              <a:gd name="T3" fmla="*/ 648072 h 648072"/>
            </a:gdLst>
            <a:ahLst/>
            <a:cxnLst/>
            <a:rect l="T0" t="T1" r="T2" b="T3"/>
            <a:pathLst>
              <a:path w="3960440" h="648072">
                <a:moveTo>
                  <a:pt x="0" y="0"/>
                </a:moveTo>
                <a:lnTo>
                  <a:pt x="3636404" y="0"/>
                </a:lnTo>
                <a:cubicBezTo>
                  <a:pt x="3815364" y="0"/>
                  <a:pt x="3960440" y="145076"/>
                  <a:pt x="3960440" y="324036"/>
                </a:cubicBezTo>
                <a:cubicBezTo>
                  <a:pt x="3960440" y="502996"/>
                  <a:pt x="3815364" y="648072"/>
                  <a:pt x="3636404" y="648072"/>
                </a:cubicBezTo>
                <a:lnTo>
                  <a:pt x="0" y="648072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0" name="圆角矩形 14"/>
          <p:cNvSpPr>
            <a:spLocks noChangeArrowheads="1"/>
          </p:cNvSpPr>
          <p:nvPr/>
        </p:nvSpPr>
        <p:spPr bwMode="auto">
          <a:xfrm>
            <a:off x="8033770" y="4516333"/>
            <a:ext cx="2806446" cy="448820"/>
          </a:xfrm>
          <a:custGeom>
            <a:avLst/>
            <a:gdLst>
              <a:gd name="T0" fmla="*/ 0 w 4033295"/>
              <a:gd name="T1" fmla="*/ 0 h 648072"/>
              <a:gd name="T2" fmla="*/ 3709259 w 4033295"/>
              <a:gd name="T3" fmla="*/ 0 h 648072"/>
              <a:gd name="T4" fmla="*/ 4033295 w 4033295"/>
              <a:gd name="T5" fmla="*/ 324036 h 648072"/>
              <a:gd name="T6" fmla="*/ 3709259 w 4033295"/>
              <a:gd name="T7" fmla="*/ 648072 h 648072"/>
              <a:gd name="T8" fmla="*/ 72855 w 4033295"/>
              <a:gd name="T9" fmla="*/ 648072 h 648072"/>
              <a:gd name="T10" fmla="*/ 0 w 4033295"/>
              <a:gd name="T11" fmla="*/ 0 h 6480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33295"/>
              <a:gd name="T19" fmla="*/ 0 h 648072"/>
              <a:gd name="T20" fmla="*/ 4033295 w 4033295"/>
              <a:gd name="T21" fmla="*/ 648072 h 6480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33295" h="648072">
                <a:moveTo>
                  <a:pt x="0" y="0"/>
                </a:moveTo>
                <a:lnTo>
                  <a:pt x="3709259" y="0"/>
                </a:lnTo>
                <a:cubicBezTo>
                  <a:pt x="3888219" y="0"/>
                  <a:pt x="4033295" y="145076"/>
                  <a:pt x="4033295" y="324036"/>
                </a:cubicBezTo>
                <a:cubicBezTo>
                  <a:pt x="4033295" y="502996"/>
                  <a:pt x="3888219" y="648072"/>
                  <a:pt x="3709259" y="648072"/>
                </a:cubicBezTo>
                <a:lnTo>
                  <a:pt x="72855" y="648072"/>
                </a:lnTo>
                <a:cubicBezTo>
                  <a:pt x="72855" y="432048"/>
                  <a:pt x="0" y="216024"/>
                  <a:pt x="0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TextBox 45"/>
          <p:cNvSpPr>
            <a:spLocks noChangeArrowheads="1"/>
          </p:cNvSpPr>
          <p:nvPr/>
        </p:nvSpPr>
        <p:spPr bwMode="auto">
          <a:xfrm>
            <a:off x="7405609" y="2457101"/>
            <a:ext cx="4210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" name="TextBox 46"/>
          <p:cNvSpPr>
            <a:spLocks noChangeArrowheads="1"/>
          </p:cNvSpPr>
          <p:nvPr/>
        </p:nvSpPr>
        <p:spPr bwMode="auto">
          <a:xfrm>
            <a:off x="7369780" y="4509120"/>
            <a:ext cx="4210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TextBox 47"/>
          <p:cNvSpPr>
            <a:spLocks noChangeArrowheads="1"/>
          </p:cNvSpPr>
          <p:nvPr/>
        </p:nvSpPr>
        <p:spPr bwMode="auto">
          <a:xfrm>
            <a:off x="8347944" y="3119710"/>
            <a:ext cx="3086298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您的内容打在这里，或通过复制您的文本后在此框中选择粘贴并选择只</a:t>
            </a:r>
            <a:endParaRPr lang="en-US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" name="TextBox 48"/>
          <p:cNvSpPr>
            <a:spLocks noChangeArrowheads="1"/>
          </p:cNvSpPr>
          <p:nvPr/>
        </p:nvSpPr>
        <p:spPr bwMode="auto">
          <a:xfrm>
            <a:off x="8266100" y="4965153"/>
            <a:ext cx="33159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您的内容打在这里，或通过复制您的文本</a:t>
            </a:r>
            <a:endParaRPr lang="en-US" altLang="zh-CN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在此框中选择粘贴并选择只</a:t>
            </a:r>
            <a:endParaRPr lang="en-US" altLang="zh-CN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48747" y="3299238"/>
            <a:ext cx="2139471" cy="2162256"/>
            <a:chOff x="6048747" y="3299238"/>
            <a:chExt cx="2139471" cy="2162256"/>
          </a:xfrm>
          <a:solidFill>
            <a:srgbClr val="CB1B3D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035806" y="3299238"/>
              <a:ext cx="1152412" cy="2162256"/>
              <a:chOff x="7035806" y="3299238"/>
              <a:chExt cx="1152412" cy="2162256"/>
            </a:xfrm>
            <a:grpFill/>
          </p:grpSpPr>
          <p:sp>
            <p:nvSpPr>
              <p:cNvPr id="96" name="椭圆 1"/>
              <p:cNvSpPr>
                <a:spLocks noChangeArrowheads="1"/>
              </p:cNvSpPr>
              <p:nvPr/>
            </p:nvSpPr>
            <p:spPr bwMode="auto">
              <a:xfrm>
                <a:off x="7120289" y="3299238"/>
                <a:ext cx="575546" cy="1147132"/>
              </a:xfrm>
              <a:custGeom>
                <a:avLst/>
                <a:gdLst>
                  <a:gd name="T0" fmla="*/ 0 w 828092"/>
                  <a:gd name="T1" fmla="*/ 0 h 1656184"/>
                  <a:gd name="T2" fmla="*/ 828092 w 828092"/>
                  <a:gd name="T3" fmla="*/ 1656184 h 1656184"/>
                </a:gdLst>
                <a:ahLst/>
                <a:cxnLst/>
                <a:rect l="T0" t="T1" r="T2" b="T3"/>
                <a:pathLst>
                  <a:path w="828092" h="1656184">
                    <a:moveTo>
                      <a:pt x="828092" y="0"/>
                    </a:moveTo>
                    <a:lnTo>
                      <a:pt x="828092" y="180020"/>
                    </a:lnTo>
                    <a:cubicBezTo>
                      <a:pt x="470172" y="180020"/>
                      <a:pt x="180020" y="470172"/>
                      <a:pt x="180020" y="828092"/>
                    </a:cubicBezTo>
                    <a:cubicBezTo>
                      <a:pt x="180020" y="1186012"/>
                      <a:pt x="470172" y="1476164"/>
                      <a:pt x="828092" y="1476164"/>
                    </a:cubicBezTo>
                    <a:lnTo>
                      <a:pt x="828092" y="1656184"/>
                    </a:lnTo>
                    <a:cubicBezTo>
                      <a:pt x="370749" y="1656184"/>
                      <a:pt x="0" y="1285435"/>
                      <a:pt x="0" y="828092"/>
                    </a:cubicBezTo>
                    <a:cubicBezTo>
                      <a:pt x="0" y="370749"/>
                      <a:pt x="370749" y="0"/>
                      <a:pt x="828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7" name="椭圆 1"/>
              <p:cNvSpPr>
                <a:spLocks noChangeArrowheads="1"/>
              </p:cNvSpPr>
              <p:nvPr/>
            </p:nvSpPr>
            <p:spPr bwMode="auto">
              <a:xfrm rot="5400000">
                <a:off x="7041746" y="4315023"/>
                <a:ext cx="1140531" cy="1152412"/>
              </a:xfrm>
              <a:custGeom>
                <a:avLst/>
                <a:gdLst>
                  <a:gd name="T0" fmla="*/ 0 w 1648346"/>
                  <a:gd name="T1" fmla="*/ 0 h 1656184"/>
                  <a:gd name="T2" fmla="*/ 1648346 w 1648346"/>
                  <a:gd name="T3" fmla="*/ 1656184 h 1656184"/>
                </a:gdLst>
                <a:ahLst/>
                <a:cxnLst/>
                <a:rect l="T0" t="T1" r="T2" b="T3"/>
                <a:pathLst>
                  <a:path w="1648346" h="1656184">
                    <a:moveTo>
                      <a:pt x="820254" y="0"/>
                    </a:moveTo>
                    <a:cubicBezTo>
                      <a:pt x="1277597" y="0"/>
                      <a:pt x="1648346" y="370749"/>
                      <a:pt x="1648346" y="828092"/>
                    </a:cubicBezTo>
                    <a:cubicBezTo>
                      <a:pt x="1648346" y="1285435"/>
                      <a:pt x="1277597" y="1656184"/>
                      <a:pt x="820254" y="1656184"/>
                    </a:cubicBezTo>
                    <a:cubicBezTo>
                      <a:pt x="771082" y="1656184"/>
                      <a:pt x="722910" y="1651898"/>
                      <a:pt x="676238" y="1642851"/>
                    </a:cubicBezTo>
                    <a:lnTo>
                      <a:pt x="676238" y="1458836"/>
                    </a:lnTo>
                    <a:cubicBezTo>
                      <a:pt x="722365" y="1470593"/>
                      <a:pt x="770659" y="1476164"/>
                      <a:pt x="820254" y="1476164"/>
                    </a:cubicBezTo>
                    <a:cubicBezTo>
                      <a:pt x="1178174" y="1476164"/>
                      <a:pt x="1468326" y="1186012"/>
                      <a:pt x="1468326" y="828092"/>
                    </a:cubicBezTo>
                    <a:cubicBezTo>
                      <a:pt x="1468326" y="470172"/>
                      <a:pt x="1178174" y="180020"/>
                      <a:pt x="820254" y="180020"/>
                    </a:cubicBezTo>
                    <a:cubicBezTo>
                      <a:pt x="499245" y="180020"/>
                      <a:pt x="232748" y="413413"/>
                      <a:pt x="183071" y="720080"/>
                    </a:cubicBezTo>
                    <a:lnTo>
                      <a:pt x="0" y="720080"/>
                    </a:lnTo>
                    <a:cubicBezTo>
                      <a:pt x="52132" y="313716"/>
                      <a:pt x="399556" y="0"/>
                      <a:pt x="820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05" name="椭圆 1"/>
            <p:cNvSpPr>
              <a:spLocks noChangeArrowheads="1"/>
            </p:cNvSpPr>
            <p:nvPr/>
          </p:nvSpPr>
          <p:spPr bwMode="auto">
            <a:xfrm rot="5637942">
              <a:off x="6334540" y="3904033"/>
              <a:ext cx="575546" cy="1147132"/>
            </a:xfrm>
            <a:custGeom>
              <a:avLst/>
              <a:gdLst>
                <a:gd name="T0" fmla="*/ 0 w 828092"/>
                <a:gd name="T1" fmla="*/ 0 h 1656184"/>
                <a:gd name="T2" fmla="*/ 828092 w 828092"/>
                <a:gd name="T3" fmla="*/ 1656184 h 1656184"/>
              </a:gdLst>
              <a:ahLst/>
              <a:cxnLst/>
              <a:rect l="T0" t="T1" r="T2" b="T3"/>
              <a:pathLst>
                <a:path w="828092" h="1656184">
                  <a:moveTo>
                    <a:pt x="828092" y="0"/>
                  </a:moveTo>
                  <a:lnTo>
                    <a:pt x="828092" y="180020"/>
                  </a:lnTo>
                  <a:cubicBezTo>
                    <a:pt x="470172" y="180020"/>
                    <a:pt x="180020" y="470172"/>
                    <a:pt x="180020" y="828092"/>
                  </a:cubicBezTo>
                  <a:cubicBezTo>
                    <a:pt x="180020" y="1186012"/>
                    <a:pt x="470172" y="1476164"/>
                    <a:pt x="828092" y="1476164"/>
                  </a:cubicBezTo>
                  <a:lnTo>
                    <a:pt x="828092" y="1656184"/>
                  </a:ln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1516909" y="4609420"/>
            <a:ext cx="1361688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517478" y="3931412"/>
            <a:ext cx="2024806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517478" y="3253403"/>
            <a:ext cx="2851927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517478" y="2575394"/>
            <a:ext cx="3118273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16907" y="1990778"/>
            <a:ext cx="3985040" cy="3365639"/>
            <a:chOff x="1516907" y="1990778"/>
            <a:chExt cx="3985040" cy="3365639"/>
          </a:xfrm>
        </p:grpSpPr>
        <p:cxnSp>
          <p:nvCxnSpPr>
            <p:cNvPr id="110" name="直接箭头连接符 109"/>
            <p:cNvCxnSpPr/>
            <p:nvPr/>
          </p:nvCxnSpPr>
          <p:spPr>
            <a:xfrm>
              <a:off x="1517480" y="5356417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/>
            <p:cNvCxnSpPr/>
            <p:nvPr/>
          </p:nvCxnSpPr>
          <p:spPr>
            <a:xfrm flipV="1">
              <a:off x="1516907" y="1990778"/>
              <a:ext cx="571" cy="33448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862372" y="2545066"/>
            <a:ext cx="720080" cy="2418737"/>
            <a:chOff x="862372" y="2545066"/>
            <a:chExt cx="720080" cy="2418737"/>
          </a:xfrm>
        </p:grpSpPr>
        <p:sp>
          <p:nvSpPr>
            <p:cNvPr id="117" name="TextBox 116"/>
            <p:cNvSpPr txBox="1"/>
            <p:nvPr/>
          </p:nvSpPr>
          <p:spPr>
            <a:xfrm>
              <a:off x="862372" y="4579092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62372" y="3916248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62372" y="3279557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2016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62372" y="2545066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2017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1" name="任意多边形 120"/>
          <p:cNvSpPr/>
          <p:nvPr/>
        </p:nvSpPr>
        <p:spPr>
          <a:xfrm>
            <a:off x="4030724" y="2693023"/>
            <a:ext cx="1323976" cy="2647951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635751" y="2575394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82%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369407" y="3253403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73%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542284" y="3933759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56%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888493" y="4578972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32%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2" name="椭圆 5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600107" y="618679"/>
            <a:ext cx="13303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户外宣传</a:t>
            </a:r>
            <a:endParaRPr lang="en-US" altLang="zh-CN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/>
      <p:bldP spid="102" grpId="0"/>
      <p:bldP spid="103" grpId="0"/>
      <p:bldP spid="104" grpId="0"/>
      <p:bldP spid="106" grpId="0" animBg="1"/>
      <p:bldP spid="107" grpId="0" animBg="1"/>
      <p:bldP spid="108" grpId="0" animBg="1"/>
      <p:bldP spid="109" grpId="0" animBg="1"/>
      <p:bldP spid="121" grpId="0" animBg="1"/>
      <p:bldP spid="122" grpId="0"/>
      <p:bldP spid="123" grpId="0"/>
      <p:bldP spid="124" grpId="0"/>
      <p:bldP spid="127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15959" y="1762517"/>
            <a:ext cx="1749116" cy="2054794"/>
            <a:chOff x="4140852" y="8647219"/>
            <a:chExt cx="1749116" cy="2054794"/>
          </a:xfrm>
        </p:grpSpPr>
        <p:sp>
          <p:nvSpPr>
            <p:cNvPr id="78" name="TextBox 77"/>
            <p:cNvSpPr txBox="1"/>
            <p:nvPr/>
          </p:nvSpPr>
          <p:spPr>
            <a:xfrm>
              <a:off x="4140852" y="10240348"/>
              <a:ext cx="17491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1" name="Freeform 39"/>
            <p:cNvSpPr>
              <a:spLocks noEditPoints="1"/>
            </p:cNvSpPr>
            <p:nvPr/>
          </p:nvSpPr>
          <p:spPr bwMode="auto">
            <a:xfrm>
              <a:off x="4156432" y="8647219"/>
              <a:ext cx="1402173" cy="1402168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52" name="组合 51"/>
            <p:cNvGrpSpPr/>
            <p:nvPr/>
          </p:nvGrpSpPr>
          <p:grpSpPr>
            <a:xfrm>
              <a:off x="6507848" y="1757290"/>
              <a:ext cx="1553246" cy="1988962"/>
              <a:chOff x="6507848" y="1757290"/>
              <a:chExt cx="1553246" cy="1988962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6507848" y="1757290"/>
                <a:ext cx="1553246" cy="1988962"/>
                <a:chOff x="6357056" y="2129546"/>
                <a:chExt cx="1722034" cy="2205093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6416531" y="2129546"/>
                  <a:ext cx="1500958" cy="1549923"/>
                  <a:chOff x="6416531" y="2129546"/>
                  <a:chExt cx="1500958" cy="1549923"/>
                </a:xfrm>
              </p:grpSpPr>
              <p:sp>
                <p:nvSpPr>
                  <p:cNvPr id="58" name="椭圆 57"/>
                  <p:cNvSpPr/>
                  <p:nvPr/>
                </p:nvSpPr>
                <p:spPr>
                  <a:xfrm flipH="1" flipV="1">
                    <a:off x="6416531" y="2129546"/>
                    <a:ext cx="1500958" cy="1549923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>
                      <a:solidFill>
                        <a:srgbClr val="00CC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9" name="椭圆 58"/>
                  <p:cNvSpPr/>
                  <p:nvPr/>
                </p:nvSpPr>
                <p:spPr>
                  <a:xfrm flipH="1" flipV="1">
                    <a:off x="6505958" y="2221891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7" name="TextBox 56"/>
                <p:cNvSpPr txBox="1"/>
                <p:nvPr/>
              </p:nvSpPr>
              <p:spPr>
                <a:xfrm>
                  <a:off x="6357056" y="3891051"/>
                  <a:ext cx="1722034" cy="443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5" name="TextBox 54"/>
              <p:cNvSpPr txBox="1"/>
              <p:nvPr/>
            </p:nvSpPr>
            <p:spPr>
              <a:xfrm>
                <a:off x="6696597" y="1865340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03</a:t>
                </a:r>
                <a:endParaRPr lang="zh-CN" altLang="en-US" sz="6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项目展示</a:t>
              </a: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过程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61" name="TextBox 60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项目方案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直角三角形 62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65" name="TextBox 64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存在问题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直角三角形 66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69" name="TextBox 68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解决方法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直角三角形 70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73" name="TextBox 72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执行过程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1" name="直角三角形 90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93" name="TextBox 92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完成结果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6" name="直角三角形 95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98" name="TextBox 97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项目增受益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0" name="直角三角形 99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75000"/>
              <a:alpha val="74000"/>
            </a:schemeClr>
          </a:solidFill>
        </p:grpSpPr>
        <p:sp>
          <p:nvSpPr>
            <p:cNvPr id="122" name="等腰三角形 121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" name="等腰三角形 122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4" name="等腰三角形 123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75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6022044" y="1478795"/>
            <a:ext cx="45719" cy="2107683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组合 244"/>
          <p:cNvGrpSpPr/>
          <p:nvPr/>
        </p:nvGrpSpPr>
        <p:grpSpPr>
          <a:xfrm flipH="1">
            <a:off x="6228921" y="242116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6" name="直接连接符 245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椭圆 246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1" name="组合 250"/>
          <p:cNvGrpSpPr/>
          <p:nvPr/>
        </p:nvGrpSpPr>
        <p:grpSpPr>
          <a:xfrm flipH="1">
            <a:off x="7616987" y="436384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2" name="直接连接符 251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椭圆 252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90616" y="242116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3" name="直接连接符 242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3863693" y="436384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5" name="直接连接符 254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椭圆 255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0" name="组合 18"/>
          <p:cNvGrpSpPr/>
          <p:nvPr/>
        </p:nvGrpSpPr>
        <p:grpSpPr bwMode="auto">
          <a:xfrm>
            <a:off x="3537222" y="2200215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1" name="等腰三角形 19">
              <a:hlinkClick r:id="rId1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" name="文本框 20"/>
            <p:cNvSpPr>
              <a:spLocks noChangeArrowheads="1"/>
            </p:cNvSpPr>
            <p:nvPr/>
          </p:nvSpPr>
          <p:spPr bwMode="auto">
            <a:xfrm>
              <a:off x="734166" y="122472"/>
              <a:ext cx="61991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3" name="组合 21"/>
          <p:cNvGrpSpPr/>
          <p:nvPr/>
        </p:nvGrpSpPr>
        <p:grpSpPr bwMode="auto">
          <a:xfrm>
            <a:off x="4921045" y="2200215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4" name="等腰三角形 22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" name="文本框 23"/>
            <p:cNvSpPr>
              <a:spLocks noChangeArrowheads="1"/>
            </p:cNvSpPr>
            <p:nvPr/>
          </p:nvSpPr>
          <p:spPr bwMode="auto">
            <a:xfrm>
              <a:off x="736873" y="579708"/>
              <a:ext cx="61944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6" name="组合 24"/>
          <p:cNvGrpSpPr/>
          <p:nvPr/>
        </p:nvGrpSpPr>
        <p:grpSpPr bwMode="auto">
          <a:xfrm>
            <a:off x="4921045" y="4054053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7" name="等腰三角形 25">
              <a:hlinkClick r:id="rId1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8" name="文本框 26"/>
            <p:cNvSpPr>
              <a:spLocks noChangeArrowheads="1"/>
            </p:cNvSpPr>
            <p:nvPr/>
          </p:nvSpPr>
          <p:spPr bwMode="auto">
            <a:xfrm>
              <a:off x="736873" y="180213"/>
              <a:ext cx="61944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9" name="组合 27"/>
          <p:cNvGrpSpPr/>
          <p:nvPr/>
        </p:nvGrpSpPr>
        <p:grpSpPr bwMode="auto">
          <a:xfrm>
            <a:off x="6306885" y="4054053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10" name="等腰三角形 28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1" name="文本框 29"/>
            <p:cNvSpPr>
              <a:spLocks noChangeArrowheads="1"/>
            </p:cNvSpPr>
            <p:nvPr/>
          </p:nvSpPr>
          <p:spPr bwMode="auto">
            <a:xfrm>
              <a:off x="736637" y="520297"/>
              <a:ext cx="61991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1298481" y="2791341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7681274" y="2805285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478534" y="4664961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8981497" y="4633409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6" name="椭圆 7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574740" y="55627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项目方案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Project proposals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42379" y="2174815"/>
            <a:ext cx="1212299" cy="542073"/>
            <a:chOff x="1354515" y="2174815"/>
            <a:chExt cx="1212299" cy="542073"/>
          </a:xfrm>
        </p:grpSpPr>
        <p:sp>
          <p:nvSpPr>
            <p:cNvPr id="3" name="圆角矩形 2"/>
            <p:cNvSpPr/>
            <p:nvPr/>
          </p:nvSpPr>
          <p:spPr>
            <a:xfrm>
              <a:off x="1354515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386761" y="2174815"/>
              <a:ext cx="1180053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方案一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76961" y="2162652"/>
            <a:ext cx="1180053" cy="554236"/>
            <a:chOff x="7689097" y="2162652"/>
            <a:chExt cx="1180053" cy="554236"/>
          </a:xfrm>
        </p:grpSpPr>
        <p:sp>
          <p:nvSpPr>
            <p:cNvPr id="87" name="圆角矩形 86"/>
            <p:cNvSpPr/>
            <p:nvPr/>
          </p:nvSpPr>
          <p:spPr>
            <a:xfrm>
              <a:off x="7725958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689097" y="2162652"/>
              <a:ext cx="1180053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方案二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19386" y="4008808"/>
            <a:ext cx="1209355" cy="616613"/>
            <a:chOff x="9031522" y="4008808"/>
            <a:chExt cx="1209355" cy="616613"/>
          </a:xfrm>
        </p:grpSpPr>
        <p:sp>
          <p:nvSpPr>
            <p:cNvPr id="89" name="圆角矩形 88"/>
            <p:cNvSpPr/>
            <p:nvPr/>
          </p:nvSpPr>
          <p:spPr>
            <a:xfrm>
              <a:off x="9031522" y="4102259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60824" y="4008808"/>
              <a:ext cx="1180053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方案四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55845" y="4091250"/>
            <a:ext cx="1200750" cy="586813"/>
            <a:chOff x="2518192" y="4091250"/>
            <a:chExt cx="1200750" cy="586813"/>
          </a:xfrm>
        </p:grpSpPr>
        <p:sp>
          <p:nvSpPr>
            <p:cNvPr id="91" name="圆角矩形 90"/>
            <p:cNvSpPr/>
            <p:nvPr/>
          </p:nvSpPr>
          <p:spPr>
            <a:xfrm>
              <a:off x="2518192" y="4154901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538889" y="4091250"/>
              <a:ext cx="1180053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方案三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33" grpId="0"/>
      <p:bldP spid="236" grpId="0"/>
      <p:bldP spid="239" grpId="0"/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0"/>
          <p:cNvSpPr txBox="1"/>
          <p:nvPr/>
        </p:nvSpPr>
        <p:spPr>
          <a:xfrm>
            <a:off x="2200810" y="3742966"/>
            <a:ext cx="90135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方案</a:t>
            </a:r>
            <a:endParaRPr lang="en-US" altLang="zh-CN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执行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直接连接符 71"/>
          <p:cNvSpPr>
            <a:spLocks noChangeShapeType="1"/>
          </p:cNvSpPr>
          <p:nvPr/>
        </p:nvSpPr>
        <p:spPr bwMode="auto">
          <a:xfrm>
            <a:off x="2749739" y="2691053"/>
            <a:ext cx="0" cy="0"/>
          </a:xfrm>
          <a:prstGeom prst="line">
            <a:avLst/>
          </a:prstGeom>
          <a:noFill/>
          <a:ln w="19050" cap="flat" cmpd="sng">
            <a:solidFill>
              <a:srgbClr val="F7D9D3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9" name="组合 9"/>
          <p:cNvGrpSpPr/>
          <p:nvPr/>
        </p:nvGrpSpPr>
        <p:grpSpPr bwMode="auto">
          <a:xfrm>
            <a:off x="5785039" y="1549640"/>
            <a:ext cx="3689350" cy="536575"/>
            <a:chOff x="0" y="0"/>
            <a:chExt cx="3690259" cy="537615"/>
          </a:xfrm>
        </p:grpSpPr>
        <p:sp>
          <p:nvSpPr>
            <p:cNvPr id="90" name="圆角矩形 3"/>
            <p:cNvSpPr>
              <a:spLocks noChangeArrowheads="1"/>
            </p:cNvSpPr>
            <p:nvPr/>
          </p:nvSpPr>
          <p:spPr bwMode="auto">
            <a:xfrm>
              <a:off x="17418" y="40354"/>
              <a:ext cx="879566" cy="217714"/>
            </a:xfrm>
            <a:prstGeom prst="roundRect">
              <a:avLst>
                <a:gd name="adj" fmla="val 16667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6" name="文本框 96"/>
            <p:cNvSpPr>
              <a:spLocks noChangeArrowheads="1"/>
            </p:cNvSpPr>
            <p:nvPr/>
          </p:nvSpPr>
          <p:spPr bwMode="auto">
            <a:xfrm>
              <a:off x="96618" y="0"/>
              <a:ext cx="7452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共完成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7" name="文本框 101"/>
            <p:cNvSpPr>
              <a:spLocks noChangeArrowheads="1"/>
            </p:cNvSpPr>
            <p:nvPr/>
          </p:nvSpPr>
          <p:spPr bwMode="auto">
            <a:xfrm>
              <a:off x="0" y="291394"/>
              <a:ext cx="36902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我们可以炸掉竞争对手炸掉竞争对手炸掉竞争对手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85039" y="2111615"/>
            <a:ext cx="1316680" cy="545937"/>
            <a:chOff x="5785039" y="2111615"/>
            <a:chExt cx="1316680" cy="545937"/>
          </a:xfrm>
        </p:grpSpPr>
        <p:sp>
          <p:nvSpPr>
            <p:cNvPr id="99" name="圆角矩形 34"/>
            <p:cNvSpPr>
              <a:spLocks noChangeArrowheads="1"/>
            </p:cNvSpPr>
            <p:nvPr/>
          </p:nvSpPr>
          <p:spPr bwMode="auto">
            <a:xfrm>
              <a:off x="5802458" y="2153017"/>
              <a:ext cx="661000" cy="217858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CC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0" name="文本框 97"/>
            <p:cNvSpPr>
              <a:spLocks noChangeArrowheads="1"/>
            </p:cNvSpPr>
            <p:nvPr/>
          </p:nvSpPr>
          <p:spPr bwMode="auto">
            <a:xfrm>
              <a:off x="5844935" y="2111615"/>
              <a:ext cx="618523" cy="30798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1" name="文本框 102"/>
            <p:cNvSpPr>
              <a:spLocks noChangeArrowheads="1"/>
            </p:cNvSpPr>
            <p:nvPr/>
          </p:nvSpPr>
          <p:spPr bwMode="auto">
            <a:xfrm>
              <a:off x="5785039" y="2411331"/>
              <a:ext cx="13166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方案执行内容说明    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" name="组合 11"/>
          <p:cNvGrpSpPr/>
          <p:nvPr/>
        </p:nvGrpSpPr>
        <p:grpSpPr bwMode="auto">
          <a:xfrm>
            <a:off x="5785039" y="2683115"/>
            <a:ext cx="3803650" cy="534988"/>
            <a:chOff x="0" y="0"/>
            <a:chExt cx="3803520" cy="534507"/>
          </a:xfrm>
        </p:grpSpPr>
        <p:sp>
          <p:nvSpPr>
            <p:cNvPr id="103" name="圆角矩形 35"/>
            <p:cNvSpPr>
              <a:spLocks noChangeArrowheads="1"/>
            </p:cNvSpPr>
            <p:nvPr/>
          </p:nvSpPr>
          <p:spPr bwMode="auto">
            <a:xfrm>
              <a:off x="17418" y="30885"/>
              <a:ext cx="879566" cy="217714"/>
            </a:xfrm>
            <a:prstGeom prst="roundRect">
              <a:avLst>
                <a:gd name="adj" fmla="val 16667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4" name="文本框 98"/>
            <p:cNvSpPr>
              <a:spLocks noChangeArrowheads="1"/>
            </p:cNvSpPr>
            <p:nvPr/>
          </p:nvSpPr>
          <p:spPr bwMode="auto">
            <a:xfrm>
              <a:off x="96618" y="0"/>
              <a:ext cx="8795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第三项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5" name="文本框 103"/>
            <p:cNvSpPr>
              <a:spLocks noChangeArrowheads="1"/>
            </p:cNvSpPr>
            <p:nvPr/>
          </p:nvSpPr>
          <p:spPr bwMode="auto">
            <a:xfrm>
              <a:off x="0" y="288286"/>
              <a:ext cx="380352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6" name="左中括号 105"/>
          <p:cNvSpPr/>
          <p:nvPr/>
        </p:nvSpPr>
        <p:spPr bwMode="auto">
          <a:xfrm>
            <a:off x="5624701" y="1676640"/>
            <a:ext cx="123825" cy="1978025"/>
          </a:xfrm>
          <a:prstGeom prst="leftBracket">
            <a:avLst>
              <a:gd name="adj" fmla="val 133120"/>
            </a:avLst>
          </a:prstGeom>
          <a:noFill/>
          <a:ln w="19050" cap="flat" cmpd="sng">
            <a:solidFill>
              <a:srgbClr val="CB1B3D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7" name="组合 13"/>
          <p:cNvGrpSpPr/>
          <p:nvPr/>
        </p:nvGrpSpPr>
        <p:grpSpPr bwMode="auto">
          <a:xfrm>
            <a:off x="5775514" y="3260965"/>
            <a:ext cx="3803650" cy="555625"/>
            <a:chOff x="0" y="0"/>
            <a:chExt cx="3803520" cy="556142"/>
          </a:xfrm>
        </p:grpSpPr>
        <p:sp>
          <p:nvSpPr>
            <p:cNvPr id="108" name="圆角矩形 36"/>
            <p:cNvSpPr>
              <a:spLocks noChangeArrowheads="1"/>
            </p:cNvSpPr>
            <p:nvPr/>
          </p:nvSpPr>
          <p:spPr bwMode="auto">
            <a:xfrm>
              <a:off x="27063" y="49731"/>
              <a:ext cx="1483924" cy="217714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9" name="文本框 100"/>
            <p:cNvSpPr>
              <a:spLocks noChangeArrowheads="1"/>
            </p:cNvSpPr>
            <p:nvPr/>
          </p:nvSpPr>
          <p:spPr bwMode="auto">
            <a:xfrm>
              <a:off x="16257" y="0"/>
              <a:ext cx="1440381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标题内容说明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文本框 106"/>
            <p:cNvSpPr>
              <a:spLocks noChangeArrowheads="1"/>
            </p:cNvSpPr>
            <p:nvPr/>
          </p:nvSpPr>
          <p:spPr bwMode="auto">
            <a:xfrm>
              <a:off x="0" y="309921"/>
              <a:ext cx="380352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我们可以炸掉竞争对手炸掉竞争对手炸掉竞争对手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35428" y="2651364"/>
            <a:ext cx="4171948" cy="3111501"/>
            <a:chOff x="2535428" y="2651364"/>
            <a:chExt cx="4171948" cy="3111501"/>
          </a:xfrm>
        </p:grpSpPr>
        <p:grpSp>
          <p:nvGrpSpPr>
            <p:cNvPr id="3" name="组合 2"/>
            <p:cNvGrpSpPr/>
            <p:nvPr/>
          </p:nvGrpSpPr>
          <p:grpSpPr>
            <a:xfrm>
              <a:off x="2535428" y="2651364"/>
              <a:ext cx="3033711" cy="2625726"/>
              <a:chOff x="2535428" y="2651364"/>
              <a:chExt cx="3033711" cy="2625726"/>
            </a:xfrm>
          </p:grpSpPr>
          <p:sp>
            <p:nvSpPr>
              <p:cNvPr id="69" name="直接箭头连接符 40"/>
              <p:cNvSpPr>
                <a:spLocks noChangeShapeType="1"/>
              </p:cNvSpPr>
              <p:nvPr/>
            </p:nvSpPr>
            <p:spPr bwMode="auto">
              <a:xfrm>
                <a:off x="4077383" y="2991169"/>
                <a:ext cx="617044" cy="1079421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84" name="组合 7"/>
              <p:cNvGrpSpPr/>
              <p:nvPr/>
            </p:nvGrpSpPr>
            <p:grpSpPr bwMode="auto">
              <a:xfrm>
                <a:off x="2535428" y="2651364"/>
                <a:ext cx="541336" cy="768042"/>
                <a:chOff x="0" y="0"/>
                <a:chExt cx="584497" cy="351101"/>
              </a:xfrm>
            </p:grpSpPr>
            <p:sp>
              <p:nvSpPr>
                <p:cNvPr id="85" name="直接连接符 53"/>
                <p:cNvSpPr>
                  <a:spLocks noChangeShapeType="1"/>
                </p:cNvSpPr>
                <p:nvPr/>
              </p:nvSpPr>
              <p:spPr bwMode="auto">
                <a:xfrm flipV="1">
                  <a:off x="0" y="0"/>
                  <a:ext cx="265053" cy="351101"/>
                </a:xfrm>
                <a:prstGeom prst="line">
                  <a:avLst/>
                </a:prstGeom>
                <a:noFill/>
                <a:ln w="19050" cap="flat" cmpd="sng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86" name="直接连接符 73"/>
                <p:cNvSpPr>
                  <a:spLocks noChangeShapeType="1"/>
                </p:cNvSpPr>
                <p:nvPr/>
              </p:nvSpPr>
              <p:spPr bwMode="auto">
                <a:xfrm>
                  <a:off x="257453" y="0"/>
                  <a:ext cx="327044" cy="1"/>
                </a:xfrm>
                <a:prstGeom prst="line">
                  <a:avLst/>
                </a:prstGeom>
                <a:noFill/>
                <a:ln w="19050" cap="flat" cmpd="sng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7" name="直接连接符 76"/>
              <p:cNvSpPr>
                <a:spLocks noChangeShapeType="1"/>
              </p:cNvSpPr>
              <p:nvPr/>
            </p:nvSpPr>
            <p:spPr bwMode="auto">
              <a:xfrm>
                <a:off x="4340414" y="2651365"/>
                <a:ext cx="1228725" cy="0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9" name="直接箭头连接符 50"/>
              <p:cNvSpPr>
                <a:spLocks noChangeShapeType="1"/>
              </p:cNvSpPr>
              <p:nvPr/>
            </p:nvSpPr>
            <p:spPr bwMode="auto">
              <a:xfrm flipH="1">
                <a:off x="4483289" y="5002453"/>
                <a:ext cx="271462" cy="274637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621401" y="4569065"/>
              <a:ext cx="2085975" cy="1193800"/>
              <a:chOff x="4621401" y="4569065"/>
              <a:chExt cx="2085975" cy="1193800"/>
            </a:xfrm>
          </p:grpSpPr>
          <p:sp>
            <p:nvSpPr>
              <p:cNvPr id="88" name="直接连接符 92"/>
              <p:cNvSpPr>
                <a:spLocks noChangeShapeType="1"/>
              </p:cNvSpPr>
              <p:nvPr/>
            </p:nvSpPr>
            <p:spPr bwMode="auto">
              <a:xfrm flipH="1">
                <a:off x="4621401" y="5761278"/>
                <a:ext cx="893763" cy="1587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0" name="直接连接符 69"/>
              <p:cNvSpPr>
                <a:spLocks noChangeShapeType="1"/>
              </p:cNvSpPr>
              <p:nvPr/>
            </p:nvSpPr>
            <p:spPr bwMode="auto">
              <a:xfrm flipH="1">
                <a:off x="5583424" y="4569065"/>
                <a:ext cx="1123952" cy="0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22" name="任意多边形 12"/>
          <p:cNvSpPr>
            <a:spLocks noChangeArrowheads="1"/>
          </p:cNvSpPr>
          <p:nvPr/>
        </p:nvSpPr>
        <p:spPr bwMode="auto">
          <a:xfrm>
            <a:off x="3049066" y="1915931"/>
            <a:ext cx="1320560" cy="1320560"/>
          </a:xfrm>
          <a:custGeom>
            <a:avLst/>
            <a:gdLst>
              <a:gd name="T0" fmla="*/ 866503 w 1733006"/>
              <a:gd name="T1" fmla="*/ 0 h 1733006"/>
              <a:gd name="T2" fmla="*/ 1733006 w 1733006"/>
              <a:gd name="T3" fmla="*/ 866503 h 1733006"/>
              <a:gd name="T4" fmla="*/ 866503 w 1733006"/>
              <a:gd name="T5" fmla="*/ 1733006 h 1733006"/>
              <a:gd name="T6" fmla="*/ 0 w 1733006"/>
              <a:gd name="T7" fmla="*/ 866503 h 1733006"/>
              <a:gd name="T8" fmla="*/ 866503 w 1733006"/>
              <a:gd name="T9" fmla="*/ 0 h 1733006"/>
              <a:gd name="T10" fmla="*/ 866503 w 1733006"/>
              <a:gd name="T11" fmla="*/ 282268 h 1733006"/>
              <a:gd name="T12" fmla="*/ 282268 w 1733006"/>
              <a:gd name="T13" fmla="*/ 866503 h 1733006"/>
              <a:gd name="T14" fmla="*/ 866503 w 1733006"/>
              <a:gd name="T15" fmla="*/ 1450738 h 1733006"/>
              <a:gd name="T16" fmla="*/ 1450738 w 1733006"/>
              <a:gd name="T17" fmla="*/ 866503 h 1733006"/>
              <a:gd name="T18" fmla="*/ 866503 w 1733006"/>
              <a:gd name="T19" fmla="*/ 282268 h 17330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33006"/>
              <a:gd name="T31" fmla="*/ 0 h 1733006"/>
              <a:gd name="T32" fmla="*/ 1733006 w 1733006"/>
              <a:gd name="T33" fmla="*/ 1733006 h 17330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33006" h="1733006">
                <a:moveTo>
                  <a:pt x="866503" y="0"/>
                </a:moveTo>
                <a:cubicBezTo>
                  <a:pt x="1345059" y="0"/>
                  <a:pt x="1733006" y="387947"/>
                  <a:pt x="1733006" y="866503"/>
                </a:cubicBezTo>
                <a:cubicBezTo>
                  <a:pt x="1733006" y="1345059"/>
                  <a:pt x="1345059" y="1733006"/>
                  <a:pt x="866503" y="1733006"/>
                </a:cubicBezTo>
                <a:cubicBezTo>
                  <a:pt x="387947" y="1733006"/>
                  <a:pt x="0" y="1345059"/>
                  <a:pt x="0" y="866503"/>
                </a:cubicBezTo>
                <a:cubicBezTo>
                  <a:pt x="0" y="387947"/>
                  <a:pt x="387947" y="0"/>
                  <a:pt x="866503" y="0"/>
                </a:cubicBezTo>
                <a:close/>
                <a:moveTo>
                  <a:pt x="866503" y="282268"/>
                </a:moveTo>
                <a:cubicBezTo>
                  <a:pt x="543839" y="282268"/>
                  <a:pt x="282268" y="543839"/>
                  <a:pt x="282268" y="866503"/>
                </a:cubicBezTo>
                <a:cubicBezTo>
                  <a:pt x="282268" y="1189167"/>
                  <a:pt x="543839" y="1450738"/>
                  <a:pt x="866503" y="1450738"/>
                </a:cubicBezTo>
                <a:cubicBezTo>
                  <a:pt x="1189167" y="1450738"/>
                  <a:pt x="1450738" y="1189167"/>
                  <a:pt x="1450738" y="866503"/>
                </a:cubicBezTo>
                <a:cubicBezTo>
                  <a:pt x="1450738" y="543839"/>
                  <a:pt x="1189167" y="282268"/>
                  <a:pt x="866503" y="28226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390374" y="2231132"/>
            <a:ext cx="6870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zh-CN" altLang="en-US" sz="18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21494" y="4995306"/>
            <a:ext cx="1234613" cy="1234613"/>
            <a:chOff x="4037477" y="4811757"/>
            <a:chExt cx="1320560" cy="1320560"/>
          </a:xfrm>
        </p:grpSpPr>
        <p:sp>
          <p:nvSpPr>
            <p:cNvPr id="124" name="任意多边形 12"/>
            <p:cNvSpPr>
              <a:spLocks noChangeArrowheads="1"/>
            </p:cNvSpPr>
            <p:nvPr/>
          </p:nvSpPr>
          <p:spPr bwMode="auto">
            <a:xfrm>
              <a:off x="4037477" y="4811757"/>
              <a:ext cx="1320560" cy="1320560"/>
            </a:xfrm>
            <a:custGeom>
              <a:avLst/>
              <a:gdLst>
                <a:gd name="T0" fmla="*/ 866503 w 1733006"/>
                <a:gd name="T1" fmla="*/ 0 h 1733006"/>
                <a:gd name="T2" fmla="*/ 1733006 w 1733006"/>
                <a:gd name="T3" fmla="*/ 866503 h 1733006"/>
                <a:gd name="T4" fmla="*/ 866503 w 1733006"/>
                <a:gd name="T5" fmla="*/ 1733006 h 1733006"/>
                <a:gd name="T6" fmla="*/ 0 w 1733006"/>
                <a:gd name="T7" fmla="*/ 866503 h 1733006"/>
                <a:gd name="T8" fmla="*/ 866503 w 1733006"/>
                <a:gd name="T9" fmla="*/ 0 h 1733006"/>
                <a:gd name="T10" fmla="*/ 866503 w 1733006"/>
                <a:gd name="T11" fmla="*/ 282268 h 1733006"/>
                <a:gd name="T12" fmla="*/ 282268 w 1733006"/>
                <a:gd name="T13" fmla="*/ 866503 h 1733006"/>
                <a:gd name="T14" fmla="*/ 866503 w 1733006"/>
                <a:gd name="T15" fmla="*/ 1450738 h 1733006"/>
                <a:gd name="T16" fmla="*/ 1450738 w 1733006"/>
                <a:gd name="T17" fmla="*/ 866503 h 1733006"/>
                <a:gd name="T18" fmla="*/ 866503 w 1733006"/>
                <a:gd name="T19" fmla="*/ 282268 h 17330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33006"/>
                <a:gd name="T31" fmla="*/ 0 h 1733006"/>
                <a:gd name="T32" fmla="*/ 1733006 w 1733006"/>
                <a:gd name="T33" fmla="*/ 1733006 h 17330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33006" h="1733006">
                  <a:moveTo>
                    <a:pt x="866503" y="0"/>
                  </a:moveTo>
                  <a:cubicBezTo>
                    <a:pt x="1345059" y="0"/>
                    <a:pt x="1733006" y="387947"/>
                    <a:pt x="1733006" y="866503"/>
                  </a:cubicBezTo>
                  <a:cubicBezTo>
                    <a:pt x="1733006" y="1345059"/>
                    <a:pt x="1345059" y="1733006"/>
                    <a:pt x="866503" y="1733006"/>
                  </a:cubicBezTo>
                  <a:cubicBezTo>
                    <a:pt x="387947" y="1733006"/>
                    <a:pt x="0" y="1345059"/>
                    <a:pt x="0" y="866503"/>
                  </a:cubicBezTo>
                  <a:cubicBezTo>
                    <a:pt x="0" y="387947"/>
                    <a:pt x="387947" y="0"/>
                    <a:pt x="866503" y="0"/>
                  </a:cubicBezTo>
                  <a:close/>
                  <a:moveTo>
                    <a:pt x="866503" y="282268"/>
                  </a:moveTo>
                  <a:cubicBezTo>
                    <a:pt x="543839" y="282268"/>
                    <a:pt x="282268" y="543839"/>
                    <a:pt x="282268" y="866503"/>
                  </a:cubicBezTo>
                  <a:cubicBezTo>
                    <a:pt x="282268" y="1189167"/>
                    <a:pt x="543839" y="1450738"/>
                    <a:pt x="866503" y="1450738"/>
                  </a:cubicBezTo>
                  <a:cubicBezTo>
                    <a:pt x="1189167" y="1450738"/>
                    <a:pt x="1450738" y="1189167"/>
                    <a:pt x="1450738" y="866503"/>
                  </a:cubicBezTo>
                  <a:cubicBezTo>
                    <a:pt x="1450738" y="543839"/>
                    <a:pt x="1189167" y="282268"/>
                    <a:pt x="866503" y="28226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78785" y="5126958"/>
              <a:ext cx="687008" cy="691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执行内容</a:t>
              </a:r>
              <a:endParaRPr lang="zh-CN" alt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513048" y="3939550"/>
            <a:ext cx="1111653" cy="1111653"/>
            <a:chOff x="4037477" y="4811757"/>
            <a:chExt cx="1320560" cy="1320560"/>
          </a:xfrm>
        </p:grpSpPr>
        <p:sp>
          <p:nvSpPr>
            <p:cNvPr id="127" name="任意多边形 12"/>
            <p:cNvSpPr>
              <a:spLocks noChangeArrowheads="1"/>
            </p:cNvSpPr>
            <p:nvPr/>
          </p:nvSpPr>
          <p:spPr bwMode="auto">
            <a:xfrm>
              <a:off x="4037477" y="4811757"/>
              <a:ext cx="1320560" cy="1320560"/>
            </a:xfrm>
            <a:custGeom>
              <a:avLst/>
              <a:gdLst>
                <a:gd name="T0" fmla="*/ 866503 w 1733006"/>
                <a:gd name="T1" fmla="*/ 0 h 1733006"/>
                <a:gd name="T2" fmla="*/ 1733006 w 1733006"/>
                <a:gd name="T3" fmla="*/ 866503 h 1733006"/>
                <a:gd name="T4" fmla="*/ 866503 w 1733006"/>
                <a:gd name="T5" fmla="*/ 1733006 h 1733006"/>
                <a:gd name="T6" fmla="*/ 0 w 1733006"/>
                <a:gd name="T7" fmla="*/ 866503 h 1733006"/>
                <a:gd name="T8" fmla="*/ 866503 w 1733006"/>
                <a:gd name="T9" fmla="*/ 0 h 1733006"/>
                <a:gd name="T10" fmla="*/ 866503 w 1733006"/>
                <a:gd name="T11" fmla="*/ 282268 h 1733006"/>
                <a:gd name="T12" fmla="*/ 282268 w 1733006"/>
                <a:gd name="T13" fmla="*/ 866503 h 1733006"/>
                <a:gd name="T14" fmla="*/ 866503 w 1733006"/>
                <a:gd name="T15" fmla="*/ 1450738 h 1733006"/>
                <a:gd name="T16" fmla="*/ 1450738 w 1733006"/>
                <a:gd name="T17" fmla="*/ 866503 h 1733006"/>
                <a:gd name="T18" fmla="*/ 866503 w 1733006"/>
                <a:gd name="T19" fmla="*/ 282268 h 17330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33006"/>
                <a:gd name="T31" fmla="*/ 0 h 1733006"/>
                <a:gd name="T32" fmla="*/ 1733006 w 1733006"/>
                <a:gd name="T33" fmla="*/ 1733006 h 17330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33006" h="1733006">
                  <a:moveTo>
                    <a:pt x="866503" y="0"/>
                  </a:moveTo>
                  <a:cubicBezTo>
                    <a:pt x="1345059" y="0"/>
                    <a:pt x="1733006" y="387947"/>
                    <a:pt x="1733006" y="866503"/>
                  </a:cubicBezTo>
                  <a:cubicBezTo>
                    <a:pt x="1733006" y="1345059"/>
                    <a:pt x="1345059" y="1733006"/>
                    <a:pt x="866503" y="1733006"/>
                  </a:cubicBezTo>
                  <a:cubicBezTo>
                    <a:pt x="387947" y="1733006"/>
                    <a:pt x="0" y="1345059"/>
                    <a:pt x="0" y="866503"/>
                  </a:cubicBezTo>
                  <a:cubicBezTo>
                    <a:pt x="0" y="387947"/>
                    <a:pt x="387947" y="0"/>
                    <a:pt x="866503" y="0"/>
                  </a:cubicBezTo>
                  <a:close/>
                  <a:moveTo>
                    <a:pt x="866503" y="282268"/>
                  </a:moveTo>
                  <a:cubicBezTo>
                    <a:pt x="543839" y="282268"/>
                    <a:pt x="282268" y="543839"/>
                    <a:pt x="282268" y="866503"/>
                  </a:cubicBezTo>
                  <a:cubicBezTo>
                    <a:pt x="282268" y="1189167"/>
                    <a:pt x="543839" y="1450738"/>
                    <a:pt x="866503" y="1450738"/>
                  </a:cubicBezTo>
                  <a:cubicBezTo>
                    <a:pt x="1189167" y="1450738"/>
                    <a:pt x="1450738" y="1189167"/>
                    <a:pt x="1450738" y="866503"/>
                  </a:cubicBezTo>
                  <a:cubicBezTo>
                    <a:pt x="1450738" y="543839"/>
                    <a:pt x="1189167" y="282268"/>
                    <a:pt x="866503" y="28226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378786" y="5126959"/>
              <a:ext cx="687008" cy="6215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案件内容</a:t>
              </a:r>
              <a:endParaRPr lang="zh-CN" altLang="en-US" sz="1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1" name="任意多边形 12"/>
          <p:cNvSpPr>
            <a:spLocks noChangeArrowheads="1"/>
          </p:cNvSpPr>
          <p:nvPr/>
        </p:nvSpPr>
        <p:spPr bwMode="auto">
          <a:xfrm>
            <a:off x="1731047" y="3277323"/>
            <a:ext cx="1732583" cy="1732583"/>
          </a:xfrm>
          <a:custGeom>
            <a:avLst/>
            <a:gdLst>
              <a:gd name="T0" fmla="*/ 866503 w 1733006"/>
              <a:gd name="T1" fmla="*/ 0 h 1733006"/>
              <a:gd name="T2" fmla="*/ 1733006 w 1733006"/>
              <a:gd name="T3" fmla="*/ 866503 h 1733006"/>
              <a:gd name="T4" fmla="*/ 866503 w 1733006"/>
              <a:gd name="T5" fmla="*/ 1733006 h 1733006"/>
              <a:gd name="T6" fmla="*/ 0 w 1733006"/>
              <a:gd name="T7" fmla="*/ 866503 h 1733006"/>
              <a:gd name="T8" fmla="*/ 866503 w 1733006"/>
              <a:gd name="T9" fmla="*/ 0 h 1733006"/>
              <a:gd name="T10" fmla="*/ 866503 w 1733006"/>
              <a:gd name="T11" fmla="*/ 282268 h 1733006"/>
              <a:gd name="T12" fmla="*/ 282268 w 1733006"/>
              <a:gd name="T13" fmla="*/ 866503 h 1733006"/>
              <a:gd name="T14" fmla="*/ 866503 w 1733006"/>
              <a:gd name="T15" fmla="*/ 1450738 h 1733006"/>
              <a:gd name="T16" fmla="*/ 1450738 w 1733006"/>
              <a:gd name="T17" fmla="*/ 866503 h 1733006"/>
              <a:gd name="T18" fmla="*/ 866503 w 1733006"/>
              <a:gd name="T19" fmla="*/ 282268 h 17330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33006"/>
              <a:gd name="T31" fmla="*/ 0 h 1733006"/>
              <a:gd name="T32" fmla="*/ 1733006 w 1733006"/>
              <a:gd name="T33" fmla="*/ 1733006 h 17330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33006" h="1733006">
                <a:moveTo>
                  <a:pt x="866503" y="0"/>
                </a:moveTo>
                <a:cubicBezTo>
                  <a:pt x="1345059" y="0"/>
                  <a:pt x="1733006" y="387947"/>
                  <a:pt x="1733006" y="866503"/>
                </a:cubicBezTo>
                <a:cubicBezTo>
                  <a:pt x="1733006" y="1345059"/>
                  <a:pt x="1345059" y="1733006"/>
                  <a:pt x="866503" y="1733006"/>
                </a:cubicBezTo>
                <a:cubicBezTo>
                  <a:pt x="387947" y="1733006"/>
                  <a:pt x="0" y="1345059"/>
                  <a:pt x="0" y="866503"/>
                </a:cubicBezTo>
                <a:cubicBezTo>
                  <a:pt x="0" y="387947"/>
                  <a:pt x="387947" y="0"/>
                  <a:pt x="866503" y="0"/>
                </a:cubicBezTo>
                <a:close/>
                <a:moveTo>
                  <a:pt x="866503" y="282268"/>
                </a:moveTo>
                <a:cubicBezTo>
                  <a:pt x="543839" y="282268"/>
                  <a:pt x="282268" y="543839"/>
                  <a:pt x="282268" y="866503"/>
                </a:cubicBezTo>
                <a:cubicBezTo>
                  <a:pt x="282268" y="1189167"/>
                  <a:pt x="543839" y="1450738"/>
                  <a:pt x="866503" y="1450738"/>
                </a:cubicBezTo>
                <a:cubicBezTo>
                  <a:pt x="1189167" y="1450738"/>
                  <a:pt x="1450738" y="1189167"/>
                  <a:pt x="1450738" y="866503"/>
                </a:cubicBezTo>
                <a:cubicBezTo>
                  <a:pt x="1450738" y="543839"/>
                  <a:pt x="1189167" y="282268"/>
                  <a:pt x="866503" y="28226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03192" y="4336649"/>
            <a:ext cx="1432444" cy="464832"/>
            <a:chOff x="6703192" y="4336649"/>
            <a:chExt cx="1432444" cy="464832"/>
          </a:xfrm>
        </p:grpSpPr>
        <p:sp>
          <p:nvSpPr>
            <p:cNvPr id="129" name="圆角矩形 128"/>
            <p:cNvSpPr/>
            <p:nvPr/>
          </p:nvSpPr>
          <p:spPr>
            <a:xfrm>
              <a:off x="6703192" y="4336649"/>
              <a:ext cx="1432444" cy="46483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818166" y="4389297"/>
              <a:ext cx="12024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步骤说明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453250" y="5471492"/>
            <a:ext cx="1432444" cy="464832"/>
            <a:chOff x="5453250" y="5471492"/>
            <a:chExt cx="1432444" cy="464832"/>
          </a:xfrm>
        </p:grpSpPr>
        <p:sp>
          <p:nvSpPr>
            <p:cNvPr id="5" name="圆角矩形 4"/>
            <p:cNvSpPr/>
            <p:nvPr/>
          </p:nvSpPr>
          <p:spPr>
            <a:xfrm>
              <a:off x="5453250" y="5471492"/>
              <a:ext cx="1432444" cy="46483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583424" y="5519242"/>
              <a:ext cx="12024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步骤说明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1382" y="1824912"/>
            <a:ext cx="3091624" cy="4376172"/>
          </a:xfrm>
          <a:prstGeom prst="rect">
            <a:avLst/>
          </a:prstGeom>
        </p:spPr>
      </p:pic>
      <p:grpSp>
        <p:nvGrpSpPr>
          <p:cNvPr id="65" name="组合 6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6" name="椭圆 6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582634" y="578335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执行过程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Implementation process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1906186" y="3468729"/>
            <a:ext cx="1382304" cy="1382304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椭圆 78"/>
          <p:cNvSpPr>
            <a:spLocks noChangeAspect="1"/>
          </p:cNvSpPr>
          <p:nvPr/>
        </p:nvSpPr>
        <p:spPr>
          <a:xfrm>
            <a:off x="3157683" y="2023899"/>
            <a:ext cx="1106892" cy="110689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椭圆 79"/>
          <p:cNvSpPr>
            <a:spLocks noChangeAspect="1"/>
          </p:cNvSpPr>
          <p:nvPr/>
        </p:nvSpPr>
        <p:spPr>
          <a:xfrm>
            <a:off x="4602810" y="4029312"/>
            <a:ext cx="932129" cy="932129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椭圆 80"/>
          <p:cNvSpPr>
            <a:spLocks noChangeAspect="1"/>
          </p:cNvSpPr>
          <p:nvPr/>
        </p:nvSpPr>
        <p:spPr>
          <a:xfrm>
            <a:off x="3624791" y="5098603"/>
            <a:ext cx="1028019" cy="1028019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8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3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6" grpId="0" animBg="1"/>
      <p:bldP spid="122" grpId="0" animBg="1"/>
      <p:bldP spid="123" grpId="0"/>
      <p:bldP spid="71" grpId="0" animBg="1"/>
      <p:bldP spid="72" grpId="0"/>
      <p:bldP spid="2" grpId="0" animBg="1"/>
      <p:bldP spid="79" grpId="0" animBg="1"/>
      <p:bldP spid="80" grpId="0" animBg="1"/>
      <p:bldP spid="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3753213" y="2717026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696296" y="3658771"/>
            <a:ext cx="1951494" cy="1948481"/>
            <a:chOff x="5102225" y="2441575"/>
            <a:chExt cx="1982788" cy="1979613"/>
          </a:xfrm>
          <a:solidFill>
            <a:srgbClr val="ED4545"/>
          </a:soli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361867" y="3292355"/>
            <a:ext cx="1279643" cy="1298467"/>
            <a:chOff x="5803900" y="2852738"/>
            <a:chExt cx="1300163" cy="1319212"/>
          </a:xfrm>
          <a:solidFill>
            <a:srgbClr val="ED4545"/>
          </a:solidFill>
        </p:grpSpPr>
        <p:sp>
          <p:nvSpPr>
            <p:cNvPr id="7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463409" y="3529861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587531" y="2800763"/>
            <a:ext cx="1826828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  <a:p>
            <a:pPr lvl="0"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309929" y="2433860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470460" y="4933211"/>
            <a:ext cx="1720376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  <a:p>
            <a:pPr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单击添加文本单击添加文本单击添加文本单击添加文本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3136271" y="4584958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641506" y="2721574"/>
            <a:ext cx="1660694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7566636" y="2276872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198612" y="4645179"/>
            <a:ext cx="1723562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单击添加文本单击添加文本单击添加文本单击添加文本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9253082" y="4263024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cxnSp>
        <p:nvCxnSpPr>
          <p:cNvPr id="130" name="肘形连接符 129"/>
          <p:cNvCxnSpPr/>
          <p:nvPr/>
        </p:nvCxnSpPr>
        <p:spPr>
          <a:xfrm rot="10800000" flipV="1">
            <a:off x="2422799" y="2852936"/>
            <a:ext cx="1635942" cy="558543"/>
          </a:xfrm>
          <a:prstGeom prst="bentConnector3">
            <a:avLst>
              <a:gd name="adj1" fmla="val 326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肘形连接符 130"/>
          <p:cNvCxnSpPr/>
          <p:nvPr/>
        </p:nvCxnSpPr>
        <p:spPr>
          <a:xfrm rot="10800000">
            <a:off x="3216632" y="4949239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肘形连接符 131"/>
          <p:cNvCxnSpPr/>
          <p:nvPr/>
        </p:nvCxnSpPr>
        <p:spPr>
          <a:xfrm rot="10800000" flipV="1">
            <a:off x="7089887" y="2697905"/>
            <a:ext cx="2212316" cy="534085"/>
          </a:xfrm>
          <a:prstGeom prst="bentConnector3">
            <a:avLst>
              <a:gd name="adj1" fmla="val 7702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肘形连接符 134"/>
          <p:cNvCxnSpPr/>
          <p:nvPr/>
        </p:nvCxnSpPr>
        <p:spPr>
          <a:xfrm rot="10800000" flipH="1">
            <a:off x="8683055" y="4625859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0" name="椭圆 4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574740" y="55818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出现问题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problem appear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8" dur="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36" dur="7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54" dur="7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72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4198144" y="729456"/>
            <a:ext cx="4252913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75573" y="2990925"/>
            <a:ext cx="2162723" cy="1948834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83845" y="2001050"/>
            <a:ext cx="1880966" cy="2594278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95158" y="3698044"/>
            <a:ext cx="2638470" cy="2407255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26776" y="2380159"/>
            <a:ext cx="2172464" cy="2172361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58991" y="3720976"/>
            <a:ext cx="1107997" cy="902129"/>
            <a:chOff x="3158991" y="3720976"/>
            <a:chExt cx="1107997" cy="902129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58991" y="4253773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9" y="3720976"/>
              <a:ext cx="6880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6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63588" y="2343309"/>
            <a:ext cx="1197499" cy="943527"/>
            <a:chOff x="4963588" y="2343309"/>
            <a:chExt cx="1197499" cy="943527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963588" y="2917504"/>
              <a:ext cx="11974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66349" y="4735561"/>
            <a:ext cx="1107997" cy="952848"/>
            <a:chOff x="5866349" y="4735561"/>
            <a:chExt cx="1107997" cy="952848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66349" y="5319077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46038" y="2995009"/>
            <a:ext cx="1210693" cy="1046457"/>
            <a:chOff x="8046038" y="2995009"/>
            <a:chExt cx="1210693" cy="1046457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046038" y="3641340"/>
              <a:ext cx="1210693" cy="4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6" y="29950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4" name="组合 54"/>
          <p:cNvGrpSpPr/>
          <p:nvPr/>
        </p:nvGrpSpPr>
        <p:grpSpPr bwMode="auto">
          <a:xfrm>
            <a:off x="998618" y="5087916"/>
            <a:ext cx="3430722" cy="942199"/>
            <a:chOff x="0" y="-92391"/>
            <a:chExt cx="3430717" cy="942809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09" cy="431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6" name="组合 56"/>
            <p:cNvGrpSpPr/>
            <p:nvPr/>
          </p:nvGrpSpPr>
          <p:grpSpPr bwMode="auto">
            <a:xfrm>
              <a:off x="2782645" y="-92391"/>
              <a:ext cx="648072" cy="523220"/>
              <a:chOff x="-571364" y="-193262"/>
              <a:chExt cx="648072" cy="523220"/>
            </a:xfrm>
          </p:grpSpPr>
          <p:sp>
            <p:nvSpPr>
              <p:cNvPr id="107" name="矩形 57"/>
              <p:cNvSpPr>
                <a:spLocks noChangeArrowheads="1"/>
              </p:cNvSpPr>
              <p:nvPr/>
            </p:nvSpPr>
            <p:spPr bwMode="auto">
              <a:xfrm>
                <a:off x="-537457" y="-174098"/>
                <a:ext cx="454398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TextBox 58"/>
              <p:cNvSpPr>
                <a:spLocks noChangeArrowheads="1"/>
              </p:cNvSpPr>
              <p:nvPr/>
            </p:nvSpPr>
            <p:spPr bwMode="auto">
              <a:xfrm>
                <a:off x="-571364" y="-193262"/>
                <a:ext cx="6480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微软雅黑" panose="020B0503020204020204" pitchFamily="34" charset="-122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937346" y="1364647"/>
            <a:ext cx="3288680" cy="952133"/>
            <a:chOff x="8017316" y="1380270"/>
            <a:chExt cx="3288680" cy="952133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6" y="1901516"/>
              <a:ext cx="328868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11" name="组合 61"/>
            <p:cNvGrpSpPr/>
            <p:nvPr/>
          </p:nvGrpSpPr>
          <p:grpSpPr bwMode="auto">
            <a:xfrm>
              <a:off x="8164192" y="1380270"/>
              <a:ext cx="647958" cy="522883"/>
              <a:chOff x="701478" y="-492476"/>
              <a:chExt cx="648074" cy="523221"/>
            </a:xfrm>
          </p:grpSpPr>
          <p:sp>
            <p:nvSpPr>
              <p:cNvPr id="112" name="矩形 62"/>
              <p:cNvSpPr>
                <a:spLocks noChangeArrowheads="1"/>
              </p:cNvSpPr>
              <p:nvPr/>
            </p:nvSpPr>
            <p:spPr bwMode="auto">
              <a:xfrm>
                <a:off x="702139" y="-474969"/>
                <a:ext cx="566603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" name="TextBox 63"/>
              <p:cNvSpPr>
                <a:spLocks noChangeArrowheads="1"/>
              </p:cNvSpPr>
              <p:nvPr/>
            </p:nvSpPr>
            <p:spPr bwMode="auto">
              <a:xfrm>
                <a:off x="701478" y="-492476"/>
                <a:ext cx="648074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  <a:sym typeface="微软雅黑" panose="020B0503020204020204" pitchFamily="34" charset="-122"/>
                  </a:rPr>
                  <a:t>04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4" name="组合 64"/>
          <p:cNvGrpSpPr/>
          <p:nvPr/>
        </p:nvGrpSpPr>
        <p:grpSpPr bwMode="auto">
          <a:xfrm>
            <a:off x="1219660" y="2219482"/>
            <a:ext cx="3159047" cy="1205853"/>
            <a:chOff x="378327" y="-15739"/>
            <a:chExt cx="3159401" cy="1207423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2"/>
              <a:ext cx="3159401" cy="64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6" name="矩形 66"/>
            <p:cNvSpPr>
              <a:spLocks noChangeArrowheads="1"/>
            </p:cNvSpPr>
            <p:nvPr/>
          </p:nvSpPr>
          <p:spPr bwMode="auto">
            <a:xfrm>
              <a:off x="2933996" y="18695"/>
              <a:ext cx="454398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6" y="-15739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8" name="组合 68"/>
          <p:cNvGrpSpPr/>
          <p:nvPr/>
        </p:nvGrpSpPr>
        <p:grpSpPr bwMode="auto">
          <a:xfrm>
            <a:off x="7935924" y="4922342"/>
            <a:ext cx="3290102" cy="910238"/>
            <a:chOff x="252478" y="-361128"/>
            <a:chExt cx="3289276" cy="910827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3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矩形 70"/>
            <p:cNvSpPr>
              <a:spLocks noChangeArrowheads="1"/>
            </p:cNvSpPr>
            <p:nvPr/>
          </p:nvSpPr>
          <p:spPr bwMode="auto">
            <a:xfrm>
              <a:off x="415667" y="-352260"/>
              <a:ext cx="588040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430865" y="-361128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8" name="椭圆 6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587335" y="579030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解决方案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solution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"/>
          <p:cNvSpPr>
            <a:spLocks noChangeArrowheads="1"/>
          </p:cNvSpPr>
          <p:nvPr/>
        </p:nvSpPr>
        <p:spPr bwMode="auto">
          <a:xfrm flipH="1">
            <a:off x="6161088" y="2049864"/>
            <a:ext cx="4055511" cy="1789679"/>
          </a:xfrm>
          <a:prstGeom prst="snip2Diag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91431" tIns="45715" rIns="91431" bIns="45715" anchor="ctr"/>
          <a:lstStyle/>
          <a:p>
            <a:endParaRPr lang="zh-CN" altLang="en-US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2483377" y="40050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4825801" y="4005064"/>
            <a:ext cx="69989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7" name="Oval 14"/>
          <p:cNvSpPr>
            <a:spLocks noChangeArrowheads="1"/>
          </p:cNvSpPr>
          <p:nvPr/>
        </p:nvSpPr>
        <p:spPr bwMode="auto">
          <a:xfrm>
            <a:off x="6967868" y="40050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8" name="Oval 16"/>
          <p:cNvSpPr>
            <a:spLocks noChangeArrowheads="1"/>
          </p:cNvSpPr>
          <p:nvPr/>
        </p:nvSpPr>
        <p:spPr bwMode="auto">
          <a:xfrm>
            <a:off x="8966170" y="4005064"/>
            <a:ext cx="697579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9" name="Group 20"/>
          <p:cNvGrpSpPr/>
          <p:nvPr/>
        </p:nvGrpSpPr>
        <p:grpSpPr bwMode="auto">
          <a:xfrm>
            <a:off x="2650122" y="4156571"/>
            <a:ext cx="391152" cy="394635"/>
            <a:chOff x="0" y="0"/>
            <a:chExt cx="401822" cy="404317"/>
          </a:xfrm>
        </p:grpSpPr>
        <p:sp>
          <p:nvSpPr>
            <p:cNvPr id="9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6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7" name="Group 23"/>
          <p:cNvGrpSpPr/>
          <p:nvPr/>
        </p:nvGrpSpPr>
        <p:grpSpPr bwMode="auto">
          <a:xfrm>
            <a:off x="5028643" y="4202966"/>
            <a:ext cx="379547" cy="330796"/>
            <a:chOff x="0" y="0"/>
            <a:chExt cx="389342" cy="339426"/>
          </a:xfrm>
        </p:grpSpPr>
        <p:sp>
          <p:nvSpPr>
            <p:cNvPr id="99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0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1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2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9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8" name="Group 35"/>
          <p:cNvGrpSpPr/>
          <p:nvPr/>
        </p:nvGrpSpPr>
        <p:grpSpPr bwMode="auto">
          <a:xfrm>
            <a:off x="9129828" y="4164404"/>
            <a:ext cx="370262" cy="366780"/>
            <a:chOff x="0" y="0"/>
            <a:chExt cx="379359" cy="376864"/>
          </a:xfrm>
        </p:grpSpPr>
        <p:sp>
          <p:nvSpPr>
            <p:cNvPr id="129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0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1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2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4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5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6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7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8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9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0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1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2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3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4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5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6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7" name="Group 54"/>
          <p:cNvGrpSpPr/>
          <p:nvPr/>
        </p:nvGrpSpPr>
        <p:grpSpPr bwMode="auto">
          <a:xfrm>
            <a:off x="7175562" y="4212111"/>
            <a:ext cx="292497" cy="379547"/>
            <a:chOff x="0" y="0"/>
            <a:chExt cx="299494" cy="389342"/>
          </a:xfrm>
        </p:grpSpPr>
        <p:sp>
          <p:nvSpPr>
            <p:cNvPr id="148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9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0" name="剪去对角的矩形 149"/>
          <p:cNvSpPr/>
          <p:nvPr/>
        </p:nvSpPr>
        <p:spPr>
          <a:xfrm>
            <a:off x="1768597" y="2124667"/>
            <a:ext cx="4299203" cy="1734811"/>
          </a:xfrm>
          <a:prstGeom prst="snip2Diag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7FD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1" name="矩形 104"/>
          <p:cNvSpPr>
            <a:spLocks noChangeArrowheads="1"/>
          </p:cNvSpPr>
          <p:nvPr/>
        </p:nvSpPr>
        <p:spPr bwMode="auto">
          <a:xfrm>
            <a:off x="4029188" y="2357902"/>
            <a:ext cx="1364440" cy="4462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2" tIns="45711" rIns="91422" bIns="45711">
            <a:spAutoFit/>
          </a:bodyPr>
          <a:lstStyle/>
          <a:p>
            <a:pPr algn="r"/>
            <a:r>
              <a:rPr lang="zh-CN" altLang="en-US" sz="23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23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2285247" y="2789699"/>
            <a:ext cx="3471827" cy="646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22" tIns="45711" rIns="91422" bIns="45711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5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</a:t>
            </a:r>
            <a:endParaRPr lang="zh-CN" altLang="en-US" sz="15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920797" y="5223270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920797" y="4761608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297214" y="5247203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297214" y="4785543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434670" y="5233368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434670" y="4771708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8425386" y="5222486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8425386" y="4760824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9" name="椭圆 7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615843" y="589051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完成成果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outcomes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6" grpId="0" animBg="1"/>
      <p:bldP spid="87" grpId="0" animBg="1"/>
      <p:bldP spid="88" grpId="0" animBg="1"/>
      <p:bldP spid="150" grpId="0" animBg="1"/>
      <p:bldP spid="151" grpId="0"/>
      <p:bldP spid="152" grpId="0"/>
      <p:bldP spid="15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六边形 97"/>
          <p:cNvSpPr/>
          <p:nvPr/>
        </p:nvSpPr>
        <p:spPr>
          <a:xfrm>
            <a:off x="4997626" y="1606968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六边形 102"/>
          <p:cNvSpPr/>
          <p:nvPr/>
        </p:nvSpPr>
        <p:spPr>
          <a:xfrm>
            <a:off x="6124487" y="2238985"/>
            <a:ext cx="1330501" cy="1147051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" name="六边形 103"/>
          <p:cNvSpPr/>
          <p:nvPr/>
        </p:nvSpPr>
        <p:spPr>
          <a:xfrm>
            <a:off x="4997626" y="2854689"/>
            <a:ext cx="1330501" cy="1147051"/>
          </a:xfrm>
          <a:prstGeom prst="hexagon">
            <a:avLst/>
          </a:prstGeom>
          <a:blipFill dpi="0" rotWithShape="1">
            <a:blip r:embed="rId1"/>
            <a:srcRect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六边形 104"/>
          <p:cNvSpPr/>
          <p:nvPr/>
        </p:nvSpPr>
        <p:spPr>
          <a:xfrm>
            <a:off x="7251347" y="2871123"/>
            <a:ext cx="1330501" cy="1147051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6" name="六边形 105"/>
          <p:cNvSpPr/>
          <p:nvPr/>
        </p:nvSpPr>
        <p:spPr>
          <a:xfrm>
            <a:off x="6128108" y="3478537"/>
            <a:ext cx="1330501" cy="1147051"/>
          </a:xfrm>
          <a:prstGeom prst="hexagon">
            <a:avLst/>
          </a:prstGeom>
          <a:solidFill>
            <a:srgbClr val="7B8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六边形 106"/>
          <p:cNvSpPr/>
          <p:nvPr/>
        </p:nvSpPr>
        <p:spPr>
          <a:xfrm>
            <a:off x="8378208" y="2241743"/>
            <a:ext cx="1330501" cy="1147051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8" name="六边形 107"/>
          <p:cNvSpPr/>
          <p:nvPr/>
        </p:nvSpPr>
        <p:spPr>
          <a:xfrm>
            <a:off x="3870766" y="2241743"/>
            <a:ext cx="1330501" cy="114705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0" name="六边形 109"/>
          <p:cNvSpPr/>
          <p:nvPr/>
        </p:nvSpPr>
        <p:spPr>
          <a:xfrm>
            <a:off x="4997626" y="4102409"/>
            <a:ext cx="1330501" cy="1147051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1" name="六边形 110"/>
          <p:cNvSpPr/>
          <p:nvPr/>
        </p:nvSpPr>
        <p:spPr>
          <a:xfrm>
            <a:off x="7251348" y="4102409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" name="六边形 111"/>
          <p:cNvSpPr/>
          <p:nvPr/>
        </p:nvSpPr>
        <p:spPr>
          <a:xfrm>
            <a:off x="8378208" y="3468947"/>
            <a:ext cx="1330501" cy="1147051"/>
          </a:xfrm>
          <a:prstGeom prst="hexagon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六边形 112"/>
          <p:cNvSpPr/>
          <p:nvPr/>
        </p:nvSpPr>
        <p:spPr>
          <a:xfrm>
            <a:off x="3870766" y="3468947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4" name="六边形 113"/>
          <p:cNvSpPr/>
          <p:nvPr/>
        </p:nvSpPr>
        <p:spPr>
          <a:xfrm>
            <a:off x="2743902" y="2871123"/>
            <a:ext cx="1330501" cy="1147051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 flipH="1">
            <a:off x="2333183" y="4972286"/>
            <a:ext cx="1433957" cy="3174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000" b="0" dirty="0">
                <a:solidFill>
                  <a:srgbClr val="25C0B7"/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添加标题</a:t>
            </a:r>
            <a:endParaRPr lang="zh-CN" altLang="en-US" sz="2000" b="0" dirty="0">
              <a:solidFill>
                <a:srgbClr val="25C0B7"/>
              </a:solidFill>
              <a:latin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333184" y="5261943"/>
            <a:ext cx="3433001" cy="489951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0" name="椭圆 3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574740" y="616391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完成成果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outcomes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3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1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3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/>
      <p:bldP spid="116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2075782" y="2328705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2075782" y="2795927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2075782" y="3252158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2075782" y="3719382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2075782" y="4186605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2075782" y="4653829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2075782" y="5066977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2075782" y="5534201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02871" y="5341111"/>
            <a:ext cx="225848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58171" y="4877031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558171" y="4412947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58171" y="3948864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58171" y="3484779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58171" y="3020697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58171" y="2556614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58171" y="2092531"/>
            <a:ext cx="392561" cy="24052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23620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635583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91518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97988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250125" y="3320955"/>
            <a:ext cx="3151994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250126" y="2964667"/>
            <a:ext cx="1369235" cy="30546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243963" y="4082084"/>
            <a:ext cx="2328988" cy="50213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123,4567873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679206" y="5272221"/>
            <a:ext cx="758059" cy="255919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10528840" y="4115672"/>
            <a:ext cx="181802" cy="383267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10274487" y="4115672"/>
            <a:ext cx="151083" cy="38175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8362522" y="5272218"/>
            <a:ext cx="261113" cy="26112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Freeform 7"/>
          <p:cNvSpPr/>
          <p:nvPr/>
        </p:nvSpPr>
        <p:spPr bwMode="auto">
          <a:xfrm>
            <a:off x="2270123" y="3814023"/>
            <a:ext cx="925512" cy="1716088"/>
          </a:xfrm>
          <a:custGeom>
            <a:avLst/>
            <a:gdLst>
              <a:gd name="T0" fmla="*/ 0 w 2566"/>
              <a:gd name="T1" fmla="*/ 4761 h 4761"/>
              <a:gd name="T2" fmla="*/ 1296 w 2566"/>
              <a:gd name="T3" fmla="*/ 0 h 4761"/>
              <a:gd name="T4" fmla="*/ 2566 w 2566"/>
              <a:gd name="T5" fmla="*/ 4761 h 4761"/>
              <a:gd name="T6" fmla="*/ 0 w 2566"/>
              <a:gd name="T7" fmla="*/ 4761 h 4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6" h="4761">
                <a:moveTo>
                  <a:pt x="0" y="4761"/>
                </a:moveTo>
                <a:lnTo>
                  <a:pt x="1296" y="0"/>
                </a:lnTo>
                <a:lnTo>
                  <a:pt x="2566" y="4761"/>
                </a:lnTo>
                <a:lnTo>
                  <a:pt x="0" y="4761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Freeform 10"/>
          <p:cNvSpPr/>
          <p:nvPr/>
        </p:nvSpPr>
        <p:spPr bwMode="auto">
          <a:xfrm>
            <a:off x="3452809" y="3193311"/>
            <a:ext cx="1058862" cy="23368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Freeform 14"/>
          <p:cNvSpPr/>
          <p:nvPr/>
        </p:nvSpPr>
        <p:spPr bwMode="auto">
          <a:xfrm>
            <a:off x="4625973" y="4133116"/>
            <a:ext cx="944562" cy="1401763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Freeform 17"/>
          <p:cNvSpPr/>
          <p:nvPr/>
        </p:nvSpPr>
        <p:spPr bwMode="auto">
          <a:xfrm>
            <a:off x="5751514" y="2545612"/>
            <a:ext cx="1125537" cy="2984500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679206" y="4889634"/>
            <a:ext cx="758059" cy="255919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8362522" y="4889630"/>
            <a:ext cx="261113" cy="26112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46603" y="2389748"/>
            <a:ext cx="3947725" cy="1799647"/>
            <a:chOff x="2246603" y="2389748"/>
            <a:chExt cx="3947725" cy="1799647"/>
          </a:xfrm>
        </p:grpSpPr>
        <p:cxnSp>
          <p:nvCxnSpPr>
            <p:cNvPr id="117" name="直接连接符 116"/>
            <p:cNvCxnSpPr/>
            <p:nvPr/>
          </p:nvCxnSpPr>
          <p:spPr>
            <a:xfrm flipH="1" flipV="1">
              <a:off x="2848256" y="3020698"/>
              <a:ext cx="1086710" cy="4315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/>
            <p:cNvGrpSpPr/>
            <p:nvPr/>
          </p:nvGrpSpPr>
          <p:grpSpPr>
            <a:xfrm>
              <a:off x="2246603" y="2389748"/>
              <a:ext cx="3947725" cy="1799647"/>
              <a:chOff x="2246603" y="2389748"/>
              <a:chExt cx="3947725" cy="1799647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2270123" y="3020697"/>
                <a:ext cx="578132" cy="116869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3934966" y="2545612"/>
                <a:ext cx="560320" cy="51823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H="1" flipV="1">
                <a:off x="4495286" y="2545612"/>
                <a:ext cx="717903" cy="73640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H="1">
                <a:off x="5213187" y="2420888"/>
                <a:ext cx="947901" cy="858229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4472911" y="2502614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5182047" y="3220575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122328" y="2389748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97100" y="301304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2817116" y="297871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2246603" y="4115672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80" name="椭圆 7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626350" y="555462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项目增受益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Project benefit increase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699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animBg="1"/>
      <p:bldP spid="73" grpId="0" animBg="1"/>
      <p:bldP spid="74" grpId="0" animBg="1"/>
      <p:bldP spid="76" grpId="0" animBg="1"/>
      <p:bldP spid="77" grpId="0" animBg="1"/>
      <p:bldP spid="82" grpId="0" animBg="1"/>
      <p:bldP spid="83" grpId="0" animBg="1"/>
      <p:bldP spid="102" grpId="0"/>
      <p:bldP spid="109" grpId="0" animBg="1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1133" y="1772816"/>
            <a:ext cx="1626999" cy="2070443"/>
            <a:chOff x="4015544" y="9349219"/>
            <a:chExt cx="1556844" cy="1981167"/>
          </a:xfrm>
        </p:grpSpPr>
        <p:sp>
          <p:nvSpPr>
            <p:cNvPr id="84" name="TextBox 83"/>
            <p:cNvSpPr txBox="1"/>
            <p:nvPr/>
          </p:nvSpPr>
          <p:spPr>
            <a:xfrm>
              <a:off x="4015544" y="10888628"/>
              <a:ext cx="1556844" cy="4417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1" name="Oval 14"/>
            <p:cNvSpPr>
              <a:spLocks noChangeArrowheads="1"/>
            </p:cNvSpPr>
            <p:nvPr/>
          </p:nvSpPr>
          <p:spPr bwMode="auto">
            <a:xfrm>
              <a:off x="4054923" y="9349219"/>
              <a:ext cx="1338586" cy="1345256"/>
            </a:xfrm>
            <a:prstGeom prst="ellipse">
              <a:avLst/>
            </a:prstGeom>
            <a:solidFill>
              <a:srgbClr val="CB1B3D"/>
            </a:solidFill>
            <a:ln w="9525">
              <a:noFill/>
              <a:round/>
            </a:ln>
          </p:spPr>
          <p:txBody>
            <a:bodyPr lIns="91431" tIns="45715" rIns="91431" bIns="45715" anchor="ctr"/>
            <a:lstStyle/>
            <a:p>
              <a:endParaRPr lang="zh-CN" altLang="en-US" sz="320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42" name="Group 54"/>
            <p:cNvGrpSpPr/>
            <p:nvPr/>
          </p:nvGrpSpPr>
          <p:grpSpPr bwMode="auto">
            <a:xfrm>
              <a:off x="4448619" y="9704006"/>
              <a:ext cx="560342" cy="727104"/>
              <a:chOff x="0" y="0"/>
              <a:chExt cx="299494" cy="389342"/>
            </a:xfrm>
          </p:grpSpPr>
          <p:sp>
            <p:nvSpPr>
              <p:cNvPr id="143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149747 w 90"/>
                  <a:gd name="T1" fmla="*/ 277032 h 83"/>
                  <a:gd name="T2" fmla="*/ 299494 w 90"/>
                  <a:gd name="T3" fmla="*/ 0 h 83"/>
                  <a:gd name="T4" fmla="*/ 0 w 90"/>
                  <a:gd name="T5" fmla="*/ 0 h 83"/>
                  <a:gd name="T6" fmla="*/ 149747 w 90"/>
                  <a:gd name="T7" fmla="*/ 277032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279528 w 90"/>
                  <a:gd name="T1" fmla="*/ 0 h 29"/>
                  <a:gd name="T2" fmla="*/ 226284 w 90"/>
                  <a:gd name="T3" fmla="*/ 52326 h 29"/>
                  <a:gd name="T4" fmla="*/ 173041 w 90"/>
                  <a:gd name="T5" fmla="*/ 0 h 29"/>
                  <a:gd name="T6" fmla="*/ 129781 w 90"/>
                  <a:gd name="T7" fmla="*/ 0 h 29"/>
                  <a:gd name="T8" fmla="*/ 76537 w 90"/>
                  <a:gd name="T9" fmla="*/ 52326 h 29"/>
                  <a:gd name="T10" fmla="*/ 23294 w 90"/>
                  <a:gd name="T11" fmla="*/ 0 h 29"/>
                  <a:gd name="T12" fmla="*/ 0 w 90"/>
                  <a:gd name="T13" fmla="*/ 0 h 29"/>
                  <a:gd name="T14" fmla="*/ 0 w 90"/>
                  <a:gd name="T15" fmla="*/ 94840 h 29"/>
                  <a:gd name="T16" fmla="*/ 299494 w 90"/>
                  <a:gd name="T17" fmla="*/ 94840 h 29"/>
                  <a:gd name="T18" fmla="*/ 299494 w 90"/>
                  <a:gd name="T19" fmla="*/ 0 h 29"/>
                  <a:gd name="T20" fmla="*/ 279528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507848" y="1757290"/>
              <a:ext cx="1553246" cy="1988961"/>
              <a:chOff x="6507848" y="1757290"/>
              <a:chExt cx="1553246" cy="1988961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6507848" y="1757290"/>
                <a:ext cx="1553246" cy="1988961"/>
                <a:chOff x="6357056" y="2129546"/>
                <a:chExt cx="1722034" cy="2205093"/>
              </a:xfrm>
            </p:grpSpPr>
            <p:grpSp>
              <p:nvGrpSpPr>
                <p:cNvPr id="73" name="组合 72"/>
                <p:cNvGrpSpPr/>
                <p:nvPr/>
              </p:nvGrpSpPr>
              <p:grpSpPr>
                <a:xfrm>
                  <a:off x="6416531" y="2129546"/>
                  <a:ext cx="1500958" cy="1549923"/>
                  <a:chOff x="6416531" y="2129546"/>
                  <a:chExt cx="1500958" cy="1549923"/>
                </a:xfrm>
              </p:grpSpPr>
              <p:sp>
                <p:nvSpPr>
                  <p:cNvPr id="75" name="椭圆 74"/>
                  <p:cNvSpPr/>
                  <p:nvPr/>
                </p:nvSpPr>
                <p:spPr>
                  <a:xfrm flipH="1" flipV="1">
                    <a:off x="6416531" y="2129546"/>
                    <a:ext cx="1500958" cy="1549923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>
                    <a:innerShdw blurRad="12700" dist="50800" dir="96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椭圆 75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6357056" y="3891051"/>
                  <a:ext cx="1722034" cy="443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6663500" y="1878037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04</a:t>
                </a:r>
                <a:endParaRPr lang="zh-CN" altLang="en-US" sz="6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工作不足</a:t>
              </a: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提高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82" name="TextBox 81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努力方向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1" name="直角三角形 90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93" name="TextBox 92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存在问题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09" name="TextBox 108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解决方法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20" name="TextBox 119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提高改进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2" name="直角三角形 131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34" name="TextBox 133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完成结果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35" name="组合 134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直角三角形 144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47" name="TextBox 146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项目增受益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9" name="直角三角形 148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85000"/>
              <a:alpha val="77000"/>
            </a:schemeClr>
          </a:solidFill>
        </p:grpSpPr>
        <p:sp>
          <p:nvSpPr>
            <p:cNvPr id="166" name="等腰三角形 165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7" name="等腰三角形 166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8" name="等腰三角形 167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6022044" y="1478795"/>
            <a:ext cx="45719" cy="213363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197402" y="3943213"/>
            <a:ext cx="1362021" cy="1282462"/>
            <a:chOff x="2197402" y="3943213"/>
            <a:chExt cx="1362021" cy="1282462"/>
          </a:xfrm>
        </p:grpSpPr>
        <p:sp>
          <p:nvSpPr>
            <p:cNvPr id="79" name="Oval 4"/>
            <p:cNvSpPr>
              <a:spLocks noChangeArrowheads="1"/>
            </p:cNvSpPr>
            <p:nvPr/>
          </p:nvSpPr>
          <p:spPr bwMode="auto">
            <a:xfrm>
              <a:off x="2197402" y="3943213"/>
              <a:ext cx="1362021" cy="1282462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2289284" y="4031000"/>
              <a:ext cx="1179608" cy="11107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eaLnBrk="0" hangingPunct="0"/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人员</a:t>
              </a:r>
              <a:endPara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分配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986303" y="4232021"/>
            <a:ext cx="1899803" cy="1788831"/>
            <a:chOff x="4986303" y="4232021"/>
            <a:chExt cx="1899803" cy="1788831"/>
          </a:xfrm>
        </p:grpSpPr>
        <p:sp>
          <p:nvSpPr>
            <p:cNvPr id="81" name="Oval 6"/>
            <p:cNvSpPr>
              <a:spLocks noChangeArrowheads="1"/>
            </p:cNvSpPr>
            <p:nvPr/>
          </p:nvSpPr>
          <p:spPr bwMode="auto">
            <a:xfrm>
              <a:off x="4986303" y="4232021"/>
              <a:ext cx="1899803" cy="1788831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Oval 7"/>
            <p:cNvSpPr>
              <a:spLocks noChangeArrowheads="1"/>
            </p:cNvSpPr>
            <p:nvPr/>
          </p:nvSpPr>
          <p:spPr bwMode="auto">
            <a:xfrm>
              <a:off x="5114668" y="4355433"/>
              <a:ext cx="1645776" cy="1548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团队</a:t>
              </a:r>
              <a:endParaRPr lang="en-US" altLang="zh-CN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力量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36287" y="3277809"/>
            <a:ext cx="799917" cy="754464"/>
            <a:chOff x="5136287" y="3277809"/>
            <a:chExt cx="799917" cy="754464"/>
          </a:xfrm>
        </p:grpSpPr>
        <p:sp>
          <p:nvSpPr>
            <p:cNvPr id="85" name="Oval 8"/>
            <p:cNvSpPr>
              <a:spLocks noChangeArrowheads="1"/>
            </p:cNvSpPr>
            <p:nvPr/>
          </p:nvSpPr>
          <p:spPr bwMode="auto">
            <a:xfrm>
              <a:off x="5136287" y="3277809"/>
              <a:ext cx="799917" cy="754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5190336" y="3329972"/>
              <a:ext cx="693172" cy="651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78413" y="1825099"/>
            <a:ext cx="5995598" cy="3301338"/>
            <a:chOff x="2878413" y="1825099"/>
            <a:chExt cx="5995598" cy="3301338"/>
          </a:xfrm>
        </p:grpSpPr>
        <p:cxnSp>
          <p:nvCxnSpPr>
            <p:cNvPr id="87" name="AutoShape 10"/>
            <p:cNvCxnSpPr>
              <a:cxnSpLocks noChangeShapeType="1"/>
              <a:stCxn id="79" idx="0"/>
              <a:endCxn id="105" idx="0"/>
            </p:cNvCxnSpPr>
            <p:nvPr/>
          </p:nvCxnSpPr>
          <p:spPr bwMode="auto">
            <a:xfrm flipV="1">
              <a:off x="2878413" y="1825099"/>
              <a:ext cx="830932" cy="211811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AutoShape 11"/>
            <p:cNvCxnSpPr>
              <a:cxnSpLocks noChangeShapeType="1"/>
              <a:stCxn id="79" idx="7"/>
              <a:endCxn id="85" idx="2"/>
            </p:cNvCxnSpPr>
            <p:nvPr/>
          </p:nvCxnSpPr>
          <p:spPr bwMode="auto">
            <a:xfrm flipV="1">
              <a:off x="3359444" y="3654404"/>
              <a:ext cx="1776843" cy="4771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AutoShape 12"/>
            <p:cNvCxnSpPr>
              <a:cxnSpLocks noChangeShapeType="1"/>
              <a:stCxn id="79" idx="5"/>
              <a:endCxn id="81" idx="2"/>
            </p:cNvCxnSpPr>
            <p:nvPr/>
          </p:nvCxnSpPr>
          <p:spPr bwMode="auto">
            <a:xfrm>
              <a:off x="3359444" y="5037377"/>
              <a:ext cx="1626859" cy="89060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AutoShape 13"/>
            <p:cNvCxnSpPr>
              <a:cxnSpLocks noChangeShapeType="1"/>
              <a:stCxn id="85" idx="6"/>
              <a:endCxn id="101" idx="2"/>
            </p:cNvCxnSpPr>
            <p:nvPr/>
          </p:nvCxnSpPr>
          <p:spPr bwMode="auto">
            <a:xfrm>
              <a:off x="5936204" y="3655041"/>
              <a:ext cx="2752440" cy="23791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AutoShape 14"/>
            <p:cNvCxnSpPr>
              <a:cxnSpLocks noChangeShapeType="1"/>
              <a:stCxn id="81" idx="6"/>
              <a:endCxn id="101" idx="3"/>
            </p:cNvCxnSpPr>
            <p:nvPr/>
          </p:nvCxnSpPr>
          <p:spPr bwMode="auto">
            <a:xfrm flipV="1">
              <a:off x="6886106" y="4209631"/>
              <a:ext cx="1941846" cy="9168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AutoShape 15"/>
            <p:cNvCxnSpPr>
              <a:cxnSpLocks noChangeShapeType="1"/>
              <a:stCxn id="81" idx="1"/>
              <a:endCxn id="105" idx="3"/>
            </p:cNvCxnSpPr>
            <p:nvPr/>
          </p:nvCxnSpPr>
          <p:spPr bwMode="auto">
            <a:xfrm flipH="1" flipV="1">
              <a:off x="4283215" y="3128835"/>
              <a:ext cx="981308" cy="136515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AutoShape 16"/>
            <p:cNvCxnSpPr>
              <a:cxnSpLocks noChangeShapeType="1"/>
              <a:stCxn id="85" idx="1"/>
              <a:endCxn id="105" idx="7"/>
            </p:cNvCxnSpPr>
            <p:nvPr/>
          </p:nvCxnSpPr>
          <p:spPr bwMode="auto">
            <a:xfrm flipH="1" flipV="1">
              <a:off x="3135476" y="2048785"/>
              <a:ext cx="2117956" cy="1339513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AutoShape 17"/>
            <p:cNvCxnSpPr>
              <a:cxnSpLocks noChangeShapeType="1"/>
              <a:stCxn id="103" idx="1"/>
              <a:endCxn id="105" idx="2"/>
            </p:cNvCxnSpPr>
            <p:nvPr/>
          </p:nvCxnSpPr>
          <p:spPr bwMode="auto">
            <a:xfrm flipH="1" flipV="1">
              <a:off x="4520919" y="2588810"/>
              <a:ext cx="4353092" cy="1031028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9"/>
          <p:cNvGrpSpPr/>
          <p:nvPr/>
        </p:nvGrpSpPr>
        <p:grpSpPr>
          <a:xfrm>
            <a:off x="8688644" y="3445113"/>
            <a:ext cx="951253" cy="895688"/>
            <a:chOff x="8662949" y="3394859"/>
            <a:chExt cx="951253" cy="895688"/>
          </a:xfrm>
        </p:grpSpPr>
        <p:sp>
          <p:nvSpPr>
            <p:cNvPr id="101" name="Oval 22"/>
            <p:cNvSpPr>
              <a:spLocks noChangeArrowheads="1"/>
            </p:cNvSpPr>
            <p:nvPr/>
          </p:nvSpPr>
          <p:spPr bwMode="auto">
            <a:xfrm>
              <a:off x="8662949" y="3394859"/>
              <a:ext cx="951253" cy="89568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3" name="Oval 23"/>
            <p:cNvSpPr>
              <a:spLocks noChangeArrowheads="1"/>
            </p:cNvSpPr>
            <p:nvPr/>
          </p:nvSpPr>
          <p:spPr bwMode="auto">
            <a:xfrm>
              <a:off x="8727807" y="3455928"/>
              <a:ext cx="822888" cy="776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严谨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78412" y="1825099"/>
            <a:ext cx="1642507" cy="1527422"/>
            <a:chOff x="2878412" y="1825099"/>
            <a:chExt cx="1642507" cy="1527422"/>
          </a:xfrm>
        </p:grpSpPr>
        <p:sp>
          <p:nvSpPr>
            <p:cNvPr id="105" name="Oval 20"/>
            <p:cNvSpPr>
              <a:spLocks noChangeArrowheads="1"/>
            </p:cNvSpPr>
            <p:nvPr/>
          </p:nvSpPr>
          <p:spPr bwMode="auto">
            <a:xfrm flipH="1">
              <a:off x="2897772" y="1825099"/>
              <a:ext cx="1623147" cy="1527422"/>
            </a:xfrm>
            <a:prstGeom prst="ellipse">
              <a:avLst/>
            </a:prstGeom>
            <a:solidFill>
              <a:srgbClr val="000000">
                <a:alpha val="50000"/>
              </a:srgbClr>
            </a:solidFill>
            <a:ln w="19050" cmpd="sng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 latinLnBrk="1"/>
              <a:r>
                <a:rPr 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Subtitle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412" y="1847648"/>
              <a:ext cx="1623147" cy="1504873"/>
            </a:xfrm>
            <a:prstGeom prst="ellipse">
              <a:avLst/>
            </a:prstGeom>
            <a:ln w="444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6" name="TextBox 135"/>
          <p:cNvSpPr txBox="1"/>
          <p:nvPr/>
        </p:nvSpPr>
        <p:spPr>
          <a:xfrm>
            <a:off x="7433542" y="5448195"/>
            <a:ext cx="3977674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您的内容打在这里，或者通过复制您的内容，您的内容打在这里，或者通过复制您的内容，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120317" y="4989481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622317" y="2597991"/>
            <a:ext cx="2682088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您的内容打在这里，或者通过复制您的内容，您的内容打在这里，或者通过复制您的内容，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331866" y="2132595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3" name="椭圆 5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97850" y="521922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努力方向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Striving Direction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3745773" y="3073595"/>
            <a:ext cx="346562" cy="1337827"/>
            <a:chOff x="3782125" y="3735613"/>
            <a:chExt cx="352507" cy="136078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9" name="下箭头 108"/>
            <p:cNvSpPr/>
            <p:nvPr/>
          </p:nvSpPr>
          <p:spPr>
            <a:xfrm rot="14874362">
              <a:off x="3737418" y="3780320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下箭头 109"/>
            <p:cNvSpPr/>
            <p:nvPr/>
          </p:nvSpPr>
          <p:spPr>
            <a:xfrm rot="6725638" flipV="1">
              <a:off x="3752379" y="4714143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923415" y="2850395"/>
            <a:ext cx="1788814" cy="1664068"/>
            <a:chOff x="8778556" y="3509613"/>
            <a:chExt cx="1819507" cy="1692622"/>
          </a:xfrm>
        </p:grpSpPr>
        <p:sp>
          <p:nvSpPr>
            <p:cNvPr id="112" name="Oval 85"/>
            <p:cNvSpPr>
              <a:spLocks noChangeArrowheads="1"/>
            </p:cNvSpPr>
            <p:nvPr/>
          </p:nvSpPr>
          <p:spPr bwMode="auto">
            <a:xfrm>
              <a:off x="8778556" y="3509613"/>
              <a:ext cx="1675174" cy="1692622"/>
            </a:xfrm>
            <a:prstGeom prst="ellipse">
              <a:avLst/>
            </a:prstGeom>
            <a:noFill/>
            <a:ln w="381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3" name="Oval 85"/>
            <p:cNvSpPr>
              <a:spLocks noChangeArrowheads="1"/>
            </p:cNvSpPr>
            <p:nvPr/>
          </p:nvSpPr>
          <p:spPr bwMode="auto">
            <a:xfrm>
              <a:off x="8926347" y="3658945"/>
              <a:ext cx="1379592" cy="139395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3655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9219128" y="3940425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847502" y="2878643"/>
            <a:ext cx="308168" cy="1969680"/>
            <a:chOff x="5478152" y="3535239"/>
            <a:chExt cx="313456" cy="2003477"/>
          </a:xfrm>
        </p:grpSpPr>
        <p:sp>
          <p:nvSpPr>
            <p:cNvPr id="116" name="Freeform 76"/>
            <p:cNvSpPr/>
            <p:nvPr/>
          </p:nvSpPr>
          <p:spPr bwMode="auto">
            <a:xfrm>
              <a:off x="5478152" y="3535239"/>
              <a:ext cx="313456" cy="2003477"/>
            </a:xfrm>
            <a:custGeom>
              <a:avLst/>
              <a:gdLst>
                <a:gd name="T0" fmla="*/ 0 w 83"/>
                <a:gd name="T1" fmla="*/ 0 h 529"/>
                <a:gd name="T2" fmla="*/ 0 w 83"/>
                <a:gd name="T3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529">
                  <a:moveTo>
                    <a:pt x="0" y="0"/>
                  </a:moveTo>
                  <a:cubicBezTo>
                    <a:pt x="83" y="185"/>
                    <a:pt x="82" y="362"/>
                    <a:pt x="0" y="529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5660280" y="4352946"/>
              <a:ext cx="108000" cy="108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630222" y="3156808"/>
            <a:ext cx="196784" cy="1364967"/>
            <a:chOff x="4495750" y="3860476"/>
            <a:chExt cx="200159" cy="1255714"/>
          </a:xfrm>
        </p:grpSpPr>
        <p:sp>
          <p:nvSpPr>
            <p:cNvPr id="119" name="Freeform 75"/>
            <p:cNvSpPr/>
            <p:nvPr/>
          </p:nvSpPr>
          <p:spPr bwMode="auto">
            <a:xfrm>
              <a:off x="4495750" y="3860476"/>
              <a:ext cx="200159" cy="1255714"/>
            </a:xfrm>
            <a:custGeom>
              <a:avLst/>
              <a:gdLst>
                <a:gd name="T0" fmla="*/ 0 w 53"/>
                <a:gd name="T1" fmla="*/ 0 h 332"/>
                <a:gd name="T2" fmla="*/ 0 w 53"/>
                <a:gd name="T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332">
                  <a:moveTo>
                    <a:pt x="0" y="0"/>
                  </a:moveTo>
                  <a:cubicBezTo>
                    <a:pt x="53" y="116"/>
                    <a:pt x="52" y="227"/>
                    <a:pt x="0" y="332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612456" y="4383646"/>
              <a:ext cx="72000" cy="72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841009" y="2382117"/>
            <a:ext cx="1925828" cy="3081355"/>
            <a:chOff x="6694975" y="3029177"/>
            <a:chExt cx="1958872" cy="3134228"/>
          </a:xfrm>
        </p:grpSpPr>
        <p:sp>
          <p:nvSpPr>
            <p:cNvPr id="126" name="椭圆 125"/>
            <p:cNvSpPr/>
            <p:nvPr/>
          </p:nvSpPr>
          <p:spPr>
            <a:xfrm>
              <a:off x="8445027" y="4302536"/>
              <a:ext cx="208820" cy="2088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6694975" y="3029177"/>
              <a:ext cx="1873938" cy="3134228"/>
              <a:chOff x="6772437" y="2859183"/>
              <a:chExt cx="1537338" cy="2571255"/>
            </a:xfrm>
          </p:grpSpPr>
          <p:cxnSp>
            <p:nvCxnSpPr>
              <p:cNvPr id="128" name="直接连接符 127"/>
              <p:cNvCxnSpPr/>
              <p:nvPr/>
            </p:nvCxnSpPr>
            <p:spPr>
              <a:xfrm flipV="1">
                <a:off x="6938132" y="4002416"/>
                <a:ext cx="1371643" cy="14280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>
                <a:off x="6772437" y="2859183"/>
                <a:ext cx="1537338" cy="11432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Oval 80"/>
          <p:cNvSpPr>
            <a:spLocks noChangeArrowheads="1"/>
          </p:cNvSpPr>
          <p:nvPr/>
        </p:nvSpPr>
        <p:spPr bwMode="auto">
          <a:xfrm>
            <a:off x="6704288" y="2074669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sz="3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150518" y="2840772"/>
            <a:ext cx="223512" cy="2214731"/>
            <a:chOff x="6637879" y="3495267"/>
            <a:chExt cx="227346" cy="2252731"/>
          </a:xfrm>
        </p:grpSpPr>
        <p:sp>
          <p:nvSpPr>
            <p:cNvPr id="132" name="Freeform 77"/>
            <p:cNvSpPr/>
            <p:nvPr/>
          </p:nvSpPr>
          <p:spPr bwMode="auto">
            <a:xfrm>
              <a:off x="6637879" y="3495267"/>
              <a:ext cx="211489" cy="2252731"/>
            </a:xfrm>
            <a:custGeom>
              <a:avLst/>
              <a:gdLst>
                <a:gd name="T0" fmla="*/ 1 w 56"/>
                <a:gd name="T1" fmla="*/ 0 h 595"/>
                <a:gd name="T2" fmla="*/ 0 w 56"/>
                <a:gd name="T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595">
                  <a:moveTo>
                    <a:pt x="1" y="0"/>
                  </a:moveTo>
                  <a:cubicBezTo>
                    <a:pt x="56" y="204"/>
                    <a:pt x="55" y="402"/>
                    <a:pt x="0" y="595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6721225" y="4334946"/>
              <a:ext cx="144000" cy="144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4" name="Oval 78"/>
          <p:cNvSpPr>
            <a:spLocks noChangeArrowheads="1"/>
          </p:cNvSpPr>
          <p:nvPr/>
        </p:nvSpPr>
        <p:spPr bwMode="auto">
          <a:xfrm>
            <a:off x="4318116" y="2628706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3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5" name="Oval 81"/>
          <p:cNvSpPr>
            <a:spLocks noChangeArrowheads="1"/>
          </p:cNvSpPr>
          <p:nvPr/>
        </p:nvSpPr>
        <p:spPr bwMode="auto">
          <a:xfrm>
            <a:off x="4318116" y="4211093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6" name="Oval 79"/>
          <p:cNvSpPr>
            <a:spLocks noChangeArrowheads="1"/>
          </p:cNvSpPr>
          <p:nvPr/>
        </p:nvSpPr>
        <p:spPr bwMode="auto">
          <a:xfrm>
            <a:off x="5530157" y="2362006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sz="3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7" name="Oval 83"/>
          <p:cNvSpPr>
            <a:spLocks noChangeArrowheads="1"/>
          </p:cNvSpPr>
          <p:nvPr/>
        </p:nvSpPr>
        <p:spPr bwMode="auto">
          <a:xfrm>
            <a:off x="6817768" y="4825135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924907" y="1808672"/>
            <a:ext cx="6431648" cy="4040917"/>
            <a:chOff x="2912726" y="1988841"/>
            <a:chExt cx="6431648" cy="404091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2998862" y="1988841"/>
              <a:ext cx="4292201" cy="11885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2912726" y="4683741"/>
              <a:ext cx="4378337" cy="134601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>
              <a:endCxn id="112" idx="1"/>
            </p:cNvCxnSpPr>
            <p:nvPr/>
          </p:nvCxnSpPr>
          <p:spPr>
            <a:xfrm>
              <a:off x="7303244" y="1988841"/>
              <a:ext cx="1849175" cy="12854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7291063" y="4638590"/>
              <a:ext cx="2053311" cy="139116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1813930" y="2893663"/>
            <a:ext cx="1788814" cy="1664068"/>
            <a:chOff x="1919920" y="3552881"/>
            <a:chExt cx="1819507" cy="1692622"/>
          </a:xfrm>
        </p:grpSpPr>
        <p:sp>
          <p:nvSpPr>
            <p:cNvPr id="122" name="Oval 85"/>
            <p:cNvSpPr>
              <a:spLocks noChangeArrowheads="1"/>
            </p:cNvSpPr>
            <p:nvPr/>
          </p:nvSpPr>
          <p:spPr bwMode="auto">
            <a:xfrm>
              <a:off x="1919920" y="3552881"/>
              <a:ext cx="1675174" cy="1692622"/>
            </a:xfrm>
            <a:prstGeom prst="ellipse">
              <a:avLst/>
            </a:prstGeom>
            <a:noFill/>
            <a:ln w="38100" cap="flat">
              <a:solidFill>
                <a:srgbClr val="CB1B3D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" name="Oval 85"/>
            <p:cNvSpPr>
              <a:spLocks noChangeArrowheads="1"/>
            </p:cNvSpPr>
            <p:nvPr/>
          </p:nvSpPr>
          <p:spPr bwMode="auto">
            <a:xfrm>
              <a:off x="2150988" y="3786356"/>
              <a:ext cx="1213038" cy="1225672"/>
            </a:xfrm>
            <a:prstGeom prst="ellipse">
              <a:avLst/>
            </a:prstGeom>
            <a:solidFill>
              <a:srgbClr val="CB1B3D"/>
            </a:solidFill>
            <a:ln w="33655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360492" y="3983693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3" name="椭圆 6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574740" y="544684"/>
            <a:ext cx="244472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提高改进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Oval 82"/>
          <p:cNvSpPr>
            <a:spLocks noChangeArrowheads="1"/>
          </p:cNvSpPr>
          <p:nvPr/>
        </p:nvSpPr>
        <p:spPr bwMode="auto">
          <a:xfrm>
            <a:off x="5593634" y="4465095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44" grpId="0" animBg="1"/>
      <p:bldP spid="145" grpId="0" animBg="1"/>
      <p:bldP spid="146" grpId="0" animBg="1"/>
      <p:bldP spid="147" grpId="0" animBg="1"/>
      <p:bldP spid="67" grpId="0"/>
      <p:bldP spid="10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7723992" y="2907202"/>
            <a:ext cx="386105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您的内容打在这里，或者通过复制您的内容，您的内容打在这里，或者通过复制您的内容，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空心弧 2"/>
          <p:cNvSpPr/>
          <p:nvPr/>
        </p:nvSpPr>
        <p:spPr bwMode="auto">
          <a:xfrm rot="13247034">
            <a:off x="1396822" y="2368001"/>
            <a:ext cx="2899328" cy="2899328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rgbClr val="CB1B3D">
              <a:alpha val="59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空心弧 4"/>
          <p:cNvSpPr/>
          <p:nvPr/>
        </p:nvSpPr>
        <p:spPr bwMode="auto">
          <a:xfrm rot="16200000">
            <a:off x="1139129" y="2130945"/>
            <a:ext cx="3376612" cy="3376614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rgbClr val="CB1B3D">
              <a:alpha val="84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"/>
          <p:cNvSpPr>
            <a:spLocks noChangeArrowheads="1"/>
          </p:cNvSpPr>
          <p:nvPr/>
        </p:nvSpPr>
        <p:spPr bwMode="auto">
          <a:xfrm>
            <a:off x="2051583" y="3557642"/>
            <a:ext cx="1657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zh-CN" altLang="en-US" sz="28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73484" y="2441806"/>
            <a:ext cx="2134334" cy="407291"/>
            <a:chOff x="7073484" y="2441806"/>
            <a:chExt cx="2134334" cy="407291"/>
          </a:xfrm>
        </p:grpSpPr>
        <p:sp>
          <p:nvSpPr>
            <p:cNvPr id="139" name="TextBox 138"/>
            <p:cNvSpPr txBox="1"/>
            <p:nvPr/>
          </p:nvSpPr>
          <p:spPr>
            <a:xfrm>
              <a:off x="7433542" y="2441806"/>
              <a:ext cx="1774276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矩形 22"/>
            <p:cNvSpPr>
              <a:spLocks noChangeArrowheads="1"/>
            </p:cNvSpPr>
            <p:nvPr/>
          </p:nvSpPr>
          <p:spPr bwMode="auto">
            <a:xfrm>
              <a:off x="7073484" y="2574698"/>
              <a:ext cx="360058" cy="2307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723993" y="3938162"/>
            <a:ext cx="3717654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您的内容打在这里，或者通过复制您的内容，您的内容打在这里，或者通过复制您的内容，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44177" y="3472766"/>
            <a:ext cx="2134334" cy="407291"/>
            <a:chOff x="7073484" y="3472766"/>
            <a:chExt cx="2134334" cy="407291"/>
          </a:xfrm>
        </p:grpSpPr>
        <p:sp>
          <p:nvSpPr>
            <p:cNvPr id="73" name="TextBox 72"/>
            <p:cNvSpPr txBox="1"/>
            <p:nvPr/>
          </p:nvSpPr>
          <p:spPr>
            <a:xfrm>
              <a:off x="7433542" y="3472766"/>
              <a:ext cx="1774276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矩形 22"/>
            <p:cNvSpPr>
              <a:spLocks noChangeArrowheads="1"/>
            </p:cNvSpPr>
            <p:nvPr/>
          </p:nvSpPr>
          <p:spPr bwMode="auto">
            <a:xfrm>
              <a:off x="7073484" y="3605658"/>
              <a:ext cx="360058" cy="2307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723992" y="5000139"/>
            <a:ext cx="386105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您的内容打在这里，或者通过复制您的内容，您的内容打在这里，或者通过复制您的内容，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73484" y="4534743"/>
            <a:ext cx="2134334" cy="407291"/>
            <a:chOff x="7073484" y="4534743"/>
            <a:chExt cx="2134334" cy="407291"/>
          </a:xfrm>
        </p:grpSpPr>
        <p:sp>
          <p:nvSpPr>
            <p:cNvPr id="76" name="TextBox 75"/>
            <p:cNvSpPr txBox="1"/>
            <p:nvPr/>
          </p:nvSpPr>
          <p:spPr>
            <a:xfrm>
              <a:off x="7433542" y="4534743"/>
              <a:ext cx="1774276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矩形 22"/>
            <p:cNvSpPr>
              <a:spLocks noChangeArrowheads="1"/>
            </p:cNvSpPr>
            <p:nvPr/>
          </p:nvSpPr>
          <p:spPr bwMode="auto">
            <a:xfrm>
              <a:off x="7073484" y="4667635"/>
              <a:ext cx="360058" cy="230796"/>
            </a:xfrm>
            <a:prstGeom prst="rect">
              <a:avLst/>
            </a:prstGeom>
            <a:solidFill>
              <a:srgbClr val="CB1B3D">
                <a:alpha val="4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561121">
            <a:off x="1642796" y="2615022"/>
            <a:ext cx="2407382" cy="2405286"/>
            <a:chOff x="1642796" y="2615022"/>
            <a:chExt cx="2407382" cy="2405286"/>
          </a:xfrm>
        </p:grpSpPr>
        <p:sp>
          <p:nvSpPr>
            <p:cNvPr id="56" name="空心弧 3"/>
            <p:cNvSpPr/>
            <p:nvPr/>
          </p:nvSpPr>
          <p:spPr bwMode="auto">
            <a:xfrm rot="1530232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2" name="空心弧 3"/>
            <p:cNvSpPr/>
            <p:nvPr/>
          </p:nvSpPr>
          <p:spPr bwMode="auto">
            <a:xfrm rot="787214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13318" y="2665635"/>
            <a:ext cx="3060168" cy="2117398"/>
            <a:chOff x="4013318" y="2665635"/>
            <a:chExt cx="3060168" cy="2117398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150990" y="2665635"/>
              <a:ext cx="2922494" cy="241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77" idx="1"/>
            </p:cNvCxnSpPr>
            <p:nvPr/>
          </p:nvCxnSpPr>
          <p:spPr>
            <a:xfrm flipH="1" flipV="1">
              <a:off x="4150990" y="4534743"/>
              <a:ext cx="2922494" cy="2482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4013318" y="3708825"/>
              <a:ext cx="3060168" cy="1088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3" name="椭圆 4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574740" y="555118"/>
            <a:ext cx="186865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55" grpId="0" animBg="1"/>
      <p:bldP spid="57" grpId="0" animBg="1"/>
      <p:bldP spid="58" grpId="0"/>
      <p:bldP spid="72" grpId="0"/>
      <p:bldP spid="75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stCxn id="101" idx="3"/>
          </p:cNvCxnSpPr>
          <p:nvPr/>
        </p:nvCxnSpPr>
        <p:spPr>
          <a:xfrm>
            <a:off x="3155032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5125957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7090384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9032128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217714" y="5070913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217714" y="4667307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186390" y="5067228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186390" y="4663622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243512" y="5063543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243512" y="4659937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217584" y="5059858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217584" y="4656252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57" name="梯形 2"/>
          <p:cNvSpPr>
            <a:spLocks noChangeArrowheads="1"/>
          </p:cNvSpPr>
          <p:nvPr/>
        </p:nvSpPr>
        <p:spPr bwMode="auto">
          <a:xfrm flipV="1">
            <a:off x="1651905" y="3680757"/>
            <a:ext cx="8928100" cy="360363"/>
          </a:xfrm>
          <a:custGeom>
            <a:avLst/>
            <a:gdLst>
              <a:gd name="G0" fmla="+- 1116 0 0"/>
              <a:gd name="G1" fmla="+- 21600 0 1116"/>
              <a:gd name="G2" fmla="*/ 1116 1 2"/>
              <a:gd name="G3" fmla="+- 21600 0 G2"/>
              <a:gd name="G4" fmla="+/ 1116 21600 2"/>
              <a:gd name="G5" fmla="+/ G1 0 2"/>
              <a:gd name="G6" fmla="*/ 21600 21600 1116"/>
              <a:gd name="G7" fmla="*/ G6 1 2"/>
              <a:gd name="G8" fmla="+- 21600 0 G7"/>
              <a:gd name="G9" fmla="*/ 21600 1 2"/>
              <a:gd name="G10" fmla="+- 1116 0 G9"/>
              <a:gd name="G11" fmla="?: G10 G8 0"/>
              <a:gd name="G12" fmla="?: G10 G7 21600"/>
              <a:gd name="T0" fmla="*/ 21042 w 21600"/>
              <a:gd name="T1" fmla="*/ 10800 h 21600"/>
              <a:gd name="T2" fmla="*/ 10800 w 21600"/>
              <a:gd name="T3" fmla="*/ 21600 h 21600"/>
              <a:gd name="T4" fmla="*/ 558 w 21600"/>
              <a:gd name="T5" fmla="*/ 10800 h 21600"/>
              <a:gd name="T6" fmla="*/ 10800 w 21600"/>
              <a:gd name="T7" fmla="*/ 0 h 21600"/>
              <a:gd name="T8" fmla="*/ 2358 w 21600"/>
              <a:gd name="T9" fmla="*/ 2358 h 21600"/>
              <a:gd name="T10" fmla="*/ 19242 w 21600"/>
              <a:gd name="T11" fmla="*/ 1924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4" name="组合 9"/>
          <p:cNvGrpSpPr/>
          <p:nvPr/>
        </p:nvGrpSpPr>
        <p:grpSpPr bwMode="auto">
          <a:xfrm>
            <a:off x="6417580" y="2456621"/>
            <a:ext cx="1389063" cy="1387475"/>
            <a:chOff x="0" y="0"/>
            <a:chExt cx="1387872" cy="1387872"/>
          </a:xfrm>
        </p:grpSpPr>
        <p:sp>
          <p:nvSpPr>
            <p:cNvPr id="65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3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组合 13"/>
          <p:cNvGrpSpPr/>
          <p:nvPr/>
        </p:nvGrpSpPr>
        <p:grpSpPr bwMode="auto">
          <a:xfrm>
            <a:off x="8347980" y="2456621"/>
            <a:ext cx="1389063" cy="1387475"/>
            <a:chOff x="0" y="0"/>
            <a:chExt cx="1387872" cy="1387872"/>
          </a:xfrm>
        </p:grpSpPr>
        <p:sp>
          <p:nvSpPr>
            <p:cNvPr id="68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13"/>
          <p:cNvGrpSpPr/>
          <p:nvPr/>
        </p:nvGrpSpPr>
        <p:grpSpPr bwMode="auto">
          <a:xfrm>
            <a:off x="4436618" y="2456621"/>
            <a:ext cx="1389063" cy="1387475"/>
            <a:chOff x="0" y="0"/>
            <a:chExt cx="1387872" cy="1387872"/>
          </a:xfrm>
        </p:grpSpPr>
        <p:sp>
          <p:nvSpPr>
            <p:cNvPr id="90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6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9" name="组合 9"/>
          <p:cNvGrpSpPr/>
          <p:nvPr/>
        </p:nvGrpSpPr>
        <p:grpSpPr bwMode="auto">
          <a:xfrm>
            <a:off x="2460501" y="2456621"/>
            <a:ext cx="1389063" cy="1387475"/>
            <a:chOff x="0" y="0"/>
            <a:chExt cx="1387872" cy="1387872"/>
          </a:xfrm>
        </p:grpSpPr>
        <p:sp>
          <p:nvSpPr>
            <p:cNvPr id="10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9" name="文本框 19"/>
          <p:cNvSpPr>
            <a:spLocks noChangeArrowheads="1"/>
          </p:cNvSpPr>
          <p:nvPr/>
        </p:nvSpPr>
        <p:spPr bwMode="auto">
          <a:xfrm>
            <a:off x="2760667" y="2843683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0" name="文本框 19"/>
          <p:cNvSpPr>
            <a:spLocks noChangeArrowheads="1"/>
          </p:cNvSpPr>
          <p:nvPr/>
        </p:nvSpPr>
        <p:spPr bwMode="auto">
          <a:xfrm>
            <a:off x="6738070" y="2857971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1" name="文本框 19"/>
          <p:cNvSpPr>
            <a:spLocks noChangeArrowheads="1"/>
          </p:cNvSpPr>
          <p:nvPr/>
        </p:nvSpPr>
        <p:spPr bwMode="auto">
          <a:xfrm>
            <a:off x="8643383" y="2843683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文本框 19"/>
          <p:cNvSpPr>
            <a:spLocks noChangeArrowheads="1"/>
          </p:cNvSpPr>
          <p:nvPr/>
        </p:nvSpPr>
        <p:spPr bwMode="auto">
          <a:xfrm>
            <a:off x="4741308" y="2863204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1" name="椭圆 6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586722" y="555519"/>
            <a:ext cx="240705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57" grpId="0" bldLvl="0" animBg="1" autoUpdateAnimBg="0"/>
      <p:bldP spid="119" grpId="0"/>
      <p:bldP spid="120" grpId="0"/>
      <p:bldP spid="121" grpId="0"/>
      <p:bldP spid="122" grpId="0"/>
      <p:bldP spid="7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22847" y="2636911"/>
            <a:ext cx="6440416" cy="1229529"/>
            <a:chOff x="2922847" y="2636911"/>
            <a:chExt cx="6440416" cy="1229529"/>
          </a:xfrm>
        </p:grpSpPr>
        <p:sp>
          <p:nvSpPr>
            <p:cNvPr id="69" name="直接连接符 5"/>
            <p:cNvSpPr>
              <a:spLocks noChangeShapeType="1"/>
            </p:cNvSpPr>
            <p:nvPr/>
          </p:nvSpPr>
          <p:spPr bwMode="auto">
            <a:xfrm>
              <a:off x="2922847" y="3186087"/>
              <a:ext cx="1839656" cy="680353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直接连接符 158"/>
            <p:cNvSpPr>
              <a:spLocks noChangeShapeType="1"/>
            </p:cNvSpPr>
            <p:nvPr/>
          </p:nvSpPr>
          <p:spPr bwMode="auto">
            <a:xfrm flipV="1">
              <a:off x="4762503" y="2636911"/>
              <a:ext cx="2628847" cy="1229527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直接连接符 159"/>
            <p:cNvSpPr>
              <a:spLocks noChangeShapeType="1"/>
            </p:cNvSpPr>
            <p:nvPr/>
          </p:nvSpPr>
          <p:spPr bwMode="auto">
            <a:xfrm>
              <a:off x="7391350" y="2636912"/>
              <a:ext cx="1971913" cy="961472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588200" y="4437330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588200" y="4033724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718942" y="4912726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718942" y="4509120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409162" y="4320109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409162" y="3901989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785426" y="4711216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785426" y="4293096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02110" y="2789212"/>
            <a:ext cx="863600" cy="909637"/>
            <a:chOff x="2102110" y="2789212"/>
            <a:chExt cx="863600" cy="909637"/>
          </a:xfrm>
        </p:grpSpPr>
        <p:sp>
          <p:nvSpPr>
            <p:cNvPr id="78" name="矩形 2"/>
            <p:cNvSpPr>
              <a:spLocks noChangeArrowheads="1"/>
            </p:cNvSpPr>
            <p:nvPr/>
          </p:nvSpPr>
          <p:spPr bwMode="auto">
            <a:xfrm>
              <a:off x="2102110" y="2789212"/>
              <a:ext cx="863600" cy="90963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7" name="文本框 19"/>
            <p:cNvSpPr>
              <a:spLocks noChangeArrowheads="1"/>
            </p:cNvSpPr>
            <p:nvPr/>
          </p:nvSpPr>
          <p:spPr bwMode="auto">
            <a:xfrm>
              <a:off x="2129161" y="2837034"/>
              <a:ext cx="80949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102110" y="3421809"/>
              <a:ext cx="8636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36620" y="2930436"/>
            <a:ext cx="1190104" cy="1244600"/>
            <a:chOff x="4190466" y="3106258"/>
            <a:chExt cx="1190104" cy="1244600"/>
          </a:xfrm>
        </p:grpSpPr>
        <p:sp>
          <p:nvSpPr>
            <p:cNvPr id="82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8" name="文本框 19"/>
            <p:cNvSpPr>
              <a:spLocks noChangeArrowheads="1"/>
            </p:cNvSpPr>
            <p:nvPr/>
          </p:nvSpPr>
          <p:spPr bwMode="auto">
            <a:xfrm>
              <a:off x="4216183" y="3272566"/>
              <a:ext cx="11264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7689" y="2031180"/>
            <a:ext cx="1432112" cy="1452562"/>
            <a:chOff x="6480176" y="2152171"/>
            <a:chExt cx="1432112" cy="1452562"/>
          </a:xfrm>
        </p:grpSpPr>
        <p:sp>
          <p:nvSpPr>
            <p:cNvPr id="83" name="矩形 156"/>
            <p:cNvSpPr>
              <a:spLocks noChangeArrowheads="1"/>
            </p:cNvSpPr>
            <p:nvPr/>
          </p:nvSpPr>
          <p:spPr bwMode="auto">
            <a:xfrm>
              <a:off x="6534338" y="2152171"/>
              <a:ext cx="1377950" cy="145256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9" name="文本框 19"/>
            <p:cNvSpPr>
              <a:spLocks noChangeArrowheads="1"/>
            </p:cNvSpPr>
            <p:nvPr/>
          </p:nvSpPr>
          <p:spPr bwMode="auto">
            <a:xfrm>
              <a:off x="6837781" y="2466046"/>
              <a:ext cx="7168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b="1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6480176" y="3318189"/>
              <a:ext cx="1432112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76246" y="2757023"/>
            <a:ext cx="1181100" cy="1244600"/>
            <a:chOff x="9036558" y="2991386"/>
            <a:chExt cx="1181100" cy="1244600"/>
          </a:xfrm>
        </p:grpSpPr>
        <p:sp>
          <p:nvSpPr>
            <p:cNvPr id="100" name="矩形 157"/>
            <p:cNvSpPr>
              <a:spLocks noChangeArrowheads="1"/>
            </p:cNvSpPr>
            <p:nvPr/>
          </p:nvSpPr>
          <p:spPr bwMode="auto">
            <a:xfrm>
              <a:off x="9036558" y="2991386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文本框 19"/>
            <p:cNvSpPr>
              <a:spLocks noChangeArrowheads="1"/>
            </p:cNvSpPr>
            <p:nvPr/>
          </p:nvSpPr>
          <p:spPr bwMode="auto">
            <a:xfrm>
              <a:off x="9234357" y="3220109"/>
              <a:ext cx="75533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036558" y="3897848"/>
              <a:ext cx="1181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9" name="椭圆 4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606238" y="577421"/>
            <a:ext cx="239863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44947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035287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11344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7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1796480"/>
              <a:gd name="G29" fmla="sin 10800 11796480"/>
              <a:gd name="G30" fmla="sin 9798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01 w 21600"/>
              <a:gd name="T15" fmla="*/ 10800 h 21600"/>
              <a:gd name="T16" fmla="*/ 10800 w 21600"/>
              <a:gd name="T17" fmla="*/ 1002 h 21600"/>
              <a:gd name="T18" fmla="*/ 21099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02" y="10800"/>
                </a:moveTo>
                <a:cubicBezTo>
                  <a:pt x="1002" y="5388"/>
                  <a:pt x="5388" y="1002"/>
                  <a:pt x="10800" y="1002"/>
                </a:cubicBezTo>
                <a:cubicBezTo>
                  <a:pt x="16211" y="1001"/>
                  <a:pt x="20597" y="5388"/>
                  <a:pt x="20598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5898240 0 0"/>
              <a:gd name="G2" fmla="+- 0 0 5898240"/>
              <a:gd name="T0" fmla="*/ 0 256 1"/>
              <a:gd name="T1" fmla="*/ 180 256 1"/>
              <a:gd name="G3" fmla="+- 5898240 T0 T1"/>
              <a:gd name="T2" fmla="*/ 0 256 1"/>
              <a:gd name="T3" fmla="*/ 90 256 1"/>
              <a:gd name="G4" fmla="+- 5898240 T2 T3"/>
              <a:gd name="G5" fmla="*/ G4 2 1"/>
              <a:gd name="T4" fmla="*/ 90 256 1"/>
              <a:gd name="T5" fmla="*/ 0 256 1"/>
              <a:gd name="G6" fmla="+- 5898240 T4 T5"/>
              <a:gd name="G7" fmla="*/ G6 2 1"/>
              <a:gd name="G8" fmla="abs 589824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5898240"/>
              <a:gd name="G21" fmla="sin G19 589824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5898240"/>
              <a:gd name="G29" fmla="sin 10800 5898240"/>
              <a:gd name="G30" fmla="sin 9798 5898240"/>
              <a:gd name="G31" fmla="+- G28 10800 0"/>
              <a:gd name="G32" fmla="+- G29 10800 0"/>
              <a:gd name="G33" fmla="+- G30 10800 0"/>
              <a:gd name="G34" fmla="?: G4 0 G31"/>
              <a:gd name="G35" fmla="?: 5898240 G34 0"/>
              <a:gd name="G36" fmla="?: G6 G35 G31"/>
              <a:gd name="G37" fmla="+- 21600 0 G36"/>
              <a:gd name="G38" fmla="?: G4 0 G33"/>
              <a:gd name="G39" fmla="?: 589824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0800 w 21600"/>
              <a:gd name="T15" fmla="*/ 21099 h 21600"/>
              <a:gd name="T16" fmla="*/ 10800 w 21600"/>
              <a:gd name="T17" fmla="*/ 20598 h 21600"/>
              <a:gd name="T18" fmla="*/ 10800 w 21600"/>
              <a:gd name="T19" fmla="*/ 21099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0"/>
              <a:gd name="G29" fmla="sin 10800 0"/>
              <a:gd name="G30" fmla="sin 9798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21099 w 21600"/>
              <a:gd name="T15" fmla="*/ 10800 h 21600"/>
              <a:gd name="T16" fmla="*/ 10800 w 21600"/>
              <a:gd name="T17" fmla="*/ 20598 h 21600"/>
              <a:gd name="T18" fmla="*/ 501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0598" y="10800"/>
                </a:moveTo>
                <a:cubicBezTo>
                  <a:pt x="20598" y="16211"/>
                  <a:pt x="16211" y="20598"/>
                  <a:pt x="10800" y="20598"/>
                </a:cubicBezTo>
                <a:cubicBezTo>
                  <a:pt x="5388" y="20598"/>
                  <a:pt x="1002" y="16211"/>
                  <a:pt x="1002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17694720 0 0"/>
              <a:gd name="G2" fmla="+- 0 0 17694720"/>
              <a:gd name="T0" fmla="*/ 0 256 1"/>
              <a:gd name="T1" fmla="*/ 180 256 1"/>
              <a:gd name="G3" fmla="+- 17694720 T0 T1"/>
              <a:gd name="T2" fmla="*/ 0 256 1"/>
              <a:gd name="T3" fmla="*/ 90 256 1"/>
              <a:gd name="G4" fmla="+- 17694720 T2 T3"/>
              <a:gd name="G5" fmla="*/ G4 2 1"/>
              <a:gd name="T4" fmla="*/ 90 256 1"/>
              <a:gd name="T5" fmla="*/ 0 256 1"/>
              <a:gd name="G6" fmla="+- 17694720 T4 T5"/>
              <a:gd name="G7" fmla="*/ G6 2 1"/>
              <a:gd name="G8" fmla="abs 1769472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7694720"/>
              <a:gd name="G21" fmla="sin G19 1769472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7694720"/>
              <a:gd name="G29" fmla="sin 10800 17694720"/>
              <a:gd name="G30" fmla="sin 9798 17694720"/>
              <a:gd name="G31" fmla="+- G28 10800 0"/>
              <a:gd name="G32" fmla="+- G29 10800 0"/>
              <a:gd name="G33" fmla="+- G30 10800 0"/>
              <a:gd name="G34" fmla="?: G4 0 G31"/>
              <a:gd name="G35" fmla="?: 17694720 G34 0"/>
              <a:gd name="G36" fmla="?: G6 G35 G31"/>
              <a:gd name="G37" fmla="+- 21600 0 G36"/>
              <a:gd name="G38" fmla="?: G4 0 G33"/>
              <a:gd name="G39" fmla="?: 1769472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0799 w 21600"/>
              <a:gd name="T15" fmla="*/ 501 h 21600"/>
              <a:gd name="T16" fmla="*/ 10800 w 21600"/>
              <a:gd name="T17" fmla="*/ 1002 h 21600"/>
              <a:gd name="T18" fmla="*/ 10801 w 21600"/>
              <a:gd name="T19" fmla="*/ 50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89805" y="3181311"/>
            <a:ext cx="1255899" cy="1255899"/>
            <a:chOff x="5589805" y="3181311"/>
            <a:chExt cx="1255899" cy="1255899"/>
          </a:xfrm>
          <a:solidFill>
            <a:srgbClr val="CB1B3D"/>
          </a:solidFill>
        </p:grpSpPr>
        <p:sp>
          <p:nvSpPr>
            <p:cNvPr id="104" name="Oval 11"/>
            <p:cNvSpPr>
              <a:spLocks noChangeArrowheads="1"/>
            </p:cNvSpPr>
            <p:nvPr/>
          </p:nvSpPr>
          <p:spPr bwMode="auto">
            <a:xfrm>
              <a:off x="5589805" y="3181311"/>
              <a:ext cx="1255899" cy="1255899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6" name="Rectangle 12"/>
            <p:cNvSpPr>
              <a:spLocks noChangeArrowheads="1"/>
            </p:cNvSpPr>
            <p:nvPr/>
          </p:nvSpPr>
          <p:spPr bwMode="auto">
            <a:xfrm>
              <a:off x="5773727" y="3365233"/>
              <a:ext cx="888055" cy="8880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78190" y="2037632"/>
            <a:ext cx="879128" cy="879128"/>
            <a:chOff x="5778190" y="2037632"/>
            <a:chExt cx="879128" cy="879128"/>
          </a:xfrm>
          <a:solidFill>
            <a:srgbClr val="CB1B3D"/>
          </a:solidFill>
        </p:grpSpPr>
        <p:sp>
          <p:nvSpPr>
            <p:cNvPr id="111" name="Oval 13"/>
            <p:cNvSpPr>
              <a:spLocks noChangeArrowheads="1"/>
            </p:cNvSpPr>
            <p:nvPr/>
          </p:nvSpPr>
          <p:spPr bwMode="auto">
            <a:xfrm>
              <a:off x="5778190" y="2037632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5906935" y="2166377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10253" y="3369695"/>
            <a:ext cx="879128" cy="879128"/>
            <a:chOff x="7110253" y="3369695"/>
            <a:chExt cx="879128" cy="879128"/>
          </a:xfrm>
          <a:solidFill>
            <a:srgbClr val="CB1B3D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110253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C000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7238998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778190" y="4701759"/>
            <a:ext cx="879128" cy="879128"/>
            <a:chOff x="5778190" y="4701759"/>
            <a:chExt cx="879128" cy="879128"/>
          </a:xfrm>
          <a:solidFill>
            <a:srgbClr val="CB1B3D"/>
          </a:solidFill>
        </p:grpSpPr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5778190" y="4701759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6" name="Rectangle 18"/>
            <p:cNvSpPr>
              <a:spLocks noChangeArrowheads="1"/>
            </p:cNvSpPr>
            <p:nvPr/>
          </p:nvSpPr>
          <p:spPr bwMode="auto">
            <a:xfrm>
              <a:off x="5906935" y="4830504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46127" y="3369695"/>
            <a:ext cx="879128" cy="879128"/>
            <a:chOff x="4446127" y="3369695"/>
            <a:chExt cx="879128" cy="879128"/>
          </a:xfrm>
          <a:solidFill>
            <a:srgbClr val="CB1B3D"/>
          </a:solidFill>
        </p:grpSpPr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4446127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4574872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2327058" y="2666397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581208" y="2154373"/>
            <a:ext cx="1001830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988231" y="2647006"/>
            <a:ext cx="202931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967414" y="2128196"/>
            <a:ext cx="1612978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301308" y="4715544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2759280" y="4213167"/>
            <a:ext cx="1774276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039417" y="4861297"/>
            <a:ext cx="202931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8018600" y="4301768"/>
            <a:ext cx="1612978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" name="上箭头 1"/>
          <p:cNvSpPr/>
          <p:nvPr/>
        </p:nvSpPr>
        <p:spPr>
          <a:xfrm>
            <a:off x="6032198" y="3004941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上箭头 44"/>
          <p:cNvSpPr/>
          <p:nvPr/>
        </p:nvSpPr>
        <p:spPr>
          <a:xfrm rot="10800000">
            <a:off x="6032198" y="4507511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上箭头 47"/>
          <p:cNvSpPr/>
          <p:nvPr/>
        </p:nvSpPr>
        <p:spPr>
          <a:xfrm rot="5400000">
            <a:off x="6783483" y="3777764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上箭头 48"/>
          <p:cNvSpPr/>
          <p:nvPr/>
        </p:nvSpPr>
        <p:spPr>
          <a:xfrm rot="16200000">
            <a:off x="5280913" y="3777764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1" name="椭圆 6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616135" y="546572"/>
            <a:ext cx="289449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添加内容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44947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035287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111344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2" grpId="0" animBg="1"/>
      <p:bldP spid="45" grpId="0" animBg="1"/>
      <p:bldP spid="48" grpId="0" animBg="1"/>
      <p:bldP spid="49" grpId="0" animBg="1"/>
      <p:bldP spid="6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6022044" y="1478795"/>
            <a:ext cx="45719" cy="2133627"/>
          </a:xfrm>
          <a:prstGeom prst="rect">
            <a:avLst/>
          </a:prstGeom>
          <a:solidFill>
            <a:schemeClr val="tx1">
              <a:lumMod val="50000"/>
              <a:lumOff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91" name="组合 90"/>
            <p:cNvGrpSpPr/>
            <p:nvPr/>
          </p:nvGrpSpPr>
          <p:grpSpPr>
            <a:xfrm>
              <a:off x="6507848" y="1757290"/>
              <a:ext cx="1553246" cy="1988961"/>
              <a:chOff x="6507848" y="1757290"/>
              <a:chExt cx="1553246" cy="1988961"/>
            </a:xfrm>
          </p:grpSpPr>
          <p:grpSp>
            <p:nvGrpSpPr>
              <p:cNvPr id="93" name="组合 92"/>
              <p:cNvGrpSpPr/>
              <p:nvPr/>
            </p:nvGrpSpPr>
            <p:grpSpPr>
              <a:xfrm>
                <a:off x="6507848" y="1757290"/>
                <a:ext cx="1553246" cy="1988961"/>
                <a:chOff x="6357056" y="2129546"/>
                <a:chExt cx="1722034" cy="2205093"/>
              </a:xfrm>
            </p:grpSpPr>
            <p:grpSp>
              <p:nvGrpSpPr>
                <p:cNvPr id="95" name="组合 94"/>
                <p:cNvGrpSpPr/>
                <p:nvPr/>
              </p:nvGrpSpPr>
              <p:grpSpPr>
                <a:xfrm>
                  <a:off x="6416530" y="2129546"/>
                  <a:ext cx="1500958" cy="1549924"/>
                  <a:chOff x="6416530" y="2129546"/>
                  <a:chExt cx="1500958" cy="1549924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 flipH="1" flipV="1">
                    <a:off x="6416530" y="2129546"/>
                    <a:ext cx="1500958" cy="1549924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>
                    <a:innerShdw blurRad="12700" dist="50800" dir="96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02" name="TextBox 101"/>
                <p:cNvSpPr txBox="1"/>
                <p:nvPr/>
              </p:nvSpPr>
              <p:spPr>
                <a:xfrm>
                  <a:off x="6357056" y="3891051"/>
                  <a:ext cx="1722034" cy="443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05</a:t>
                </a:r>
                <a:endParaRPr lang="zh-CN" altLang="en-US" sz="6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明年计划</a:t>
              </a: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方向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112" name="TextBox 111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116" name="TextBox 115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23" name="TextBox 122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5" name="直角三角形 124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27" name="TextBox 126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9" name="直角三角形 128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31" name="TextBox 130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4" name="直角三角形 133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36" name="TextBox 135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8" name="直角三角形 137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24180" y="6250012"/>
            <a:ext cx="12227292" cy="620688"/>
            <a:chOff x="-24180" y="6250012"/>
            <a:chExt cx="12227292" cy="620688"/>
          </a:xfrm>
          <a:solidFill>
            <a:srgbClr val="CB1B3D"/>
          </a:solidFill>
        </p:grpSpPr>
        <p:grpSp>
          <p:nvGrpSpPr>
            <p:cNvPr id="139" name="组合 138"/>
            <p:cNvGrpSpPr/>
            <p:nvPr/>
          </p:nvGrpSpPr>
          <p:grpSpPr>
            <a:xfrm>
              <a:off x="9759966" y="6250012"/>
              <a:ext cx="2443146" cy="620688"/>
              <a:chOff x="6675453" y="6525344"/>
              <a:chExt cx="2443146" cy="332656"/>
            </a:xfrm>
            <a:grpFill/>
          </p:grpSpPr>
          <p:sp>
            <p:nvSpPr>
              <p:cNvPr id="140" name="矩形 139"/>
              <p:cNvSpPr/>
              <p:nvPr/>
            </p:nvSpPr>
            <p:spPr>
              <a:xfrm>
                <a:off x="6973322" y="6525344"/>
                <a:ext cx="2145277" cy="3326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1" name="直角三角形 140"/>
              <p:cNvSpPr/>
              <p:nvPr/>
            </p:nvSpPr>
            <p:spPr>
              <a:xfrm flipH="1">
                <a:off x="6675453" y="6525344"/>
                <a:ext cx="298941" cy="33265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2" name="组合 141"/>
            <p:cNvGrpSpPr/>
            <p:nvPr/>
          </p:nvGrpSpPr>
          <p:grpSpPr>
            <a:xfrm flipH="1" flipV="1">
              <a:off x="-24180" y="6250012"/>
              <a:ext cx="9907112" cy="620688"/>
              <a:chOff x="6728159" y="6525344"/>
              <a:chExt cx="8097957" cy="332656"/>
            </a:xfrm>
            <a:grpFill/>
          </p:grpSpPr>
          <p:sp>
            <p:nvSpPr>
              <p:cNvPr id="143" name="矩形 142"/>
              <p:cNvSpPr/>
              <p:nvPr/>
            </p:nvSpPr>
            <p:spPr>
              <a:xfrm>
                <a:off x="6973322" y="6525344"/>
                <a:ext cx="7852794" cy="3326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直角三角形 143"/>
              <p:cNvSpPr/>
              <p:nvPr/>
            </p:nvSpPr>
            <p:spPr>
              <a:xfrm flipH="1">
                <a:off x="6728159" y="6525344"/>
                <a:ext cx="246235" cy="33265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85000"/>
              <a:alpha val="75000"/>
            </a:schemeClr>
          </a:solidFill>
        </p:grpSpPr>
        <p:sp>
          <p:nvSpPr>
            <p:cNvPr id="155" name="等腰三角形 154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6" name="等腰三角形 155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7" name="等腰三角形 156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71133" y="1772812"/>
            <a:ext cx="1743697" cy="2070443"/>
            <a:chOff x="4271133" y="1772812"/>
            <a:chExt cx="1743697" cy="2070443"/>
          </a:xfrm>
        </p:grpSpPr>
        <p:grpSp>
          <p:nvGrpSpPr>
            <p:cNvPr id="50" name="组合 49"/>
            <p:cNvGrpSpPr/>
            <p:nvPr/>
          </p:nvGrpSpPr>
          <p:grpSpPr>
            <a:xfrm>
              <a:off x="4271133" y="1772812"/>
              <a:ext cx="1743697" cy="2070443"/>
              <a:chOff x="4015544" y="9349219"/>
              <a:chExt cx="1668510" cy="1981168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4015544" y="10888628"/>
                <a:ext cx="1668510" cy="441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Overview</a:t>
                </a:r>
                <a:endPara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Oval 14"/>
              <p:cNvSpPr>
                <a:spLocks noChangeArrowheads="1"/>
              </p:cNvSpPr>
              <p:nvPr/>
            </p:nvSpPr>
            <p:spPr bwMode="auto">
              <a:xfrm>
                <a:off x="4054923" y="9349219"/>
                <a:ext cx="1338586" cy="1345256"/>
              </a:xfrm>
              <a:prstGeom prst="ellipse">
                <a:avLst/>
              </a:prstGeom>
              <a:solidFill>
                <a:srgbClr val="CB1B3D"/>
              </a:solidFill>
              <a:ln w="9525">
                <a:noFill/>
                <a:round/>
              </a:ln>
            </p:spPr>
            <p:txBody>
              <a:bodyPr lIns="91431" tIns="45715" rIns="91431" bIns="45715" anchor="ctr"/>
              <a:lstStyle/>
              <a:p>
                <a:endParaRPr lang="zh-CN" altLang="en-US" sz="32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8" name="Group 20"/>
            <p:cNvGrpSpPr/>
            <p:nvPr/>
          </p:nvGrpSpPr>
          <p:grpSpPr bwMode="auto">
            <a:xfrm>
              <a:off x="4505619" y="1973790"/>
              <a:ext cx="995061" cy="1003920"/>
              <a:chOff x="0" y="0"/>
              <a:chExt cx="401822" cy="404317"/>
            </a:xfrm>
          </p:grpSpPr>
          <p:sp>
            <p:nvSpPr>
              <p:cNvPr id="159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199251 w 121"/>
                  <a:gd name="T1" fmla="*/ 0 h 121"/>
                  <a:gd name="T2" fmla="*/ 0 w 121"/>
                  <a:gd name="T3" fmla="*/ 203829 h 121"/>
                  <a:gd name="T4" fmla="*/ 199251 w 121"/>
                  <a:gd name="T5" fmla="*/ 404317 h 121"/>
                  <a:gd name="T6" fmla="*/ 401822 w 121"/>
                  <a:gd name="T7" fmla="*/ 203829 h 121"/>
                  <a:gd name="T8" fmla="*/ 199251 w 121"/>
                  <a:gd name="T9" fmla="*/ 0 h 121"/>
                  <a:gd name="T10" fmla="*/ 199251 w 121"/>
                  <a:gd name="T11" fmla="*/ 370902 h 121"/>
                  <a:gd name="T12" fmla="*/ 33208 w 121"/>
                  <a:gd name="T13" fmla="*/ 203829 h 121"/>
                  <a:gd name="T14" fmla="*/ 199251 w 121"/>
                  <a:gd name="T15" fmla="*/ 33415 h 121"/>
                  <a:gd name="T16" fmla="*/ 368614 w 121"/>
                  <a:gd name="T17" fmla="*/ 203829 h 121"/>
                  <a:gd name="T18" fmla="*/ 199251 w 121"/>
                  <a:gd name="T19" fmla="*/ 37090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139764 w 42"/>
                  <a:gd name="T1" fmla="*/ 199662 h 60"/>
                  <a:gd name="T2" fmla="*/ 139764 w 42"/>
                  <a:gd name="T3" fmla="*/ 0 h 60"/>
                  <a:gd name="T4" fmla="*/ 0 w 42"/>
                  <a:gd name="T5" fmla="*/ 139763 h 60"/>
                  <a:gd name="T6" fmla="*/ 139764 w 42"/>
                  <a:gd name="T7" fmla="*/ 199662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4107140" y="2394344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446334" y="3655865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椭圆 64"/>
          <p:cNvSpPr>
            <a:spLocks noChangeArrowheads="1"/>
          </p:cNvSpPr>
          <p:nvPr/>
        </p:nvSpPr>
        <p:spPr bwMode="auto">
          <a:xfrm>
            <a:off x="2116912" y="3239264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021227" y="2585996"/>
            <a:ext cx="4559018" cy="791487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椭圆 64"/>
          <p:cNvSpPr>
            <a:spLocks noChangeArrowheads="1"/>
          </p:cNvSpPr>
          <p:nvPr/>
        </p:nvSpPr>
        <p:spPr bwMode="auto">
          <a:xfrm>
            <a:off x="8615486" y="1759143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021227" y="3824023"/>
            <a:ext cx="4559018" cy="528009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07140" y="4843262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椭圆 64"/>
          <p:cNvSpPr>
            <a:spLocks noChangeArrowheads="1"/>
          </p:cNvSpPr>
          <p:nvPr/>
        </p:nvSpPr>
        <p:spPr bwMode="auto">
          <a:xfrm>
            <a:off x="8615486" y="4144770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21227" y="5010084"/>
            <a:ext cx="4559018" cy="528009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6" name="椭圆 4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582577" y="586733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5" grpId="1" animBg="1"/>
      <p:bldP spid="56" grpId="0"/>
      <p:bldP spid="57" grpId="0" animBg="1"/>
      <p:bldP spid="57" grpId="1" animBg="1"/>
      <p:bldP spid="58" grpId="0"/>
      <p:bldP spid="59" grpId="0" animBg="1"/>
      <p:bldP spid="60" grpId="0" animBg="1"/>
      <p:bldP spid="60" grpId="1" animBg="1"/>
      <p:bldP spid="61" grpId="0"/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7"/>
          <p:cNvSpPr>
            <a:spLocks noChangeArrowheads="1"/>
          </p:cNvSpPr>
          <p:nvPr/>
        </p:nvSpPr>
        <p:spPr bwMode="auto">
          <a:xfrm>
            <a:off x="4264524" y="1873128"/>
            <a:ext cx="3920868" cy="3932136"/>
          </a:xfrm>
          <a:prstGeom prst="ellipse">
            <a:avLst/>
          </a:prstGeom>
          <a:noFill/>
          <a:ln w="12700" cap="flat">
            <a:solidFill>
              <a:schemeClr val="bg1">
                <a:lumMod val="50000"/>
                <a:alpha val="76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1" name="Freeform 34"/>
          <p:cNvSpPr/>
          <p:nvPr/>
        </p:nvSpPr>
        <p:spPr bwMode="auto">
          <a:xfrm>
            <a:off x="4738800" y="2384405"/>
            <a:ext cx="1362315" cy="1372639"/>
          </a:xfrm>
          <a:custGeom>
            <a:avLst/>
            <a:gdLst>
              <a:gd name="T0" fmla="*/ 33 w 66"/>
              <a:gd name="T1" fmla="*/ 0 h 66"/>
              <a:gd name="T2" fmla="*/ 66 w 66"/>
              <a:gd name="T3" fmla="*/ 33 h 66"/>
              <a:gd name="T4" fmla="*/ 64 w 66"/>
              <a:gd name="T5" fmla="*/ 46 h 66"/>
              <a:gd name="T6" fmla="*/ 50 w 66"/>
              <a:gd name="T7" fmla="*/ 36 h 66"/>
              <a:gd name="T8" fmla="*/ 50 w 66"/>
              <a:gd name="T9" fmla="*/ 33 h 66"/>
              <a:gd name="T10" fmla="*/ 33 w 66"/>
              <a:gd name="T11" fmla="*/ 16 h 66"/>
              <a:gd name="T12" fmla="*/ 16 w 66"/>
              <a:gd name="T13" fmla="*/ 33 h 66"/>
              <a:gd name="T14" fmla="*/ 33 w 66"/>
              <a:gd name="T15" fmla="*/ 50 h 66"/>
              <a:gd name="T16" fmla="*/ 34 w 66"/>
              <a:gd name="T17" fmla="*/ 50 h 66"/>
              <a:gd name="T18" fmla="*/ 34 w 66"/>
              <a:gd name="T19" fmla="*/ 51 h 66"/>
              <a:gd name="T20" fmla="*/ 42 w 66"/>
              <a:gd name="T21" fmla="*/ 65 h 66"/>
              <a:gd name="T22" fmla="*/ 33 w 66"/>
              <a:gd name="T23" fmla="*/ 66 h 66"/>
              <a:gd name="T24" fmla="*/ 0 w 66"/>
              <a:gd name="T25" fmla="*/ 33 h 66"/>
              <a:gd name="T26" fmla="*/ 33 w 66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6">
                <a:moveTo>
                  <a:pt x="33" y="0"/>
                </a:moveTo>
                <a:cubicBezTo>
                  <a:pt x="51" y="0"/>
                  <a:pt x="66" y="15"/>
                  <a:pt x="66" y="33"/>
                </a:cubicBezTo>
                <a:cubicBezTo>
                  <a:pt x="66" y="38"/>
                  <a:pt x="66" y="42"/>
                  <a:pt x="64" y="46"/>
                </a:cubicBezTo>
                <a:cubicBezTo>
                  <a:pt x="62" y="40"/>
                  <a:pt x="56" y="36"/>
                  <a:pt x="50" y="36"/>
                </a:cubicBezTo>
                <a:cubicBezTo>
                  <a:pt x="50" y="35"/>
                  <a:pt x="50" y="34"/>
                  <a:pt x="50" y="33"/>
                </a:cubicBezTo>
                <a:cubicBezTo>
                  <a:pt x="50" y="24"/>
                  <a:pt x="42" y="16"/>
                  <a:pt x="33" y="16"/>
                </a:cubicBezTo>
                <a:cubicBezTo>
                  <a:pt x="24" y="16"/>
                  <a:pt x="16" y="24"/>
                  <a:pt x="16" y="33"/>
                </a:cubicBezTo>
                <a:cubicBezTo>
                  <a:pt x="16" y="42"/>
                  <a:pt x="24" y="50"/>
                  <a:pt x="33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34" y="50"/>
                  <a:pt x="34" y="51"/>
                  <a:pt x="34" y="51"/>
                </a:cubicBezTo>
                <a:cubicBezTo>
                  <a:pt x="34" y="57"/>
                  <a:pt x="37" y="63"/>
                  <a:pt x="42" y="65"/>
                </a:cubicBezTo>
                <a:cubicBezTo>
                  <a:pt x="39" y="66"/>
                  <a:pt x="36" y="66"/>
                  <a:pt x="33" y="66"/>
                </a:cubicBezTo>
                <a:cubicBezTo>
                  <a:pt x="15" y="66"/>
                  <a:pt x="0" y="51"/>
                  <a:pt x="0" y="33"/>
                </a:cubicBezTo>
                <a:cubicBezTo>
                  <a:pt x="0" y="15"/>
                  <a:pt x="15" y="0"/>
                  <a:pt x="33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2" name="Freeform 35"/>
          <p:cNvSpPr/>
          <p:nvPr/>
        </p:nvSpPr>
        <p:spPr bwMode="auto">
          <a:xfrm>
            <a:off x="4738800" y="3922168"/>
            <a:ext cx="1362315" cy="1382956"/>
          </a:xfrm>
          <a:custGeom>
            <a:avLst/>
            <a:gdLst>
              <a:gd name="T0" fmla="*/ 33 w 66"/>
              <a:gd name="T1" fmla="*/ 67 h 67"/>
              <a:gd name="T2" fmla="*/ 66 w 66"/>
              <a:gd name="T3" fmla="*/ 33 h 67"/>
              <a:gd name="T4" fmla="*/ 64 w 66"/>
              <a:gd name="T5" fmla="*/ 20 h 67"/>
              <a:gd name="T6" fmla="*/ 50 w 66"/>
              <a:gd name="T7" fmla="*/ 30 h 67"/>
              <a:gd name="T8" fmla="*/ 50 w 66"/>
              <a:gd name="T9" fmla="*/ 33 h 67"/>
              <a:gd name="T10" fmla="*/ 33 w 66"/>
              <a:gd name="T11" fmla="*/ 50 h 67"/>
              <a:gd name="T12" fmla="*/ 16 w 66"/>
              <a:gd name="T13" fmla="*/ 33 h 67"/>
              <a:gd name="T14" fmla="*/ 33 w 66"/>
              <a:gd name="T15" fmla="*/ 17 h 67"/>
              <a:gd name="T16" fmla="*/ 34 w 66"/>
              <a:gd name="T17" fmla="*/ 17 h 67"/>
              <a:gd name="T18" fmla="*/ 34 w 66"/>
              <a:gd name="T19" fmla="*/ 15 h 67"/>
              <a:gd name="T20" fmla="*/ 42 w 66"/>
              <a:gd name="T21" fmla="*/ 1 h 67"/>
              <a:gd name="T22" fmla="*/ 33 w 66"/>
              <a:gd name="T23" fmla="*/ 0 h 67"/>
              <a:gd name="T24" fmla="*/ 0 w 66"/>
              <a:gd name="T25" fmla="*/ 33 h 67"/>
              <a:gd name="T26" fmla="*/ 33 w 66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7">
                <a:moveTo>
                  <a:pt x="33" y="67"/>
                </a:moveTo>
                <a:cubicBezTo>
                  <a:pt x="51" y="67"/>
                  <a:pt x="66" y="52"/>
                  <a:pt x="66" y="33"/>
                </a:cubicBezTo>
                <a:cubicBezTo>
                  <a:pt x="66" y="29"/>
                  <a:pt x="66" y="24"/>
                  <a:pt x="64" y="20"/>
                </a:cubicBezTo>
                <a:cubicBezTo>
                  <a:pt x="62" y="26"/>
                  <a:pt x="56" y="30"/>
                  <a:pt x="50" y="30"/>
                </a:cubicBezTo>
                <a:cubicBezTo>
                  <a:pt x="50" y="31"/>
                  <a:pt x="50" y="32"/>
                  <a:pt x="50" y="33"/>
                </a:cubicBezTo>
                <a:cubicBezTo>
                  <a:pt x="50" y="43"/>
                  <a:pt x="42" y="50"/>
                  <a:pt x="33" y="50"/>
                </a:cubicBezTo>
                <a:cubicBezTo>
                  <a:pt x="24" y="50"/>
                  <a:pt x="16" y="43"/>
                  <a:pt x="16" y="33"/>
                </a:cubicBezTo>
                <a:cubicBezTo>
                  <a:pt x="16" y="24"/>
                  <a:pt x="24" y="17"/>
                  <a:pt x="33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5"/>
                </a:cubicBezTo>
                <a:cubicBezTo>
                  <a:pt x="34" y="9"/>
                  <a:pt x="37" y="4"/>
                  <a:pt x="42" y="1"/>
                </a:cubicBezTo>
                <a:cubicBezTo>
                  <a:pt x="39" y="0"/>
                  <a:pt x="36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3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" name="Freeform 37"/>
          <p:cNvSpPr/>
          <p:nvPr/>
        </p:nvSpPr>
        <p:spPr bwMode="auto">
          <a:xfrm>
            <a:off x="6328163" y="2384405"/>
            <a:ext cx="1382956" cy="1372639"/>
          </a:xfrm>
          <a:custGeom>
            <a:avLst/>
            <a:gdLst>
              <a:gd name="T0" fmla="*/ 34 w 67"/>
              <a:gd name="T1" fmla="*/ 0 h 66"/>
              <a:gd name="T2" fmla="*/ 0 w 67"/>
              <a:gd name="T3" fmla="*/ 33 h 66"/>
              <a:gd name="T4" fmla="*/ 3 w 67"/>
              <a:gd name="T5" fmla="*/ 46 h 66"/>
              <a:gd name="T6" fmla="*/ 17 w 67"/>
              <a:gd name="T7" fmla="*/ 36 h 66"/>
              <a:gd name="T8" fmla="*/ 17 w 67"/>
              <a:gd name="T9" fmla="*/ 33 h 66"/>
              <a:gd name="T10" fmla="*/ 34 w 67"/>
              <a:gd name="T11" fmla="*/ 16 h 66"/>
              <a:gd name="T12" fmla="*/ 51 w 67"/>
              <a:gd name="T13" fmla="*/ 33 h 66"/>
              <a:gd name="T14" fmla="*/ 34 w 67"/>
              <a:gd name="T15" fmla="*/ 50 h 66"/>
              <a:gd name="T16" fmla="*/ 33 w 67"/>
              <a:gd name="T17" fmla="*/ 50 h 66"/>
              <a:gd name="T18" fmla="*/ 33 w 67"/>
              <a:gd name="T19" fmla="*/ 51 h 66"/>
              <a:gd name="T20" fmla="*/ 24 w 67"/>
              <a:gd name="T21" fmla="*/ 65 h 66"/>
              <a:gd name="T22" fmla="*/ 34 w 67"/>
              <a:gd name="T23" fmla="*/ 66 h 66"/>
              <a:gd name="T24" fmla="*/ 67 w 67"/>
              <a:gd name="T25" fmla="*/ 33 h 66"/>
              <a:gd name="T26" fmla="*/ 34 w 67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6">
                <a:moveTo>
                  <a:pt x="34" y="0"/>
                </a:moveTo>
                <a:cubicBezTo>
                  <a:pt x="15" y="0"/>
                  <a:pt x="0" y="15"/>
                  <a:pt x="0" y="33"/>
                </a:cubicBezTo>
                <a:cubicBezTo>
                  <a:pt x="0" y="38"/>
                  <a:pt x="1" y="42"/>
                  <a:pt x="3" y="46"/>
                </a:cubicBezTo>
                <a:cubicBezTo>
                  <a:pt x="5" y="40"/>
                  <a:pt x="11" y="36"/>
                  <a:pt x="17" y="36"/>
                </a:cubicBezTo>
                <a:cubicBezTo>
                  <a:pt x="17" y="35"/>
                  <a:pt x="17" y="34"/>
                  <a:pt x="17" y="33"/>
                </a:cubicBezTo>
                <a:cubicBezTo>
                  <a:pt x="17" y="24"/>
                  <a:pt x="24" y="16"/>
                  <a:pt x="34" y="16"/>
                </a:cubicBezTo>
                <a:cubicBezTo>
                  <a:pt x="43" y="16"/>
                  <a:pt x="51" y="24"/>
                  <a:pt x="51" y="33"/>
                </a:cubicBezTo>
                <a:cubicBezTo>
                  <a:pt x="51" y="42"/>
                  <a:pt x="43" y="50"/>
                  <a:pt x="34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1"/>
                  <a:pt x="33" y="51"/>
                </a:cubicBezTo>
                <a:cubicBezTo>
                  <a:pt x="33" y="57"/>
                  <a:pt x="29" y="63"/>
                  <a:pt x="24" y="65"/>
                </a:cubicBezTo>
                <a:cubicBezTo>
                  <a:pt x="27" y="66"/>
                  <a:pt x="30" y="66"/>
                  <a:pt x="34" y="66"/>
                </a:cubicBezTo>
                <a:cubicBezTo>
                  <a:pt x="52" y="66"/>
                  <a:pt x="67" y="51"/>
                  <a:pt x="67" y="33"/>
                </a:cubicBezTo>
                <a:cubicBezTo>
                  <a:pt x="67" y="15"/>
                  <a:pt x="52" y="0"/>
                  <a:pt x="34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4" name="Freeform 39"/>
          <p:cNvSpPr/>
          <p:nvPr/>
        </p:nvSpPr>
        <p:spPr bwMode="auto">
          <a:xfrm>
            <a:off x="6328163" y="3922168"/>
            <a:ext cx="1382956" cy="1382956"/>
          </a:xfrm>
          <a:custGeom>
            <a:avLst/>
            <a:gdLst>
              <a:gd name="T0" fmla="*/ 34 w 67"/>
              <a:gd name="T1" fmla="*/ 67 h 67"/>
              <a:gd name="T2" fmla="*/ 0 w 67"/>
              <a:gd name="T3" fmla="*/ 33 h 67"/>
              <a:gd name="T4" fmla="*/ 3 w 67"/>
              <a:gd name="T5" fmla="*/ 20 h 67"/>
              <a:gd name="T6" fmla="*/ 17 w 67"/>
              <a:gd name="T7" fmla="*/ 30 h 67"/>
              <a:gd name="T8" fmla="*/ 17 w 67"/>
              <a:gd name="T9" fmla="*/ 33 h 67"/>
              <a:gd name="T10" fmla="*/ 34 w 67"/>
              <a:gd name="T11" fmla="*/ 50 h 67"/>
              <a:gd name="T12" fmla="*/ 51 w 67"/>
              <a:gd name="T13" fmla="*/ 33 h 67"/>
              <a:gd name="T14" fmla="*/ 34 w 67"/>
              <a:gd name="T15" fmla="*/ 17 h 67"/>
              <a:gd name="T16" fmla="*/ 33 w 67"/>
              <a:gd name="T17" fmla="*/ 17 h 67"/>
              <a:gd name="T18" fmla="*/ 33 w 67"/>
              <a:gd name="T19" fmla="*/ 15 h 67"/>
              <a:gd name="T20" fmla="*/ 24 w 67"/>
              <a:gd name="T21" fmla="*/ 1 h 67"/>
              <a:gd name="T22" fmla="*/ 34 w 67"/>
              <a:gd name="T23" fmla="*/ 0 h 67"/>
              <a:gd name="T24" fmla="*/ 67 w 67"/>
              <a:gd name="T25" fmla="*/ 33 h 67"/>
              <a:gd name="T26" fmla="*/ 34 w 67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7">
                <a:moveTo>
                  <a:pt x="34" y="67"/>
                </a:moveTo>
                <a:cubicBezTo>
                  <a:pt x="15" y="67"/>
                  <a:pt x="0" y="52"/>
                  <a:pt x="0" y="33"/>
                </a:cubicBezTo>
                <a:cubicBezTo>
                  <a:pt x="0" y="29"/>
                  <a:pt x="1" y="24"/>
                  <a:pt x="3" y="20"/>
                </a:cubicBezTo>
                <a:cubicBezTo>
                  <a:pt x="5" y="26"/>
                  <a:pt x="11" y="30"/>
                  <a:pt x="17" y="30"/>
                </a:cubicBezTo>
                <a:cubicBezTo>
                  <a:pt x="17" y="31"/>
                  <a:pt x="17" y="32"/>
                  <a:pt x="17" y="33"/>
                </a:cubicBezTo>
                <a:cubicBezTo>
                  <a:pt x="17" y="43"/>
                  <a:pt x="24" y="50"/>
                  <a:pt x="34" y="50"/>
                </a:cubicBezTo>
                <a:cubicBezTo>
                  <a:pt x="43" y="50"/>
                  <a:pt x="51" y="43"/>
                  <a:pt x="51" y="33"/>
                </a:cubicBezTo>
                <a:cubicBezTo>
                  <a:pt x="51" y="24"/>
                  <a:pt x="43" y="17"/>
                  <a:pt x="34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6"/>
                  <a:pt x="33" y="16"/>
                  <a:pt x="33" y="15"/>
                </a:cubicBezTo>
                <a:cubicBezTo>
                  <a:pt x="33" y="9"/>
                  <a:pt x="29" y="4"/>
                  <a:pt x="24" y="1"/>
                </a:cubicBezTo>
                <a:cubicBezTo>
                  <a:pt x="27" y="0"/>
                  <a:pt x="30" y="0"/>
                  <a:pt x="34" y="0"/>
                </a:cubicBezTo>
                <a:cubicBezTo>
                  <a:pt x="52" y="0"/>
                  <a:pt x="67" y="15"/>
                  <a:pt x="67" y="33"/>
                </a:cubicBezTo>
                <a:cubicBezTo>
                  <a:pt x="67" y="52"/>
                  <a:pt x="52" y="67"/>
                  <a:pt x="34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5481877" y="3179095"/>
            <a:ext cx="624371" cy="536670"/>
            <a:chOff x="5481877" y="3723806"/>
            <a:chExt cx="624371" cy="536669"/>
          </a:xfrm>
        </p:grpSpPr>
        <p:sp>
          <p:nvSpPr>
            <p:cNvPr id="156" name="Oval 32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7" name="Oval 33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noFill/>
            <a:ln w="4" cap="flat">
              <a:noFill/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523450" y="3768332"/>
              <a:ext cx="58279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spc="-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6410728" y="3179095"/>
            <a:ext cx="608913" cy="536670"/>
            <a:chOff x="6410728" y="3723806"/>
            <a:chExt cx="608913" cy="536669"/>
          </a:xfrm>
        </p:grpSpPr>
        <p:sp>
          <p:nvSpPr>
            <p:cNvPr id="160" name="Oval 38"/>
            <p:cNvSpPr>
              <a:spLocks noChangeArrowheads="1"/>
            </p:cNvSpPr>
            <p:nvPr/>
          </p:nvSpPr>
          <p:spPr bwMode="auto">
            <a:xfrm>
              <a:off x="6410728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436843" y="3774007"/>
              <a:ext cx="58279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spc="-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6410728" y="3963453"/>
            <a:ext cx="608913" cy="536669"/>
            <a:chOff x="6410728" y="4508169"/>
            <a:chExt cx="608913" cy="536669"/>
          </a:xfrm>
        </p:grpSpPr>
        <p:sp>
          <p:nvSpPr>
            <p:cNvPr id="163" name="Oval 40"/>
            <p:cNvSpPr>
              <a:spLocks noChangeArrowheads="1"/>
            </p:cNvSpPr>
            <p:nvPr/>
          </p:nvSpPr>
          <p:spPr bwMode="auto">
            <a:xfrm>
              <a:off x="6410728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436843" y="4545670"/>
              <a:ext cx="58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spc="-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5481877" y="3963453"/>
            <a:ext cx="619238" cy="536669"/>
            <a:chOff x="5481877" y="4508169"/>
            <a:chExt cx="619238" cy="536669"/>
          </a:xfrm>
        </p:grpSpPr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5481877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518317" y="4545670"/>
              <a:ext cx="58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spc="-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8923740" y="2766201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8892557" y="2317479"/>
            <a:ext cx="1235097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170" name="组合 169"/>
          <p:cNvGrpSpPr/>
          <p:nvPr/>
        </p:nvGrpSpPr>
        <p:grpSpPr>
          <a:xfrm flipH="1">
            <a:off x="7952769" y="2541900"/>
            <a:ext cx="897079" cy="465639"/>
            <a:chOff x="10968080" y="2834540"/>
            <a:chExt cx="1020324" cy="465639"/>
          </a:xfrm>
        </p:grpSpPr>
        <p:grpSp>
          <p:nvGrpSpPr>
            <p:cNvPr id="171" name="组合 170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75" name="直接连接符 174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组合 171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椭圆 173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 flipH="1" flipV="1">
            <a:off x="7899099" y="4839483"/>
            <a:ext cx="897079" cy="465640"/>
            <a:chOff x="10968080" y="2834540"/>
            <a:chExt cx="1020324" cy="465639"/>
          </a:xfrm>
        </p:grpSpPr>
        <p:grpSp>
          <p:nvGrpSpPr>
            <p:cNvPr id="178" name="组合 177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合 178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80" name="直接连接符 179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椭圆 180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84" name="TextBox 183"/>
          <p:cNvSpPr txBox="1"/>
          <p:nvPr/>
        </p:nvSpPr>
        <p:spPr>
          <a:xfrm>
            <a:off x="8936611" y="5053365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8864606" y="4604644"/>
            <a:ext cx="1235097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186" name="组合 185"/>
          <p:cNvGrpSpPr/>
          <p:nvPr/>
        </p:nvGrpSpPr>
        <p:grpSpPr>
          <a:xfrm>
            <a:off x="3549322" y="2473015"/>
            <a:ext cx="1020325" cy="2832113"/>
            <a:chOff x="3549319" y="3017729"/>
            <a:chExt cx="1020324" cy="2832113"/>
          </a:xfrm>
        </p:grpSpPr>
        <p:grpSp>
          <p:nvGrpSpPr>
            <p:cNvPr id="187" name="组合 186"/>
            <p:cNvGrpSpPr/>
            <p:nvPr/>
          </p:nvGrpSpPr>
          <p:grpSpPr>
            <a:xfrm flipH="1" flipV="1">
              <a:off x="3549321" y="3246065"/>
              <a:ext cx="1020322" cy="129707"/>
              <a:chOff x="3407502" y="4686698"/>
              <a:chExt cx="1055154" cy="60148"/>
            </a:xfrm>
          </p:grpSpPr>
          <p:cxnSp>
            <p:nvCxnSpPr>
              <p:cNvPr id="198" name="直接连接符 197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组合 187"/>
            <p:cNvGrpSpPr/>
            <p:nvPr/>
          </p:nvGrpSpPr>
          <p:grpSpPr>
            <a:xfrm>
              <a:off x="3549319" y="3017729"/>
              <a:ext cx="45720" cy="465639"/>
              <a:chOff x="3034140" y="2463978"/>
              <a:chExt cx="45720" cy="465639"/>
            </a:xfrm>
          </p:grpSpPr>
          <p:cxnSp>
            <p:nvCxnSpPr>
              <p:cNvPr id="196" name="直接连接符 195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椭圆 196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rgbClr val="00A4A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 flipV="1">
              <a:off x="3572178" y="5384202"/>
              <a:ext cx="994721" cy="465640"/>
              <a:chOff x="10968080" y="2834540"/>
              <a:chExt cx="1020324" cy="465639"/>
            </a:xfrm>
          </p:grpSpPr>
          <p:grpSp>
            <p:nvGrpSpPr>
              <p:cNvPr id="190" name="组合 189"/>
              <p:cNvGrpSpPr/>
              <p:nvPr/>
            </p:nvGrpSpPr>
            <p:grpSpPr>
              <a:xfrm flipH="1" flipV="1">
                <a:off x="10968082" y="3062876"/>
                <a:ext cx="1020322" cy="129707"/>
                <a:chOff x="3407502" y="4686698"/>
                <a:chExt cx="1055154" cy="60148"/>
              </a:xfrm>
            </p:grpSpPr>
            <p:cxnSp>
              <p:nvCxnSpPr>
                <p:cNvPr id="194" name="直接连接符 193"/>
                <p:cNvCxnSpPr/>
                <p:nvPr/>
              </p:nvCxnSpPr>
              <p:spPr>
                <a:xfrm>
                  <a:off x="3407502" y="4686698"/>
                  <a:ext cx="140752" cy="60148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>
                  <a:off x="3548256" y="4746846"/>
                  <a:ext cx="914400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1" name="组合 190"/>
              <p:cNvGrpSpPr/>
              <p:nvPr/>
            </p:nvGrpSpPr>
            <p:grpSpPr>
              <a:xfrm>
                <a:off x="10968080" y="2834540"/>
                <a:ext cx="45720" cy="465639"/>
                <a:chOff x="3034140" y="2463978"/>
                <a:chExt cx="45720" cy="465639"/>
              </a:xfrm>
            </p:grpSpPr>
            <p:cxnSp>
              <p:nvCxnSpPr>
                <p:cNvPr id="192" name="直接连接符 191"/>
                <p:cNvCxnSpPr/>
                <p:nvPr/>
              </p:nvCxnSpPr>
              <p:spPr>
                <a:xfrm>
                  <a:off x="3058867" y="2463978"/>
                  <a:ext cx="0" cy="465639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椭圆 192"/>
                <p:cNvSpPr/>
                <p:nvPr/>
              </p:nvSpPr>
              <p:spPr>
                <a:xfrm>
                  <a:off x="3034140" y="2666319"/>
                  <a:ext cx="45720" cy="45720"/>
                </a:xfrm>
                <a:prstGeom prst="ellipse">
                  <a:avLst/>
                </a:prstGeom>
                <a:solidFill>
                  <a:srgbClr val="00CC66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00" name="组合 199"/>
          <p:cNvGrpSpPr/>
          <p:nvPr/>
        </p:nvGrpSpPr>
        <p:grpSpPr>
          <a:xfrm>
            <a:off x="1253273" y="2204864"/>
            <a:ext cx="2232248" cy="3398139"/>
            <a:chOff x="1253273" y="2749583"/>
            <a:chExt cx="2232248" cy="3398139"/>
          </a:xfrm>
        </p:grpSpPr>
        <p:sp>
          <p:nvSpPr>
            <p:cNvPr id="201" name="TextBox 200"/>
            <p:cNvSpPr txBox="1"/>
            <p:nvPr/>
          </p:nvSpPr>
          <p:spPr>
            <a:xfrm>
              <a:off x="1253273" y="3197136"/>
              <a:ext cx="2232248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250424" y="2749583"/>
              <a:ext cx="1235097" cy="40729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253273" y="5598661"/>
              <a:ext cx="2232248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250424" y="5151108"/>
              <a:ext cx="1235097" cy="40729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5" name="矩形 204"/>
          <p:cNvSpPr/>
          <p:nvPr/>
        </p:nvSpPr>
        <p:spPr>
          <a:xfrm>
            <a:off x="6070153" y="3690953"/>
            <a:ext cx="309617" cy="247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82" name="椭圆 8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548989" y="588572"/>
            <a:ext cx="242631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3" grpId="0" animBg="1"/>
      <p:bldP spid="154" grpId="0" animBg="1"/>
      <p:bldP spid="168" grpId="0"/>
      <p:bldP spid="169" grpId="0"/>
      <p:bldP spid="184" grpId="0"/>
      <p:bldP spid="185" grpId="0"/>
      <p:bldP spid="205" grpId="0" animBg="1"/>
      <p:bldP spid="8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6"/>
          <p:cNvSpPr/>
          <p:nvPr/>
        </p:nvSpPr>
        <p:spPr bwMode="auto">
          <a:xfrm>
            <a:off x="3583369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Freeform 7"/>
          <p:cNvSpPr/>
          <p:nvPr/>
        </p:nvSpPr>
        <p:spPr bwMode="auto">
          <a:xfrm>
            <a:off x="3583369" y="3507389"/>
            <a:ext cx="261630" cy="493752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6" name="Freeform 8"/>
          <p:cNvSpPr/>
          <p:nvPr/>
        </p:nvSpPr>
        <p:spPr bwMode="auto">
          <a:xfrm>
            <a:off x="3919548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7" name="Freeform 9"/>
          <p:cNvSpPr/>
          <p:nvPr/>
        </p:nvSpPr>
        <p:spPr bwMode="auto">
          <a:xfrm>
            <a:off x="4254323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8" name="Freeform 10"/>
          <p:cNvSpPr/>
          <p:nvPr/>
        </p:nvSpPr>
        <p:spPr bwMode="auto">
          <a:xfrm>
            <a:off x="4586282" y="2391881"/>
            <a:ext cx="263036" cy="160926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9" name="Freeform 11"/>
          <p:cNvSpPr/>
          <p:nvPr/>
        </p:nvSpPr>
        <p:spPr bwMode="auto">
          <a:xfrm>
            <a:off x="3919548" y="3171188"/>
            <a:ext cx="261630" cy="829955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0" name="Freeform 12"/>
          <p:cNvSpPr/>
          <p:nvPr/>
        </p:nvSpPr>
        <p:spPr bwMode="auto">
          <a:xfrm>
            <a:off x="4254323" y="2823738"/>
            <a:ext cx="263036" cy="1177409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Freeform 13"/>
          <p:cNvSpPr/>
          <p:nvPr/>
        </p:nvSpPr>
        <p:spPr bwMode="auto">
          <a:xfrm>
            <a:off x="4586282" y="2595853"/>
            <a:ext cx="263036" cy="1405295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Freeform 14"/>
          <p:cNvSpPr/>
          <p:nvPr/>
        </p:nvSpPr>
        <p:spPr bwMode="auto">
          <a:xfrm>
            <a:off x="5386641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Freeform 15"/>
          <p:cNvSpPr/>
          <p:nvPr/>
        </p:nvSpPr>
        <p:spPr bwMode="auto">
          <a:xfrm>
            <a:off x="5721416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Freeform 16"/>
          <p:cNvSpPr/>
          <p:nvPr/>
        </p:nvSpPr>
        <p:spPr bwMode="auto">
          <a:xfrm>
            <a:off x="6057596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8" name="Freeform 17"/>
          <p:cNvSpPr/>
          <p:nvPr/>
        </p:nvSpPr>
        <p:spPr bwMode="auto">
          <a:xfrm>
            <a:off x="6393775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9" name="Freeform 18"/>
          <p:cNvSpPr/>
          <p:nvPr/>
        </p:nvSpPr>
        <p:spPr bwMode="auto">
          <a:xfrm>
            <a:off x="5386641" y="3762009"/>
            <a:ext cx="261630" cy="239139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0" name="Freeform 19"/>
          <p:cNvSpPr/>
          <p:nvPr/>
        </p:nvSpPr>
        <p:spPr bwMode="auto">
          <a:xfrm>
            <a:off x="5721416" y="3178222"/>
            <a:ext cx="263036" cy="82292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9" name="Freeform 20"/>
          <p:cNvSpPr/>
          <p:nvPr/>
        </p:nvSpPr>
        <p:spPr bwMode="auto">
          <a:xfrm>
            <a:off x="6057596" y="2595853"/>
            <a:ext cx="263036" cy="1405295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0" name="Freeform 21"/>
          <p:cNvSpPr/>
          <p:nvPr/>
        </p:nvSpPr>
        <p:spPr bwMode="auto">
          <a:xfrm>
            <a:off x="6393775" y="3383604"/>
            <a:ext cx="263036" cy="617543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1" name="Freeform 22"/>
          <p:cNvSpPr/>
          <p:nvPr/>
        </p:nvSpPr>
        <p:spPr bwMode="auto">
          <a:xfrm>
            <a:off x="7181479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8" name="Freeform 23"/>
          <p:cNvSpPr/>
          <p:nvPr/>
        </p:nvSpPr>
        <p:spPr bwMode="auto">
          <a:xfrm>
            <a:off x="7517655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9" name="Freeform 24"/>
          <p:cNvSpPr/>
          <p:nvPr/>
        </p:nvSpPr>
        <p:spPr bwMode="auto">
          <a:xfrm>
            <a:off x="7853834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0" name="Freeform 25"/>
          <p:cNvSpPr/>
          <p:nvPr/>
        </p:nvSpPr>
        <p:spPr bwMode="auto">
          <a:xfrm>
            <a:off x="8188608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1" name="Freeform 26"/>
          <p:cNvSpPr/>
          <p:nvPr/>
        </p:nvSpPr>
        <p:spPr bwMode="auto">
          <a:xfrm>
            <a:off x="8188608" y="2588813"/>
            <a:ext cx="263036" cy="1412328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2" name="Freeform 27"/>
          <p:cNvSpPr/>
          <p:nvPr/>
        </p:nvSpPr>
        <p:spPr bwMode="auto">
          <a:xfrm>
            <a:off x="7853834" y="2850466"/>
            <a:ext cx="261630" cy="115068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" name="Freeform 28"/>
          <p:cNvSpPr/>
          <p:nvPr/>
        </p:nvSpPr>
        <p:spPr bwMode="auto">
          <a:xfrm>
            <a:off x="7517655" y="3178222"/>
            <a:ext cx="261630" cy="82292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4" name="Freeform 29"/>
          <p:cNvSpPr/>
          <p:nvPr/>
        </p:nvSpPr>
        <p:spPr bwMode="auto">
          <a:xfrm>
            <a:off x="7181479" y="3518645"/>
            <a:ext cx="263036" cy="482499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5" name="Freeform 30"/>
          <p:cNvSpPr/>
          <p:nvPr/>
        </p:nvSpPr>
        <p:spPr bwMode="auto">
          <a:xfrm>
            <a:off x="9073365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6" name="Freeform 31"/>
          <p:cNvSpPr/>
          <p:nvPr/>
        </p:nvSpPr>
        <p:spPr bwMode="auto">
          <a:xfrm>
            <a:off x="9405324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7" name="Freeform 32"/>
          <p:cNvSpPr/>
          <p:nvPr/>
        </p:nvSpPr>
        <p:spPr bwMode="auto">
          <a:xfrm>
            <a:off x="9741502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8" name="Freeform 33"/>
          <p:cNvSpPr/>
          <p:nvPr/>
        </p:nvSpPr>
        <p:spPr bwMode="auto">
          <a:xfrm>
            <a:off x="10077683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9" name="Freeform 34"/>
          <p:cNvSpPr/>
          <p:nvPr/>
        </p:nvSpPr>
        <p:spPr bwMode="auto">
          <a:xfrm>
            <a:off x="10077683" y="2604293"/>
            <a:ext cx="261630" cy="1396855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0" name="Freeform 35"/>
          <p:cNvSpPr/>
          <p:nvPr/>
        </p:nvSpPr>
        <p:spPr bwMode="auto">
          <a:xfrm>
            <a:off x="9741502" y="2726671"/>
            <a:ext cx="261630" cy="12744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1" name="Freeform 36"/>
          <p:cNvSpPr/>
          <p:nvPr/>
        </p:nvSpPr>
        <p:spPr bwMode="auto">
          <a:xfrm>
            <a:off x="9405324" y="3657909"/>
            <a:ext cx="263036" cy="343235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2" name="Freeform 37"/>
          <p:cNvSpPr/>
          <p:nvPr/>
        </p:nvSpPr>
        <p:spPr bwMode="auto">
          <a:xfrm>
            <a:off x="9073365" y="3020671"/>
            <a:ext cx="263036" cy="980472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" name="Oval 38"/>
          <p:cNvSpPr>
            <a:spLocks noChangeArrowheads="1"/>
          </p:cNvSpPr>
          <p:nvPr/>
        </p:nvSpPr>
        <p:spPr bwMode="auto">
          <a:xfrm>
            <a:off x="3875948" y="4269403"/>
            <a:ext cx="663920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rgbClr val="CB1B3D"/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4" name="Freeform 39"/>
          <p:cNvSpPr>
            <a:spLocks noEditPoints="1"/>
          </p:cNvSpPr>
          <p:nvPr/>
        </p:nvSpPr>
        <p:spPr bwMode="auto">
          <a:xfrm>
            <a:off x="4033942" y="4424179"/>
            <a:ext cx="352146" cy="356656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5" name="Oval 40"/>
          <p:cNvSpPr>
            <a:spLocks noChangeArrowheads="1"/>
          </p:cNvSpPr>
          <p:nvPr/>
        </p:nvSpPr>
        <p:spPr bwMode="auto">
          <a:xfrm>
            <a:off x="5687197" y="4269403"/>
            <a:ext cx="666163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6" name="Oval 42"/>
          <p:cNvSpPr>
            <a:spLocks noChangeArrowheads="1"/>
          </p:cNvSpPr>
          <p:nvPr/>
        </p:nvSpPr>
        <p:spPr bwMode="auto">
          <a:xfrm>
            <a:off x="9359962" y="4269403"/>
            <a:ext cx="663920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7" name="Freeform 44"/>
          <p:cNvSpPr>
            <a:spLocks noEditPoints="1"/>
          </p:cNvSpPr>
          <p:nvPr/>
        </p:nvSpPr>
        <p:spPr bwMode="auto">
          <a:xfrm>
            <a:off x="5828919" y="4437224"/>
            <a:ext cx="381306" cy="331981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8" name="Freeform 45"/>
          <p:cNvSpPr>
            <a:spLocks noEditPoints="1"/>
          </p:cNvSpPr>
          <p:nvPr/>
        </p:nvSpPr>
        <p:spPr bwMode="auto">
          <a:xfrm>
            <a:off x="9550612" y="4443379"/>
            <a:ext cx="282617" cy="31403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421857" y="5067800"/>
            <a:ext cx="1572103" cy="305468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245827" y="5067800"/>
            <a:ext cx="1572103" cy="305468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7045282" y="5067800"/>
            <a:ext cx="1572103" cy="305468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8914664" y="5067800"/>
            <a:ext cx="1572103" cy="305468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209" name="组合 208"/>
          <p:cNvGrpSpPr/>
          <p:nvPr/>
        </p:nvGrpSpPr>
        <p:grpSpPr>
          <a:xfrm>
            <a:off x="-25474" y="2391880"/>
            <a:ext cx="11127877" cy="1784933"/>
            <a:chOff x="-611847" y="2511445"/>
            <a:chExt cx="11127877" cy="1784933"/>
          </a:xfrm>
        </p:grpSpPr>
        <p:sp>
          <p:nvSpPr>
            <p:cNvPr id="210" name="右箭头 209"/>
            <p:cNvSpPr/>
            <p:nvPr/>
          </p:nvSpPr>
          <p:spPr>
            <a:xfrm>
              <a:off x="1947078" y="4120710"/>
              <a:ext cx="8568952" cy="175668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11" name="组合 210"/>
            <p:cNvGrpSpPr/>
            <p:nvPr/>
          </p:nvGrpSpPr>
          <p:grpSpPr>
            <a:xfrm>
              <a:off x="-611847" y="2511445"/>
              <a:ext cx="2558925" cy="1697099"/>
              <a:chOff x="-611847" y="2511445"/>
              <a:chExt cx="2558925" cy="1697099"/>
            </a:xfrm>
          </p:grpSpPr>
          <p:cxnSp>
            <p:nvCxnSpPr>
              <p:cNvPr id="212" name="直接连接符 211"/>
              <p:cNvCxnSpPr>
                <a:endCxn id="210" idx="1"/>
              </p:cNvCxnSpPr>
              <p:nvPr/>
            </p:nvCxnSpPr>
            <p:spPr>
              <a:xfrm>
                <a:off x="1947078" y="2511445"/>
                <a:ext cx="0" cy="1697099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连接符 212"/>
              <p:cNvCxnSpPr/>
              <p:nvPr/>
            </p:nvCxnSpPr>
            <p:spPr>
              <a:xfrm flipV="1">
                <a:off x="-611847" y="3418063"/>
                <a:ext cx="2558925" cy="65409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组合 213"/>
          <p:cNvGrpSpPr/>
          <p:nvPr/>
        </p:nvGrpSpPr>
        <p:grpSpPr>
          <a:xfrm>
            <a:off x="7489523" y="4269403"/>
            <a:ext cx="663920" cy="666207"/>
            <a:chOff x="6903150" y="4388972"/>
            <a:chExt cx="663920" cy="666206"/>
          </a:xfrm>
        </p:grpSpPr>
        <p:sp>
          <p:nvSpPr>
            <p:cNvPr id="215" name="Oval 41"/>
            <p:cNvSpPr>
              <a:spLocks noChangeArrowheads="1"/>
            </p:cNvSpPr>
            <p:nvPr/>
          </p:nvSpPr>
          <p:spPr bwMode="auto">
            <a:xfrm>
              <a:off x="6903150" y="4388972"/>
              <a:ext cx="663920" cy="666206"/>
            </a:xfrm>
            <a:prstGeom prst="ellipse">
              <a:avLst/>
            </a:prstGeom>
            <a:noFill/>
            <a:ln w="63500" cap="flat">
              <a:solidFill>
                <a:srgbClr val="CB1B3D"/>
              </a:solidFill>
              <a:prstDash val="solid"/>
              <a:miter lim="800000"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6" name="Freeform 173"/>
            <p:cNvSpPr>
              <a:spLocks noChangeAspect="1" noEditPoints="1" noChangeArrowheads="1"/>
            </p:cNvSpPr>
            <p:nvPr/>
          </p:nvSpPr>
          <p:spPr bwMode="auto">
            <a:xfrm>
              <a:off x="7088505" y="4556788"/>
              <a:ext cx="293210" cy="312664"/>
            </a:xfrm>
            <a:custGeom>
              <a:avLst/>
              <a:gdLst>
                <a:gd name="T0" fmla="*/ 386912 w 89"/>
                <a:gd name="T1" fmla="*/ 113381 h 95"/>
                <a:gd name="T2" fmla="*/ 459136 w 89"/>
                <a:gd name="T3" fmla="*/ 273145 h 95"/>
                <a:gd name="T4" fmla="*/ 402389 w 89"/>
                <a:gd name="T5" fmla="*/ 412295 h 95"/>
                <a:gd name="T6" fmla="*/ 242465 w 89"/>
                <a:gd name="T7" fmla="*/ 273145 h 95"/>
                <a:gd name="T8" fmla="*/ 386912 w 89"/>
                <a:gd name="T9" fmla="*/ 113381 h 95"/>
                <a:gd name="T10" fmla="*/ 392071 w 89"/>
                <a:gd name="T11" fmla="*/ 427756 h 95"/>
                <a:gd name="T12" fmla="*/ 355959 w 89"/>
                <a:gd name="T13" fmla="*/ 453524 h 95"/>
                <a:gd name="T14" fmla="*/ 381754 w 89"/>
                <a:gd name="T15" fmla="*/ 417448 h 95"/>
                <a:gd name="T16" fmla="*/ 392071 w 89"/>
                <a:gd name="T17" fmla="*/ 427756 h 95"/>
                <a:gd name="T18" fmla="*/ 330165 w 89"/>
                <a:gd name="T19" fmla="*/ 474139 h 95"/>
                <a:gd name="T20" fmla="*/ 371436 w 89"/>
                <a:gd name="T21" fmla="*/ 407141 h 95"/>
                <a:gd name="T22" fmla="*/ 361118 w 89"/>
                <a:gd name="T23" fmla="*/ 396834 h 95"/>
                <a:gd name="T24" fmla="*/ 309530 w 89"/>
                <a:gd name="T25" fmla="*/ 484446 h 95"/>
                <a:gd name="T26" fmla="*/ 330165 w 89"/>
                <a:gd name="T27" fmla="*/ 474139 h 95"/>
                <a:gd name="T28" fmla="*/ 299212 w 89"/>
                <a:gd name="T29" fmla="*/ 468985 h 95"/>
                <a:gd name="T30" fmla="*/ 345642 w 89"/>
                <a:gd name="T31" fmla="*/ 386526 h 95"/>
                <a:gd name="T32" fmla="*/ 335324 w 89"/>
                <a:gd name="T33" fmla="*/ 381373 h 95"/>
                <a:gd name="T34" fmla="*/ 294053 w 89"/>
                <a:gd name="T35" fmla="*/ 453524 h 95"/>
                <a:gd name="T36" fmla="*/ 299212 w 89"/>
                <a:gd name="T37" fmla="*/ 468985 h 95"/>
                <a:gd name="T38" fmla="*/ 288895 w 89"/>
                <a:gd name="T39" fmla="*/ 432909 h 95"/>
                <a:gd name="T40" fmla="*/ 325006 w 89"/>
                <a:gd name="T41" fmla="*/ 371065 h 95"/>
                <a:gd name="T42" fmla="*/ 314689 w 89"/>
                <a:gd name="T43" fmla="*/ 360758 h 95"/>
                <a:gd name="T44" fmla="*/ 283736 w 89"/>
                <a:gd name="T45" fmla="*/ 417448 h 95"/>
                <a:gd name="T46" fmla="*/ 288895 w 89"/>
                <a:gd name="T47" fmla="*/ 432909 h 95"/>
                <a:gd name="T48" fmla="*/ 273418 w 89"/>
                <a:gd name="T49" fmla="*/ 401987 h 95"/>
                <a:gd name="T50" fmla="*/ 304371 w 89"/>
                <a:gd name="T51" fmla="*/ 350451 h 95"/>
                <a:gd name="T52" fmla="*/ 294053 w 89"/>
                <a:gd name="T53" fmla="*/ 340143 h 95"/>
                <a:gd name="T54" fmla="*/ 268259 w 89"/>
                <a:gd name="T55" fmla="*/ 386526 h 95"/>
                <a:gd name="T56" fmla="*/ 273418 w 89"/>
                <a:gd name="T57" fmla="*/ 401987 h 95"/>
                <a:gd name="T58" fmla="*/ 263100 w 89"/>
                <a:gd name="T59" fmla="*/ 365912 h 95"/>
                <a:gd name="T60" fmla="*/ 283736 w 89"/>
                <a:gd name="T61" fmla="*/ 329836 h 95"/>
                <a:gd name="T62" fmla="*/ 273418 w 89"/>
                <a:gd name="T63" fmla="*/ 319528 h 95"/>
                <a:gd name="T64" fmla="*/ 257942 w 89"/>
                <a:gd name="T65" fmla="*/ 350451 h 95"/>
                <a:gd name="T66" fmla="*/ 263100 w 89"/>
                <a:gd name="T67" fmla="*/ 365912 h 95"/>
                <a:gd name="T68" fmla="*/ 247624 w 89"/>
                <a:gd name="T69" fmla="*/ 334990 h 95"/>
                <a:gd name="T70" fmla="*/ 263100 w 89"/>
                <a:gd name="T71" fmla="*/ 314375 h 95"/>
                <a:gd name="T72" fmla="*/ 252783 w 89"/>
                <a:gd name="T73" fmla="*/ 304067 h 95"/>
                <a:gd name="T74" fmla="*/ 242465 w 89"/>
                <a:gd name="T75" fmla="*/ 314375 h 95"/>
                <a:gd name="T76" fmla="*/ 247624 w 89"/>
                <a:gd name="T77" fmla="*/ 334990 h 95"/>
                <a:gd name="T78" fmla="*/ 237306 w 89"/>
                <a:gd name="T79" fmla="*/ 298914 h 95"/>
                <a:gd name="T80" fmla="*/ 232147 w 89"/>
                <a:gd name="T81" fmla="*/ 283453 h 95"/>
                <a:gd name="T82" fmla="*/ 242465 w 89"/>
                <a:gd name="T83" fmla="*/ 293760 h 95"/>
                <a:gd name="T84" fmla="*/ 237306 w 89"/>
                <a:gd name="T85" fmla="*/ 298914 h 95"/>
                <a:gd name="T86" fmla="*/ 304371 w 89"/>
                <a:gd name="T87" fmla="*/ 87613 h 95"/>
                <a:gd name="T88" fmla="*/ 211512 w 89"/>
                <a:gd name="T89" fmla="*/ 278299 h 95"/>
                <a:gd name="T90" fmla="*/ 185718 w 89"/>
                <a:gd name="T91" fmla="*/ 66998 h 95"/>
                <a:gd name="T92" fmla="*/ 0 w 89"/>
                <a:gd name="T93" fmla="*/ 278299 h 95"/>
                <a:gd name="T94" fmla="*/ 211512 w 89"/>
                <a:gd name="T95" fmla="*/ 489600 h 95"/>
                <a:gd name="T96" fmla="*/ 283736 w 89"/>
                <a:gd name="T97" fmla="*/ 479293 h 95"/>
                <a:gd name="T98" fmla="*/ 211512 w 89"/>
                <a:gd name="T99" fmla="*/ 278299 h 95"/>
                <a:gd name="T100" fmla="*/ 350801 w 89"/>
                <a:gd name="T101" fmla="*/ 118535 h 95"/>
                <a:gd name="T102" fmla="*/ 304371 w 89"/>
                <a:gd name="T103" fmla="*/ 87613 h 95"/>
                <a:gd name="T104" fmla="*/ 221830 w 89"/>
                <a:gd name="T105" fmla="*/ 0 h 95"/>
                <a:gd name="T106" fmla="*/ 196036 w 89"/>
                <a:gd name="T107" fmla="*/ 0 h 95"/>
                <a:gd name="T108" fmla="*/ 221830 w 89"/>
                <a:gd name="T109" fmla="*/ 211301 h 95"/>
                <a:gd name="T110" fmla="*/ 314689 w 89"/>
                <a:gd name="T111" fmla="*/ 20615 h 95"/>
                <a:gd name="T112" fmla="*/ 221830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rgbClr val="CB1B3D"/>
            </a:solidFill>
            <a:ln w="63500">
              <a:noFill/>
              <a:miter lim="800000"/>
            </a:ln>
          </p:spPr>
          <p:txBody>
            <a:bodyPr lIns="121920" tIns="60960" rIns="121920" bIns="60960"/>
            <a:lstStyle/>
            <a:p>
              <a:pPr algn="l"/>
              <a:endParaRPr lang="zh-CN" altLang="en-US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9" name="椭圆 7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solidFill>
                  <a:srgbClr val="007FD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558922" y="553428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000"/>
                            </p:stCondLst>
                            <p:childTnLst>
                              <p:par>
                                <p:cTn id="1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3" grpId="0" animBg="1"/>
      <p:bldP spid="105" grpId="0" animBg="1"/>
      <p:bldP spid="107" grpId="0" animBg="1"/>
      <p:bldP spid="108" grpId="0" animBg="1"/>
      <p:bldP spid="109" grpId="0" animBg="1"/>
      <p:bldP spid="110" grpId="0" animBg="1"/>
      <p:bldP spid="119" grpId="0" animBg="1"/>
      <p:bldP spid="120" grpId="0" animBg="1"/>
      <p:bldP spid="121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206" grpId="0"/>
      <p:bldP spid="207" grpId="0"/>
      <p:bldP spid="208" grpId="0"/>
      <p:bldP spid="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14"/>
          <p:cNvSpPr/>
          <p:nvPr/>
        </p:nvSpPr>
        <p:spPr>
          <a:xfrm flipV="1">
            <a:off x="0" y="3984890"/>
            <a:ext cx="5065095" cy="18963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382553" y="3985994"/>
            <a:ext cx="1352299" cy="1349513"/>
            <a:chOff x="3225639" y="4543564"/>
            <a:chExt cx="1752329" cy="1748619"/>
          </a:xfrm>
        </p:grpSpPr>
        <p:sp>
          <p:nvSpPr>
            <p:cNvPr id="65" name="椭圆 64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椭圆 7"/>
            <p:cNvSpPr/>
            <p:nvPr/>
          </p:nvSpPr>
          <p:spPr>
            <a:xfrm flipV="1">
              <a:off x="3225639" y="4543564"/>
              <a:ext cx="1752329" cy="1748619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8" name="矩形 14"/>
          <p:cNvSpPr/>
          <p:nvPr/>
        </p:nvSpPr>
        <p:spPr>
          <a:xfrm>
            <a:off x="1" y="3570401"/>
            <a:ext cx="7375016" cy="201765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624673" y="2430365"/>
            <a:ext cx="1339514" cy="1339591"/>
            <a:chOff x="6131017" y="674750"/>
            <a:chExt cx="1735762" cy="1735763"/>
          </a:xfrm>
        </p:grpSpPr>
        <p:sp>
          <p:nvSpPr>
            <p:cNvPr id="70" name="椭圆 69"/>
            <p:cNvSpPr/>
            <p:nvPr/>
          </p:nvSpPr>
          <p:spPr>
            <a:xfrm>
              <a:off x="6131017" y="674750"/>
              <a:ext cx="1735762" cy="1735763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3" name="矩形 14"/>
          <p:cNvSpPr/>
          <p:nvPr/>
        </p:nvSpPr>
        <p:spPr>
          <a:xfrm flipV="1">
            <a:off x="6597044" y="3984890"/>
            <a:ext cx="5566085" cy="18963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5924434" y="3985997"/>
            <a:ext cx="1342364" cy="1341282"/>
            <a:chOff x="5223633" y="4543564"/>
            <a:chExt cx="1739455" cy="1737953"/>
          </a:xfrm>
        </p:grpSpPr>
        <p:sp>
          <p:nvSpPr>
            <p:cNvPr id="78" name="椭圆 77"/>
            <p:cNvSpPr/>
            <p:nvPr/>
          </p:nvSpPr>
          <p:spPr>
            <a:xfrm flipV="1">
              <a:off x="5227326" y="4543564"/>
              <a:ext cx="1735762" cy="1734333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椭圆 7"/>
            <p:cNvSpPr/>
            <p:nvPr/>
          </p:nvSpPr>
          <p:spPr>
            <a:xfrm flipV="1">
              <a:off x="5223633" y="4545754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3368242" y="2529304"/>
            <a:ext cx="2978747" cy="489951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351622" y="2220515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270671" y="5028036"/>
            <a:ext cx="3026006" cy="489951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355798" y="4719247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460229" y="4996749"/>
            <a:ext cx="2978747" cy="489951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465989" y="4687960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6" name="椭圆 4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574740" y="546572"/>
            <a:ext cx="225304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5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9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99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4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8" grpId="0" animBg="1"/>
      <p:bldP spid="73" grpId="0" animBg="1"/>
      <p:bldP spid="81" grpId="0"/>
      <p:bldP spid="82" grpId="0"/>
      <p:bldP spid="83" grpId="0"/>
      <p:bldP spid="84" grpId="0"/>
      <p:bldP spid="85" grpId="0"/>
      <p:bldP spid="86" grpId="0"/>
      <p:bldP spid="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图表 69"/>
          <p:cNvGraphicFramePr/>
          <p:nvPr/>
        </p:nvGraphicFramePr>
        <p:xfrm flipH="1">
          <a:off x="4305890" y="1988840"/>
          <a:ext cx="3808466" cy="355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1" name="椭圆 70"/>
          <p:cNvSpPr/>
          <p:nvPr/>
        </p:nvSpPr>
        <p:spPr>
          <a:xfrm>
            <a:off x="5301365" y="2855898"/>
            <a:ext cx="1817519" cy="1817623"/>
          </a:xfrm>
          <a:prstGeom prst="ellipse">
            <a:avLst/>
          </a:prstGeom>
          <a:noFill/>
          <a:ln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251281" y="2441455"/>
            <a:ext cx="790105" cy="73296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</a:t>
            </a:r>
            <a:endParaRPr lang="zh-CN" altLang="en-US" sz="43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766075" y="2441455"/>
            <a:ext cx="790105" cy="73296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4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251284" y="4242006"/>
            <a:ext cx="790105" cy="732967"/>
          </a:xfrm>
          <a:prstGeom prst="rect">
            <a:avLst/>
          </a:prstGeom>
          <a:noFill/>
          <a:ln>
            <a:noFill/>
          </a:ln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</a:t>
            </a:r>
            <a:endParaRPr lang="zh-CN" altLang="en-US" sz="4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766075" y="4242006"/>
            <a:ext cx="790105" cy="73296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90</a:t>
            </a:r>
            <a:endParaRPr lang="zh-CN" altLang="en-US" sz="43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9713" y="2844285"/>
            <a:ext cx="1688888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909714" y="2487991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79512" y="2844285"/>
            <a:ext cx="1688888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479510" y="2487991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909713" y="4698132"/>
            <a:ext cx="1688888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909714" y="4341838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479512" y="4698132"/>
            <a:ext cx="1688888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79510" y="4341838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0" name="椭圆 3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564826" y="557351"/>
            <a:ext cx="251672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  <p:bldGraphic spid="70" grpId="1">
        <p:bldAsOne/>
      </p:bldGraphic>
      <p:bldP spid="71" grpId="0" animBg="1"/>
      <p:bldP spid="72" grpId="0"/>
      <p:bldP spid="73" grpId="0"/>
      <p:bldP spid="74" grpId="0"/>
      <p:bldP spid="78" grpId="0"/>
      <p:bldP spid="79" grpId="0"/>
      <p:bldP spid="80" grpId="0"/>
      <p:bldP spid="81" grpId="0"/>
      <p:bldP spid="82" grpId="0"/>
      <p:bldP spid="89" grpId="0"/>
      <p:bldP spid="90" grpId="0"/>
      <p:bldP spid="96" grpId="0"/>
      <p:bldP spid="97" grpId="0"/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38"/>
          <p:cNvSpPr>
            <a:spLocks noChangeArrowheads="1"/>
          </p:cNvSpPr>
          <p:nvPr/>
        </p:nvSpPr>
        <p:spPr bwMode="auto">
          <a:xfrm>
            <a:off x="9651039" y="1898942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Oval 38"/>
          <p:cNvSpPr>
            <a:spLocks noChangeArrowheads="1"/>
          </p:cNvSpPr>
          <p:nvPr/>
        </p:nvSpPr>
        <p:spPr bwMode="auto">
          <a:xfrm>
            <a:off x="4885510" y="1898942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4885510" y="3297779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9659337" y="4757473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左箭头 50"/>
          <p:cNvSpPr/>
          <p:nvPr/>
        </p:nvSpPr>
        <p:spPr>
          <a:xfrm>
            <a:off x="5972077" y="2271580"/>
            <a:ext cx="3687261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左箭头 51"/>
          <p:cNvSpPr/>
          <p:nvPr/>
        </p:nvSpPr>
        <p:spPr>
          <a:xfrm rot="16200000">
            <a:off x="5273917" y="2953384"/>
            <a:ext cx="299511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左箭头 52"/>
          <p:cNvSpPr/>
          <p:nvPr/>
        </p:nvSpPr>
        <p:spPr>
          <a:xfrm flipH="1">
            <a:off x="5972077" y="3670416"/>
            <a:ext cx="3687261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左箭头 53"/>
          <p:cNvSpPr/>
          <p:nvPr/>
        </p:nvSpPr>
        <p:spPr>
          <a:xfrm rot="16200000">
            <a:off x="9496851" y="3495426"/>
            <a:ext cx="1383596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左箭头 54"/>
          <p:cNvSpPr/>
          <p:nvPr/>
        </p:nvSpPr>
        <p:spPr>
          <a:xfrm rot="16200000">
            <a:off x="10038894" y="4384500"/>
            <a:ext cx="299511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左箭头 55"/>
          <p:cNvSpPr/>
          <p:nvPr/>
        </p:nvSpPr>
        <p:spPr>
          <a:xfrm>
            <a:off x="3593579" y="5137151"/>
            <a:ext cx="6065758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Oval 38"/>
          <p:cNvSpPr>
            <a:spLocks noChangeArrowheads="1"/>
          </p:cNvSpPr>
          <p:nvPr/>
        </p:nvSpPr>
        <p:spPr bwMode="auto">
          <a:xfrm>
            <a:off x="9659337" y="3297779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209933" y="4702966"/>
            <a:ext cx="5449407" cy="478572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添加文本       添加文本      添加文本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091005" y="1925254"/>
            <a:ext cx="5449407" cy="397140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添加文本    添加文本   添加文本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91004" y="3323532"/>
            <a:ext cx="5449407" cy="397140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添加文本     添加文本    添加文本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>
            <a:off x="2304101" y="4680328"/>
            <a:ext cx="1296145" cy="117023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510054" y="4971994"/>
            <a:ext cx="884232" cy="96948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2" name="椭圆 4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74740" y="566270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明年方向</a:t>
            </a:r>
            <a:endParaRPr lang="en-US" altLang="zh-CN" sz="2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  <p:bldP spid="46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3"/>
          <p:cNvSpPr>
            <a:spLocks noChangeArrowheads="1"/>
          </p:cNvSpPr>
          <p:nvPr/>
        </p:nvSpPr>
        <p:spPr bwMode="auto">
          <a:xfrm>
            <a:off x="5031454" y="4226343"/>
            <a:ext cx="212750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谢谢您的观看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!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Text Box 3"/>
          <p:cNvSpPr>
            <a:spLocks noChangeArrowheads="1"/>
          </p:cNvSpPr>
          <p:nvPr/>
        </p:nvSpPr>
        <p:spPr bwMode="auto">
          <a:xfrm>
            <a:off x="3108836" y="2348880"/>
            <a:ext cx="5972740" cy="192052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88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THANKS</a:t>
            </a:r>
            <a:endParaRPr lang="en-US" altLang="zh-CN" sz="88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FORWATCHING</a:t>
            </a:r>
            <a:endParaRPr lang="en-US" sz="44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4753</Words>
  <Application>WPS 演示</Application>
  <PresentationFormat>自定义</PresentationFormat>
  <Paragraphs>1058</Paragraphs>
  <Slides>39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2" baseType="lpstr">
      <vt:lpstr>Arial</vt:lpstr>
      <vt:lpstr>宋体</vt:lpstr>
      <vt:lpstr>Wingdings</vt:lpstr>
      <vt:lpstr>HelveticaNeueLT Pro 67 MdCn</vt:lpstr>
      <vt:lpstr>微软雅黑</vt:lpstr>
      <vt:lpstr>Calibri</vt:lpstr>
      <vt:lpstr>华文黑体</vt:lpstr>
      <vt:lpstr>黑体</vt:lpstr>
      <vt:lpstr>Segoe Print</vt:lpstr>
      <vt:lpstr>Arial Unicode MS</vt:lpstr>
      <vt:lpstr>Agency FB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1467</dc:title>
  <dc:creator>Administrator</dc:creator>
  <cp:lastModifiedBy>拉普耶鲁</cp:lastModifiedBy>
  <cp:revision>499</cp:revision>
  <dcterms:created xsi:type="dcterms:W3CDTF">2014-12-25T08:17:00Z</dcterms:created>
  <dcterms:modified xsi:type="dcterms:W3CDTF">2020-09-21T08:54:36Z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