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5"/>
  </p:notesMasterIdLst>
  <p:sldIdLst>
    <p:sldId id="336" r:id="rId3"/>
    <p:sldId id="329" r:id="rId4"/>
    <p:sldId id="330" r:id="rId6"/>
    <p:sldId id="315" r:id="rId7"/>
    <p:sldId id="367" r:id="rId8"/>
    <p:sldId id="368" r:id="rId9"/>
    <p:sldId id="369" r:id="rId10"/>
    <p:sldId id="293" r:id="rId11"/>
    <p:sldId id="267" r:id="rId12"/>
    <p:sldId id="269" r:id="rId13"/>
    <p:sldId id="370" r:id="rId14"/>
    <p:sldId id="260" r:id="rId15"/>
    <p:sldId id="319" r:id="rId16"/>
    <p:sldId id="262" r:id="rId17"/>
    <p:sldId id="371" r:id="rId18"/>
    <p:sldId id="318" r:id="rId19"/>
    <p:sldId id="271" r:id="rId20"/>
    <p:sldId id="272" r:id="rId21"/>
    <p:sldId id="372" r:id="rId22"/>
    <p:sldId id="334" r:id="rId23"/>
  </p:sldIdLst>
  <p:sldSz cx="12192000" cy="6858000"/>
  <p:notesSz cx="6858000" cy="9144000"/>
  <p:embeddedFontLst>
    <p:embeddedFont>
      <p:font typeface="微软雅黑" panose="020B0503020204020204" pitchFamily="34" charset="-122"/>
      <p:regular r:id="rId27"/>
    </p:embeddedFont>
    <p:embeddedFont>
      <p:font typeface="Calibri" panose="020F0502020204030204" pitchFamily="34" charset="0"/>
      <p:regular r:id="rId28"/>
      <p:bold r:id="rId29"/>
      <p:italic r:id="rId30"/>
      <p:boldItalic r:id="rId31"/>
    </p:embeddedFont>
    <p:embeddedFont>
      <p:font typeface="Impact" panose="020B0806030902050204" pitchFamily="34" charset="0"/>
      <p:regular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17E"/>
    <a:srgbClr val="FFFFFF"/>
    <a:srgbClr val="004C98"/>
    <a:srgbClr val="5B9BD5"/>
    <a:srgbClr val="007032"/>
    <a:srgbClr val="006CC8"/>
    <a:srgbClr val="004286"/>
    <a:srgbClr val="93D0FF"/>
    <a:srgbClr val="45AAFF"/>
    <a:srgbClr val="006D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p:cViewPr>
        <p:scale>
          <a:sx n="48" d="100"/>
          <a:sy n="48" d="100"/>
        </p:scale>
        <p:origin x="2934" y="1572"/>
      </p:cViewPr>
      <p:guideLst/>
    </p:cSldViewPr>
  </p:slideViewPr>
  <p:notesTextViewPr>
    <p:cViewPr>
      <p:scale>
        <a:sx n="1" d="1"/>
        <a:sy n="1" d="1"/>
      </p:scale>
      <p:origin x="0" y="0"/>
    </p:cViewPr>
  </p:notesTextViewPr>
  <p:sorterViewPr>
    <p:cViewPr>
      <p:scale>
        <a:sx n="104" d="100"/>
        <a:sy n="104" d="100"/>
      </p:scale>
      <p:origin x="0" y="-640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3" Type="http://schemas.openxmlformats.org/officeDocument/2006/relationships/tags" Target="tags/tag1.xml"/><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cmpd="sng" algn="ctr">
              <a:solidFill>
                <a:schemeClr val="accent1"/>
              </a:solidFill>
              <a:prstDash val="solid"/>
              <a:round/>
            </a:ln>
          </c:spPr>
          <c:marker>
            <c:symbol val="circle"/>
            <c:size val="10"/>
            <c:spPr>
              <a:solidFill>
                <a:schemeClr val="accent1"/>
              </a:solidFill>
              <a:ln w="6350" cap="flat" cmpd="sng" algn="ctr">
                <a:solidFill>
                  <a:schemeClr val="accent1"/>
                </a:solidFill>
                <a:prstDash val="sysDot"/>
                <a:round/>
              </a:ln>
            </c:spPr>
          </c:marker>
          <c:dLbls>
            <c:delete val="1"/>
          </c:dLbls>
          <c:trendline>
            <c:trendlineType val="log"/>
            <c:dispRSqr val="0"/>
            <c:dispEq val="0"/>
          </c:trendline>
          <c:trendline>
            <c:trendlineType val="log"/>
            <c:dispRSqr val="0"/>
            <c:dispEq val="0"/>
          </c:trendline>
          <c:xVal>
            <c:numRef>
              <c:f>Sheet1!$A$2:$A$5</c:f>
              <c:numCache>
                <c:formatCode>General</c:formatCode>
                <c:ptCount val="4"/>
                <c:pt idx="0">
                  <c:v>0</c:v>
                </c:pt>
                <c:pt idx="1">
                  <c:v>1</c:v>
                </c:pt>
                <c:pt idx="2">
                  <c:v>2</c:v>
                </c:pt>
                <c:pt idx="3">
                  <c:v>2.6</c:v>
                </c:pt>
              </c:numCache>
            </c:numRef>
          </c:xVal>
          <c:yVal>
            <c:numRef>
              <c:f>Sheet1!$B$2:$B$5</c:f>
              <c:numCache>
                <c:formatCode>General</c:formatCode>
                <c:ptCount val="4"/>
                <c:pt idx="0">
                  <c:v>0</c:v>
                </c:pt>
                <c:pt idx="1">
                  <c:v>1</c:v>
                </c:pt>
                <c:pt idx="2">
                  <c:v>1</c:v>
                </c:pt>
                <c:pt idx="3">
                  <c:v>3</c:v>
                </c:pt>
              </c:numCache>
            </c:numRef>
          </c:yVal>
          <c:smooth val="1"/>
        </c:ser>
        <c:ser>
          <c:idx val="1"/>
          <c:order val="1"/>
          <c:spPr>
            <a:ln w="19050" cap="rnd" cmpd="sng" algn="ctr">
              <a:solidFill>
                <a:srgbClr val="00417E"/>
              </a:solidFill>
              <a:prstDash val="solid"/>
              <a:round/>
            </a:ln>
          </c:spPr>
          <c:marker>
            <c:symbol val="circle"/>
            <c:size val="10"/>
            <c:spPr>
              <a:solidFill>
                <a:srgbClr val="00417E"/>
              </a:solidFill>
              <a:ln w="6350" cap="flat" cmpd="sng" algn="ctr">
                <a:solidFill>
                  <a:srgbClr val="00417E"/>
                </a:solidFill>
                <a:prstDash val="solid"/>
                <a:round/>
              </a:ln>
            </c:spPr>
          </c:marker>
          <c:dLbls>
            <c:delete val="1"/>
          </c:dLbls>
          <c:xVal>
            <c:numRef>
              <c:f>Sheet1!$A$2:$A$5</c:f>
              <c:numCache>
                <c:formatCode>General</c:formatCode>
                <c:ptCount val="4"/>
                <c:pt idx="0">
                  <c:v>0</c:v>
                </c:pt>
                <c:pt idx="1">
                  <c:v>1</c:v>
                </c:pt>
                <c:pt idx="2">
                  <c:v>2</c:v>
                </c:pt>
                <c:pt idx="3">
                  <c:v>2.6</c:v>
                </c:pt>
              </c:numCache>
            </c:numRef>
          </c:xVal>
          <c:yVal>
            <c:numRef>
              <c:f>Sheet1!$C$2:$C$5</c:f>
              <c:numCache>
                <c:formatCode>General</c:formatCode>
                <c:ptCount val="4"/>
                <c:pt idx="0">
                  <c:v>0</c:v>
                </c:pt>
                <c:pt idx="1">
                  <c:v>2</c:v>
                </c:pt>
                <c:pt idx="2">
                  <c:v>2</c:v>
                </c:pt>
                <c:pt idx="3">
                  <c:v>1</c:v>
                </c:pt>
              </c:numCache>
            </c:numRef>
          </c:yVal>
          <c:smooth val="1"/>
        </c:ser>
        <c:ser>
          <c:idx val="2"/>
          <c:order val="2"/>
          <c:spPr>
            <a:ln w="19050" cap="rnd" cmpd="sng" algn="ctr">
              <a:solidFill>
                <a:srgbClr val="5B9BD5"/>
              </a:solidFill>
              <a:prstDash val="solid"/>
              <a:round/>
            </a:ln>
          </c:spPr>
          <c:marker>
            <c:symbol val="circle"/>
            <c:size val="10"/>
            <c:spPr>
              <a:solidFill>
                <a:srgbClr val="5B9BD5"/>
              </a:solidFill>
              <a:ln w="6350" cap="flat" cmpd="sng" algn="ctr">
                <a:solidFill>
                  <a:srgbClr val="5B9BD5"/>
                </a:solidFill>
                <a:prstDash val="solid"/>
                <a:round/>
              </a:ln>
            </c:spPr>
          </c:marker>
          <c:dLbls>
            <c:delete val="1"/>
          </c:dLbls>
          <c:xVal>
            <c:numRef>
              <c:f>Sheet1!$A$2:$A$5</c:f>
              <c:numCache>
                <c:formatCode>General</c:formatCode>
                <c:ptCount val="4"/>
                <c:pt idx="0">
                  <c:v>0</c:v>
                </c:pt>
                <c:pt idx="1">
                  <c:v>1</c:v>
                </c:pt>
                <c:pt idx="2">
                  <c:v>2</c:v>
                </c:pt>
                <c:pt idx="3">
                  <c:v>2.6</c:v>
                </c:pt>
              </c:numCache>
            </c:numRef>
          </c:xVal>
          <c:yVal>
            <c:numRef>
              <c:f>Sheet1!$D$2:$D$5</c:f>
              <c:numCache>
                <c:formatCode>General</c:formatCode>
                <c:ptCount val="4"/>
                <c:pt idx="0">
                  <c:v>0</c:v>
                </c:pt>
                <c:pt idx="1">
                  <c:v>3</c:v>
                </c:pt>
                <c:pt idx="2">
                  <c:v>3.1</c:v>
                </c:pt>
                <c:pt idx="3">
                  <c:v>3.5</c:v>
                </c:pt>
              </c:numCache>
            </c:numRef>
          </c:yVal>
          <c:smooth val="1"/>
        </c:ser>
        <c:ser>
          <c:idx val="3"/>
          <c:order val="3"/>
          <c:dLbls>
            <c:delete val="1"/>
          </c:dLbls>
          <c:xVal>
            <c:numRef>
              <c:f>Sheet1!$A$2:$A$5</c:f>
              <c:numCache>
                <c:formatCode>General</c:formatCode>
                <c:ptCount val="4"/>
                <c:pt idx="0">
                  <c:v>0</c:v>
                </c:pt>
                <c:pt idx="1">
                  <c:v>1</c:v>
                </c:pt>
                <c:pt idx="2">
                  <c:v>2</c:v>
                </c:pt>
                <c:pt idx="3">
                  <c:v>2.6</c:v>
                </c:pt>
              </c:numCache>
            </c:numRef>
          </c:xVal>
          <c:yVal>
            <c:numRef>
              <c:f>Sheet1!$E$2:$E$5</c:f>
              <c:numCache>
                <c:formatCode>General</c:formatCode>
                <c:ptCount val="4"/>
              </c:numCache>
            </c:numRef>
          </c:yVal>
          <c:smooth val="1"/>
        </c:ser>
        <c:dLbls>
          <c:showLegendKey val="0"/>
          <c:showVal val="0"/>
          <c:showCatName val="0"/>
          <c:showSerName val="0"/>
          <c:showPercent val="0"/>
          <c:showBubbleSize val="0"/>
        </c:dLbls>
        <c:axId val="2005657968"/>
        <c:axId val="2006367648"/>
      </c:scatterChart>
      <c:valAx>
        <c:axId val="2005657968"/>
        <c:scaling>
          <c:orientation val="minMax"/>
        </c:scaling>
        <c:delete val="0"/>
        <c:axPos val="b"/>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2006367648"/>
        <c:crosses val="autoZero"/>
        <c:crossBetween val="midCat"/>
      </c:valAx>
      <c:valAx>
        <c:axId val="2006367648"/>
        <c:scaling>
          <c:orientation val="minMax"/>
        </c:scaling>
        <c:delete val="0"/>
        <c:axPos val="l"/>
        <c:majorGridlines>
          <c:spPr>
            <a:ln w="6350" cap="flat" cmpd="sng" algn="ctr">
              <a:solidFill>
                <a:schemeClr val="bg1">
                  <a:lumMod val="65000"/>
                </a:schemeClr>
              </a:solidFill>
              <a:prstDash val="sysDash"/>
              <a:round/>
            </a:ln>
          </c:spPr>
        </c:majorGridlines>
        <c:numFmt formatCode="General" sourceLinked="1"/>
        <c:majorTickMark val="out"/>
        <c:minorTickMark val="none"/>
        <c:tickLblPos val="nextTo"/>
        <c:spPr>
          <a:ln w="6350" cap="flat" cmpd="sng" algn="ctr">
            <a:solidFill>
              <a:schemeClr val="bg1">
                <a:lumMod val="75000"/>
              </a:schemeClr>
            </a:solidFill>
            <a:prstDash val="solid"/>
            <a:round/>
          </a:ln>
        </c:spPr>
        <c:txPr>
          <a:bodyPr rot="-60000000" spcFirstLastPara="0"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p>
        </c:txPr>
        <c:crossAx val="2005657968"/>
        <c:crosses val="autoZero"/>
        <c:crossBetween val="midCat"/>
      </c:valAx>
    </c:plotArea>
    <c:plotVisOnly val="1"/>
    <c:dispBlanksAs val="gap"/>
    <c:showDLblsOverMax val="0"/>
  </c:chart>
  <c:txPr>
    <a:bodyPr/>
    <a:lstStyle/>
    <a:p>
      <a:pPr>
        <a:defRPr lang="zh-CN" sz="18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D2AD2-CA62-4C4E-968E-535B186DCDE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F32AC2-5CA0-41E2-900C-4A9051C0A65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A57AD48-E6A3-4C33-A6CE-2BECE4A8044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F32AC2-5CA0-41E2-900C-4A9051C0A65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F32AC2-5CA0-41E2-900C-4A9051C0A65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F32AC2-5CA0-41E2-900C-4A9051C0A65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F32AC2-5CA0-41E2-900C-4A9051C0A65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F32AC2-5CA0-41E2-900C-4A9051C0A65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AB2BA8-CFD3-4EC5-BF7C-299D7E21F5F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2753280-B6D4-44D1-B7F6-9C820CEC79B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仅标题">
    <p:spTree>
      <p:nvGrpSpPr>
        <p:cNvPr id="1" name=""/>
        <p:cNvGrpSpPr/>
        <p:nvPr/>
      </p:nvGrpSpPr>
      <p:grpSpPr>
        <a:xfrm>
          <a:off x="0" y="0"/>
          <a:ext cx="0" cy="0"/>
          <a:chOff x="0" y="0"/>
          <a:chExt cx="0" cy="0"/>
        </a:xfrm>
      </p:grpSpPr>
      <p:sp>
        <p:nvSpPr>
          <p:cNvPr id="17" name="任意多边形 16"/>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solidFill>
            <a:srgbClr val="004C9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255905" y="237490"/>
            <a:ext cx="3758565" cy="521970"/>
            <a:chOff x="403" y="374"/>
            <a:chExt cx="5919" cy="822"/>
          </a:xfrm>
        </p:grpSpPr>
        <p:grpSp>
          <p:nvGrpSpPr>
            <p:cNvPr id="2" name="组合 1"/>
            <p:cNvGrpSpPr/>
            <p:nvPr/>
          </p:nvGrpSpPr>
          <p:grpSpPr>
            <a:xfrm>
              <a:off x="403" y="572"/>
              <a:ext cx="637" cy="425"/>
              <a:chOff x="700307" y="318901"/>
              <a:chExt cx="1100537" cy="734356"/>
            </a:xfrm>
            <a:solidFill>
              <a:srgbClr val="004C98"/>
            </a:solidFill>
          </p:grpSpPr>
          <p:sp>
            <p:nvSpPr>
              <p:cNvPr id="3" name="矩形 2"/>
              <p:cNvSpPr>
                <a:spLocks noChangeAspect="1"/>
              </p:cNvSpPr>
              <p:nvPr/>
            </p:nvSpPr>
            <p:spPr>
              <a:xfrm rot="2700000">
                <a:off x="700307"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4" name="矩形 3"/>
              <p:cNvSpPr>
                <a:spLocks noChangeAspect="1"/>
              </p:cNvSpPr>
              <p:nvPr/>
            </p:nvSpPr>
            <p:spPr>
              <a:xfrm rot="2700000">
                <a:off x="1066489" y="318902"/>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5" name="矩形 4"/>
              <p:cNvSpPr>
                <a:spLocks noChangeAspect="1"/>
              </p:cNvSpPr>
              <p:nvPr/>
            </p:nvSpPr>
            <p:spPr>
              <a:xfrm rot="2700000">
                <a:off x="883398"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6" name="矩形 5"/>
            <p:cNvSpPr/>
            <p:nvPr/>
          </p:nvSpPr>
          <p:spPr>
            <a:xfrm>
              <a:off x="1174" y="374"/>
              <a:ext cx="2688" cy="822"/>
            </a:xfrm>
            <a:prstGeom prst="rect">
              <a:avLst/>
            </a:prstGeom>
          </p:spPr>
          <p:txBody>
            <a:bodyPr wrap="none">
              <a:spAutoFit/>
            </a:bodyPr>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矩形 26"/>
            <p:cNvSpPr/>
            <p:nvPr/>
          </p:nvSpPr>
          <p:spPr>
            <a:xfrm>
              <a:off x="3668" y="670"/>
              <a:ext cx="2654" cy="436"/>
            </a:xfrm>
            <a:prstGeom prst="rect">
              <a:avLst/>
            </a:prstGeom>
          </p:spPr>
          <p:txBody>
            <a:bodyPr wrap="none">
              <a:spAutoFit/>
            </a:bodyPr>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Company Introduction</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仅标题">
    <p:spTree>
      <p:nvGrpSpPr>
        <p:cNvPr id="1" name=""/>
        <p:cNvGrpSpPr/>
        <p:nvPr/>
      </p:nvGrpSpPr>
      <p:grpSpPr>
        <a:xfrm>
          <a:off x="0" y="0"/>
          <a:ext cx="0" cy="0"/>
          <a:chOff x="0" y="0"/>
          <a:chExt cx="0" cy="0"/>
        </a:xfrm>
      </p:grpSpPr>
      <p:sp>
        <p:nvSpPr>
          <p:cNvPr id="4" name="TextBox 19"/>
          <p:cNvSpPr txBox="1"/>
          <p:nvPr userDrawn="1"/>
        </p:nvSpPr>
        <p:spPr>
          <a:xfrm>
            <a:off x="11500021" y="6472393"/>
            <a:ext cx="493216" cy="338554"/>
          </a:xfrm>
          <a:prstGeom prst="rect">
            <a:avLst/>
          </a:prstGeom>
          <a:noFill/>
        </p:spPr>
        <p:txBody>
          <a:bodyPr wrap="square" rtlCol="0">
            <a:spAutoFit/>
          </a:bodyPr>
          <a:lstStyle/>
          <a:p>
            <a:pPr algn="ctr"/>
            <a:fld id="{E33E7C02-82D1-42DA-AA8B-2AEC9E450366}" type="slidenum">
              <a:rPr lang="zh-CN" altLang="en-US" sz="1600" smtClean="0">
                <a:solidFill>
                  <a:schemeClr val="tx1">
                    <a:lumMod val="85000"/>
                    <a:lumOff val="15000"/>
                  </a:schemeClr>
                </a:solidFill>
                <a:latin typeface="Adobe 黑体 Std R" panose="020B0400000000000000" pitchFamily="34" charset="-122"/>
                <a:ea typeface="Adobe 黑体 Std R" panose="020B0400000000000000" pitchFamily="34" charset="-122"/>
              </a:rPr>
            </a:fld>
            <a:endParaRPr lang="zh-CN" altLang="en-US" sz="1600" dirty="0">
              <a:solidFill>
                <a:schemeClr val="tx1">
                  <a:lumMod val="85000"/>
                  <a:lumOff val="15000"/>
                </a:schemeClr>
              </a:solidFill>
              <a:latin typeface="Adobe 黑体 Std R" panose="020B0400000000000000" pitchFamily="34" charset="-122"/>
              <a:ea typeface="Adobe 黑体 Std R" panose="020B0400000000000000" pitchFamily="34" charset="-122"/>
            </a:endParaRPr>
          </a:p>
        </p:txBody>
      </p:sp>
      <p:sp>
        <p:nvSpPr>
          <p:cNvPr id="5" name="任意多边形 4"/>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gradFill>
            <a:gsLst>
              <a:gs pos="100000">
                <a:srgbClr val="E6AA01"/>
              </a:gs>
              <a:gs pos="0">
                <a:srgbClr val="8B5018"/>
              </a:gs>
            </a:gsLst>
            <a:lin ang="16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仅标题">
    <p:spTree>
      <p:nvGrpSpPr>
        <p:cNvPr id="1" name=""/>
        <p:cNvGrpSpPr/>
        <p:nvPr/>
      </p:nvGrpSpPr>
      <p:grpSpPr>
        <a:xfrm>
          <a:off x="0" y="0"/>
          <a:ext cx="0" cy="0"/>
          <a:chOff x="0" y="0"/>
          <a:chExt cx="0" cy="0"/>
        </a:xfrm>
      </p:grpSpPr>
      <p:sp>
        <p:nvSpPr>
          <p:cNvPr id="4" name="TextBox 19"/>
          <p:cNvSpPr txBox="1"/>
          <p:nvPr userDrawn="1"/>
        </p:nvSpPr>
        <p:spPr>
          <a:xfrm>
            <a:off x="11500021" y="6472393"/>
            <a:ext cx="493216" cy="338554"/>
          </a:xfrm>
          <a:prstGeom prst="rect">
            <a:avLst/>
          </a:prstGeom>
          <a:noFill/>
        </p:spPr>
        <p:txBody>
          <a:bodyPr wrap="square" rtlCol="0">
            <a:spAutoFit/>
          </a:bodyPr>
          <a:lstStyle/>
          <a:p>
            <a:pPr algn="ctr"/>
            <a:fld id="{E33E7C02-82D1-42DA-AA8B-2AEC9E450366}" type="slidenum">
              <a:rPr lang="zh-CN" altLang="en-US" sz="1600" smtClean="0">
                <a:solidFill>
                  <a:schemeClr val="tx1">
                    <a:lumMod val="85000"/>
                    <a:lumOff val="15000"/>
                  </a:schemeClr>
                </a:solidFill>
                <a:latin typeface="Adobe 黑体 Std R" panose="020B0400000000000000" pitchFamily="34" charset="-122"/>
                <a:ea typeface="Adobe 黑体 Std R" panose="020B0400000000000000" pitchFamily="34" charset="-122"/>
              </a:rPr>
            </a:fld>
            <a:endParaRPr lang="zh-CN" altLang="en-US" sz="1600" dirty="0">
              <a:solidFill>
                <a:schemeClr val="tx1">
                  <a:lumMod val="85000"/>
                  <a:lumOff val="15000"/>
                </a:schemeClr>
              </a:solidFill>
              <a:latin typeface="Adobe 黑体 Std R" panose="020B0400000000000000" pitchFamily="34" charset="-122"/>
              <a:ea typeface="Adobe 黑体 Std R" panose="020B0400000000000000" pitchFamily="34" charset="-122"/>
            </a:endParaRPr>
          </a:p>
        </p:txBody>
      </p:sp>
      <p:sp>
        <p:nvSpPr>
          <p:cNvPr id="5" name="任意多边形 4"/>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gradFill>
            <a:gsLst>
              <a:gs pos="100000">
                <a:srgbClr val="E6AA01"/>
              </a:gs>
              <a:gs pos="0">
                <a:srgbClr val="8B5018"/>
              </a:gs>
            </a:gsLst>
            <a:lin ang="16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sp>
        <p:nvSpPr>
          <p:cNvPr id="4" name="TextBox 19"/>
          <p:cNvSpPr txBox="1"/>
          <p:nvPr userDrawn="1"/>
        </p:nvSpPr>
        <p:spPr>
          <a:xfrm>
            <a:off x="11500021" y="6472393"/>
            <a:ext cx="493216" cy="338554"/>
          </a:xfrm>
          <a:prstGeom prst="rect">
            <a:avLst/>
          </a:prstGeom>
          <a:noFill/>
        </p:spPr>
        <p:txBody>
          <a:bodyPr wrap="square" rtlCol="0">
            <a:spAutoFit/>
          </a:bodyPr>
          <a:lstStyle/>
          <a:p>
            <a:pPr algn="ctr"/>
            <a:fld id="{E33E7C02-82D1-42DA-AA8B-2AEC9E450366}" type="slidenum">
              <a:rPr lang="zh-CN" altLang="en-US" sz="1600" smtClean="0">
                <a:solidFill>
                  <a:schemeClr val="tx1">
                    <a:lumMod val="85000"/>
                    <a:lumOff val="15000"/>
                  </a:schemeClr>
                </a:solidFill>
                <a:latin typeface="Adobe 黑体 Std R" panose="020B0400000000000000" pitchFamily="34" charset="-122"/>
                <a:ea typeface="Adobe 黑体 Std R" panose="020B0400000000000000" pitchFamily="34" charset="-122"/>
              </a:rPr>
            </a:fld>
            <a:endParaRPr lang="zh-CN" altLang="en-US" sz="1600" dirty="0">
              <a:solidFill>
                <a:schemeClr val="tx1">
                  <a:lumMod val="85000"/>
                  <a:lumOff val="15000"/>
                </a:schemeClr>
              </a:solidFill>
              <a:latin typeface="Adobe 黑体 Std R" panose="020B0400000000000000" pitchFamily="34" charset="-122"/>
              <a:ea typeface="Adobe 黑体 Std R" panose="020B0400000000000000" pitchFamily="34" charset="-122"/>
            </a:endParaRPr>
          </a:p>
        </p:txBody>
      </p:sp>
      <p:sp>
        <p:nvSpPr>
          <p:cNvPr id="5" name="任意多边形 4"/>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gradFill>
            <a:gsLst>
              <a:gs pos="100000">
                <a:srgbClr val="E6AA01"/>
              </a:gs>
              <a:gs pos="0">
                <a:srgbClr val="8B5018"/>
              </a:gs>
            </a:gsLst>
            <a:lin ang="16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仅标题">
    <p:spTree>
      <p:nvGrpSpPr>
        <p:cNvPr id="1" name=""/>
        <p:cNvGrpSpPr/>
        <p:nvPr/>
      </p:nvGrpSpPr>
      <p:grpSpPr>
        <a:xfrm>
          <a:off x="0" y="0"/>
          <a:ext cx="0" cy="0"/>
          <a:chOff x="0" y="0"/>
          <a:chExt cx="0" cy="0"/>
        </a:xfrm>
      </p:grpSpPr>
      <p:sp>
        <p:nvSpPr>
          <p:cNvPr id="4" name="TextBox 19"/>
          <p:cNvSpPr txBox="1"/>
          <p:nvPr userDrawn="1"/>
        </p:nvSpPr>
        <p:spPr>
          <a:xfrm>
            <a:off x="11500021" y="6472393"/>
            <a:ext cx="493216" cy="338554"/>
          </a:xfrm>
          <a:prstGeom prst="rect">
            <a:avLst/>
          </a:prstGeom>
          <a:noFill/>
        </p:spPr>
        <p:txBody>
          <a:bodyPr wrap="square" rtlCol="0">
            <a:spAutoFit/>
          </a:bodyPr>
          <a:lstStyle/>
          <a:p>
            <a:pPr algn="ctr"/>
            <a:fld id="{E33E7C02-82D1-42DA-AA8B-2AEC9E450366}" type="slidenum">
              <a:rPr lang="zh-CN" altLang="en-US" sz="1600" smtClean="0">
                <a:solidFill>
                  <a:schemeClr val="tx1">
                    <a:lumMod val="85000"/>
                    <a:lumOff val="15000"/>
                  </a:schemeClr>
                </a:solidFill>
                <a:latin typeface="Adobe 黑体 Std R" panose="020B0400000000000000" pitchFamily="34" charset="-122"/>
                <a:ea typeface="Adobe 黑体 Std R" panose="020B0400000000000000" pitchFamily="34" charset="-122"/>
              </a:rPr>
            </a:fld>
            <a:endParaRPr lang="zh-CN" altLang="en-US" sz="1600" dirty="0">
              <a:solidFill>
                <a:schemeClr val="tx1">
                  <a:lumMod val="85000"/>
                  <a:lumOff val="15000"/>
                </a:schemeClr>
              </a:solidFill>
              <a:latin typeface="Adobe 黑体 Std R" panose="020B0400000000000000" pitchFamily="34" charset="-122"/>
              <a:ea typeface="Adobe 黑体 Std R" panose="020B0400000000000000" pitchFamily="34" charset="-122"/>
            </a:endParaRPr>
          </a:p>
        </p:txBody>
      </p:sp>
      <p:sp>
        <p:nvSpPr>
          <p:cNvPr id="5" name="任意多边形 4"/>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gradFill>
            <a:gsLst>
              <a:gs pos="100000">
                <a:srgbClr val="E6AA01"/>
              </a:gs>
              <a:gs pos="0">
                <a:srgbClr val="8B5018"/>
              </a:gs>
            </a:gsLst>
            <a:lin ang="16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0.xml"/><Relationship Id="rId2" Type="http://schemas.openxmlformats.org/officeDocument/2006/relationships/image" Target="../media/image3.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descr="H1H"/>
          <p:cNvPicPr>
            <a:picLocks noChangeAspect="1"/>
          </p:cNvPicPr>
          <p:nvPr/>
        </p:nvPicPr>
        <p:blipFill>
          <a:blip r:embed="rId1"/>
          <a:srcRect l="39374" t="-8234" r="-39374" b="8234"/>
          <a:stretch>
            <a:fillRect/>
          </a:stretch>
        </p:blipFill>
        <p:spPr>
          <a:xfrm flipH="1">
            <a:off x="4723130" y="682625"/>
            <a:ext cx="7468870" cy="6175375"/>
          </a:xfrm>
          <a:prstGeom prst="rtTriangle">
            <a:avLst/>
          </a:prstGeom>
        </p:spPr>
      </p:pic>
      <p:grpSp>
        <p:nvGrpSpPr>
          <p:cNvPr id="4" name="组合 3"/>
          <p:cNvGrpSpPr/>
          <p:nvPr/>
        </p:nvGrpSpPr>
        <p:grpSpPr>
          <a:xfrm rot="10800000">
            <a:off x="6934835" y="-13335"/>
            <a:ext cx="5351780" cy="8322310"/>
            <a:chOff x="713950" y="0"/>
            <a:chExt cx="5149212" cy="8322590"/>
          </a:xfrm>
        </p:grpSpPr>
        <p:sp>
          <p:nvSpPr>
            <p:cNvPr id="5" name="平行四边形 4"/>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11" name="等腰三角形 10"/>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7" name="组合 6"/>
            <p:cNvGrpSpPr/>
            <p:nvPr/>
          </p:nvGrpSpPr>
          <p:grpSpPr>
            <a:xfrm>
              <a:off x="713950" y="3605746"/>
              <a:ext cx="5133780" cy="4716844"/>
              <a:chOff x="713950" y="3605746"/>
              <a:chExt cx="5133780" cy="3815135"/>
            </a:xfrm>
          </p:grpSpPr>
          <p:sp>
            <p:nvSpPr>
              <p:cNvPr id="8"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圆角矩形 33"/>
          <p:cNvSpPr/>
          <p:nvPr/>
        </p:nvSpPr>
        <p:spPr>
          <a:xfrm>
            <a:off x="939869" y="4776110"/>
            <a:ext cx="4591968" cy="425496"/>
          </a:xfrm>
          <a:prstGeom prst="roundRect">
            <a:avLst>
              <a:gd name="adj" fmla="val 42270"/>
            </a:avLst>
          </a:prstGeom>
          <a:solidFill>
            <a:schemeClr val="bg1">
              <a:lumMod val="9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prstClr val="white"/>
              </a:solidFill>
              <a:latin typeface="字魂105号-简雅黑" panose="00000500000000000000" pitchFamily="2" charset="-122"/>
              <a:ea typeface="字魂105号-简雅黑" panose="00000500000000000000" pitchFamily="2" charset="-122"/>
            </a:endParaRPr>
          </a:p>
        </p:txBody>
      </p:sp>
      <p:sp>
        <p:nvSpPr>
          <p:cNvPr id="35" name="TextBox 25"/>
          <p:cNvSpPr txBox="1"/>
          <p:nvPr/>
        </p:nvSpPr>
        <p:spPr>
          <a:xfrm>
            <a:off x="1071733" y="4804757"/>
            <a:ext cx="4303282" cy="369332"/>
          </a:xfrm>
          <a:prstGeom prst="rect">
            <a:avLst/>
          </a:prstGeom>
          <a:noFill/>
        </p:spPr>
        <p:txBody>
          <a:bodyPr wrap="square" rtlCol="0">
            <a:spAutoFit/>
          </a:bodyPr>
          <a:lstStyle/>
          <a:p>
            <a:pPr algn="ctr" defTabSz="1219200"/>
            <a:r>
              <a:rPr lang="zh-CN" altLang="en-US" dirty="0">
                <a:solidFill>
                  <a:schemeClr val="tx1">
                    <a:lumMod val="85000"/>
                    <a:lumOff val="15000"/>
                  </a:schemeClr>
                </a:solidFill>
                <a:latin typeface="字魂105号-简雅黑" panose="00000500000000000000" pitchFamily="2" charset="-122"/>
                <a:ea typeface="字魂105号-简雅黑" panose="00000500000000000000" pitchFamily="2" charset="-122"/>
              </a:rPr>
              <a:t>商务风格团队公司介绍业务合作项目展示</a:t>
            </a:r>
            <a:endParaRPr lang="zh-CN" altLang="en-US"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grpSp>
        <p:nvGrpSpPr>
          <p:cNvPr id="36" name="组合 35"/>
          <p:cNvGrpSpPr/>
          <p:nvPr/>
        </p:nvGrpSpPr>
        <p:grpSpPr>
          <a:xfrm>
            <a:off x="761854" y="4755358"/>
            <a:ext cx="607852" cy="485062"/>
            <a:chOff x="899592" y="2377261"/>
            <a:chExt cx="720079" cy="574619"/>
          </a:xfrm>
          <a:solidFill>
            <a:srgbClr val="006CC8"/>
          </a:solidFill>
          <a:effectLst>
            <a:outerShdw blurRad="50800" dist="38100" dir="2700000" algn="tl" rotWithShape="0">
              <a:prstClr val="black">
                <a:alpha val="40000"/>
              </a:prstClr>
            </a:outerShdw>
          </a:effectLst>
        </p:grpSpPr>
        <p:sp>
          <p:nvSpPr>
            <p:cNvPr id="37" name="圆角矩形 36"/>
            <p:cNvSpPr/>
            <p:nvPr/>
          </p:nvSpPr>
          <p:spPr>
            <a:xfrm>
              <a:off x="899592" y="2377261"/>
              <a:ext cx="720079" cy="574619"/>
            </a:xfrm>
            <a:prstGeom prst="roundRect">
              <a:avLst>
                <a:gd name="adj" fmla="val 422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srgbClr val="C00000"/>
                </a:solidFill>
                <a:latin typeface="字魂105号-简雅黑" panose="00000500000000000000" pitchFamily="2" charset="-122"/>
                <a:ea typeface="字魂105号-简雅黑" panose="00000500000000000000" pitchFamily="2" charset="-122"/>
              </a:endParaRPr>
            </a:p>
          </p:txBody>
        </p:sp>
        <p:sp>
          <p:nvSpPr>
            <p:cNvPr id="38" name="圆角矩形 37"/>
            <p:cNvSpPr/>
            <p:nvPr/>
          </p:nvSpPr>
          <p:spPr>
            <a:xfrm>
              <a:off x="920241" y="2397813"/>
              <a:ext cx="681258" cy="533516"/>
            </a:xfrm>
            <a:prstGeom prst="roundRect">
              <a:avLst>
                <a:gd name="adj" fmla="val 422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srgbClr val="C00000"/>
                </a:solidFill>
                <a:latin typeface="字魂105号-简雅黑" panose="00000500000000000000" pitchFamily="2" charset="-122"/>
                <a:ea typeface="字魂105号-简雅黑" panose="00000500000000000000" pitchFamily="2" charset="-122"/>
              </a:endParaRPr>
            </a:p>
          </p:txBody>
        </p:sp>
      </p:grpSp>
      <p:grpSp>
        <p:nvGrpSpPr>
          <p:cNvPr id="39" name="组合 38"/>
          <p:cNvGrpSpPr/>
          <p:nvPr/>
        </p:nvGrpSpPr>
        <p:grpSpPr>
          <a:xfrm>
            <a:off x="9355868" y="384270"/>
            <a:ext cx="2490571" cy="338554"/>
            <a:chOff x="652130" y="354201"/>
            <a:chExt cx="2490571" cy="338554"/>
          </a:xfrm>
        </p:grpSpPr>
        <p:sp>
          <p:nvSpPr>
            <p:cNvPr id="40" name="文本框 39"/>
            <p:cNvSpPr txBox="1"/>
            <p:nvPr/>
          </p:nvSpPr>
          <p:spPr>
            <a:xfrm>
              <a:off x="652130" y="354201"/>
              <a:ext cx="748923" cy="338554"/>
            </a:xfrm>
            <a:prstGeom prst="rect">
              <a:avLst/>
            </a:prstGeom>
            <a:noFill/>
          </p:spPr>
          <p:txBody>
            <a:bodyPr wrap="none" rtlCol="0">
              <a:spAutoFit/>
            </a:bodyPr>
            <a:lstStyle/>
            <a:p>
              <a:r>
                <a:rPr lang="en-US" altLang="zh-CN" sz="1600" b="1" dirty="0" smtClean="0">
                  <a:solidFill>
                    <a:schemeClr val="bg1"/>
                  </a:solidFill>
                  <a:latin typeface="字魂105号-简雅黑" panose="00000500000000000000" pitchFamily="2" charset="-122"/>
                  <a:ea typeface="字魂105号-简雅黑" panose="00000500000000000000" pitchFamily="2" charset="-122"/>
                </a:rPr>
                <a:t>LOGO</a:t>
              </a:r>
              <a:endParaRPr lang="zh-CN" altLang="en-US" sz="1600" b="1" dirty="0">
                <a:solidFill>
                  <a:schemeClr val="bg1"/>
                </a:solidFill>
                <a:latin typeface="字魂105号-简雅黑" panose="00000500000000000000" pitchFamily="2" charset="-122"/>
                <a:ea typeface="字魂105号-简雅黑" panose="00000500000000000000" pitchFamily="2" charset="-122"/>
              </a:endParaRPr>
            </a:p>
          </p:txBody>
        </p:sp>
        <p:sp>
          <p:nvSpPr>
            <p:cNvPr id="41" name="文本框 40"/>
            <p:cNvSpPr txBox="1"/>
            <p:nvPr/>
          </p:nvSpPr>
          <p:spPr>
            <a:xfrm>
              <a:off x="1336427" y="369590"/>
              <a:ext cx="902811" cy="307777"/>
            </a:xfrm>
            <a:prstGeom prst="rect">
              <a:avLst/>
            </a:prstGeom>
            <a:noFill/>
          </p:spPr>
          <p:txBody>
            <a:bodyPr wrap="none" rtlCol="0">
              <a:spAutoFit/>
            </a:bodyPr>
            <a:lstStyle/>
            <a:p>
              <a:r>
                <a:rPr lang="zh-CN" altLang="en-US" sz="1400" b="1" dirty="0" smtClean="0">
                  <a:solidFill>
                    <a:schemeClr val="bg1"/>
                  </a:solidFill>
                  <a:latin typeface="字魂105号-简雅黑" panose="00000500000000000000" pitchFamily="2" charset="-122"/>
                  <a:ea typeface="字魂105号-简雅黑" panose="00000500000000000000" pitchFamily="2" charset="-122"/>
                </a:rPr>
                <a:t>企业标志</a:t>
              </a:r>
              <a:endParaRPr lang="zh-CN" altLang="en-US" sz="1400" b="1" dirty="0">
                <a:solidFill>
                  <a:schemeClr val="bg1"/>
                </a:solidFill>
                <a:latin typeface="字魂105号-简雅黑" panose="00000500000000000000" pitchFamily="2" charset="-122"/>
                <a:ea typeface="字魂105号-简雅黑" panose="00000500000000000000" pitchFamily="2" charset="-122"/>
              </a:endParaRPr>
            </a:p>
          </p:txBody>
        </p:sp>
        <p:grpSp>
          <p:nvGrpSpPr>
            <p:cNvPr id="42" name="组合 41"/>
            <p:cNvGrpSpPr/>
            <p:nvPr/>
          </p:nvGrpSpPr>
          <p:grpSpPr>
            <a:xfrm>
              <a:off x="2444804" y="469980"/>
              <a:ext cx="697897" cy="122042"/>
              <a:chOff x="2307018" y="469980"/>
              <a:chExt cx="697897" cy="122042"/>
            </a:xfrm>
          </p:grpSpPr>
          <p:sp>
            <p:nvSpPr>
              <p:cNvPr id="43" name="椭圆 42"/>
              <p:cNvSpPr/>
              <p:nvPr/>
            </p:nvSpPr>
            <p:spPr>
              <a:xfrm>
                <a:off x="2307018" y="469980"/>
                <a:ext cx="122042" cy="1220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sp>
            <p:nvSpPr>
              <p:cNvPr id="44" name="椭圆 43"/>
              <p:cNvSpPr/>
              <p:nvPr/>
            </p:nvSpPr>
            <p:spPr>
              <a:xfrm>
                <a:off x="2594945" y="469980"/>
                <a:ext cx="122042" cy="122042"/>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sp>
            <p:nvSpPr>
              <p:cNvPr id="45" name="椭圆 44"/>
              <p:cNvSpPr/>
              <p:nvPr/>
            </p:nvSpPr>
            <p:spPr>
              <a:xfrm>
                <a:off x="2882873" y="469980"/>
                <a:ext cx="122042" cy="12204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grpSp>
      </p:grpSp>
      <p:grpSp>
        <p:nvGrpSpPr>
          <p:cNvPr id="46" name="组合 45"/>
          <p:cNvGrpSpPr/>
          <p:nvPr/>
        </p:nvGrpSpPr>
        <p:grpSpPr>
          <a:xfrm>
            <a:off x="511728" y="5726733"/>
            <a:ext cx="1976007" cy="306705"/>
            <a:chOff x="5627877" y="4126364"/>
            <a:chExt cx="2236261" cy="347099"/>
          </a:xfrm>
        </p:grpSpPr>
        <p:sp>
          <p:nvSpPr>
            <p:cNvPr id="47" name="student-graduation-cap-shape_52041"/>
            <p:cNvSpPr>
              <a:spLocks noChangeAspect="1"/>
            </p:cNvSpPr>
            <p:nvPr/>
          </p:nvSpPr>
          <p:spPr bwMode="auto">
            <a:xfrm>
              <a:off x="5627877" y="4140490"/>
              <a:ext cx="219840" cy="26480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8" name="文本框 47"/>
            <p:cNvSpPr txBox="1"/>
            <p:nvPr/>
          </p:nvSpPr>
          <p:spPr>
            <a:xfrm>
              <a:off x="5883369" y="4126364"/>
              <a:ext cx="1980769" cy="347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培训人：</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	PPTCN</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2520546" y="5736758"/>
            <a:ext cx="2054075" cy="306705"/>
            <a:chOff x="8279277" y="4136389"/>
            <a:chExt cx="2324611" cy="347099"/>
          </a:xfrm>
        </p:grpSpPr>
        <p:sp>
          <p:nvSpPr>
            <p:cNvPr id="50" name="student-graduation-cap-shape_52041"/>
            <p:cNvSpPr>
              <a:spLocks noChangeAspect="1"/>
            </p:cNvSpPr>
            <p:nvPr/>
          </p:nvSpPr>
          <p:spPr bwMode="auto">
            <a:xfrm>
              <a:off x="8279277" y="4150513"/>
              <a:ext cx="256066" cy="26480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51" name="文本框 50"/>
            <p:cNvSpPr txBox="1"/>
            <p:nvPr/>
          </p:nvSpPr>
          <p:spPr>
            <a:xfrm>
              <a:off x="8544727" y="4136389"/>
              <a:ext cx="2059161" cy="347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培训时间：</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2020</a:t>
              </a:r>
              <a:r>
                <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endPar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52" name="穿越星空">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853315" y="-1228956"/>
            <a:ext cx="609600" cy="609600"/>
          </a:xfrm>
          <a:prstGeom prst="rect">
            <a:avLst/>
          </a:prstGeom>
        </p:spPr>
      </p:pic>
      <p:sp>
        <p:nvSpPr>
          <p:cNvPr id="54" name="文本框 53"/>
          <p:cNvSpPr txBox="1"/>
          <p:nvPr/>
        </p:nvSpPr>
        <p:spPr>
          <a:xfrm>
            <a:off x="686435" y="1299845"/>
            <a:ext cx="7131685" cy="3046095"/>
          </a:xfrm>
          <a:prstGeom prst="rect">
            <a:avLst/>
          </a:prstGeom>
          <a:noFill/>
        </p:spPr>
        <p:txBody>
          <a:bodyPr wrap="square" rtlCol="0">
            <a:spAutoFit/>
          </a:bodyPr>
          <a:p>
            <a:pPr algn="l">
              <a:lnSpc>
                <a:spcPct val="100000"/>
              </a:lnSpc>
            </a:pPr>
            <a:r>
              <a:rPr lang="zh-CN" sz="80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rPr>
              <a:t>企业团队精神宣传</a:t>
            </a:r>
            <a:endParaRPr lang="zh-CN" sz="54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endParaRPr>
          </a:p>
          <a:p>
            <a:pPr algn="l">
              <a:lnSpc>
                <a:spcPct val="100000"/>
              </a:lnSpc>
            </a:pPr>
            <a:r>
              <a:rPr lang="zh-CN" sz="32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rPr>
              <a:t>Business publicity</a:t>
            </a:r>
            <a:endParaRPr lang="zh-CN" sz="32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2"/>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500" fill="hold"/>
                                        <p:tgtEl>
                                          <p:spTgt spid="39"/>
                                        </p:tgtEl>
                                        <p:attrNameLst>
                                          <p:attrName>ppt_x</p:attrName>
                                        </p:attrNameLst>
                                      </p:cBhvr>
                                      <p:tavLst>
                                        <p:tav tm="0">
                                          <p:val>
                                            <p:strVal val="1+#ppt_w/2"/>
                                          </p:val>
                                        </p:tav>
                                        <p:tav tm="100000">
                                          <p:val>
                                            <p:strVal val="#ppt_x"/>
                                          </p:val>
                                        </p:tav>
                                      </p:tavLst>
                                    </p:anim>
                                    <p:anim calcmode="lin" valueType="num">
                                      <p:cBhvr additive="base">
                                        <p:cTn id="15" dur="500" fill="hold"/>
                                        <p:tgtEl>
                                          <p:spTgt spid="39"/>
                                        </p:tgtEl>
                                        <p:attrNameLst>
                                          <p:attrName>ppt_y</p:attrName>
                                        </p:attrNameLst>
                                      </p:cBhvr>
                                      <p:tavLst>
                                        <p:tav tm="0">
                                          <p:val>
                                            <p:strVal val="#ppt_y"/>
                                          </p:val>
                                        </p:tav>
                                        <p:tav tm="100000">
                                          <p:val>
                                            <p:strVal val="#ppt_y"/>
                                          </p:val>
                                        </p:tav>
                                      </p:tavLst>
                                    </p:anim>
                                  </p:childTnLst>
                                </p:cTn>
                              </p:par>
                            </p:childTnLst>
                          </p:cTn>
                        </p:par>
                        <p:par>
                          <p:cTn id="16" fill="hold">
                            <p:stCondLst>
                              <p:cond delay="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childTnLst>
                                </p:cTn>
                              </p:par>
                              <p:par>
                                <p:cTn id="26" presetID="63" presetClass="path" presetSubtype="0" accel="50000" decel="50000" fill="hold" nodeType="withEffect">
                                  <p:stCondLst>
                                    <p:cond delay="0"/>
                                  </p:stCondLst>
                                  <p:childTnLst>
                                    <p:animMotion origin="layout" path="M 3.75E-6 3.33333E-6 L 0.575 3.33333E-6 " pathEditMode="relative" rAng="0" ptsTypes="AA">
                                      <p:cBhvr>
                                        <p:cTn id="27" dur="2000" fill="hold"/>
                                        <p:tgtEl>
                                          <p:spTgt spid="36"/>
                                        </p:tgtEl>
                                        <p:attrNameLst>
                                          <p:attrName>ppt_x</p:attrName>
                                          <p:attrName>ppt_y</p:attrName>
                                        </p:attrNameLst>
                                      </p:cBhvr>
                                      <p:rCtr x="28750" y="0"/>
                                    </p:animMotion>
                                  </p:childTnLst>
                                </p:cTn>
                              </p:par>
                              <p:par>
                                <p:cTn id="28" presetID="22" presetClass="entr" presetSubtype="8" fill="hold" grpId="0" nodeType="withEffect">
                                  <p:stCondLst>
                                    <p:cond delay="25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1750"/>
                                        <p:tgtEl>
                                          <p:spTgt spid="35"/>
                                        </p:tgtEl>
                                      </p:cBhvr>
                                    </p:animEffect>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fill="hold"/>
                                        <p:tgtEl>
                                          <p:spTgt spid="46"/>
                                        </p:tgtEl>
                                        <p:attrNameLst>
                                          <p:attrName>ppt_x</p:attrName>
                                        </p:attrNameLst>
                                      </p:cBhvr>
                                      <p:tavLst>
                                        <p:tav tm="0">
                                          <p:val>
                                            <p:strVal val="1+#ppt_w/2"/>
                                          </p:val>
                                        </p:tav>
                                        <p:tav tm="100000">
                                          <p:val>
                                            <p:strVal val="#ppt_x"/>
                                          </p:val>
                                        </p:tav>
                                      </p:tavLst>
                                    </p:anim>
                                    <p:anim calcmode="lin" valueType="num">
                                      <p:cBhvr additive="base">
                                        <p:cTn id="35" dur="500" fill="hold"/>
                                        <p:tgtEl>
                                          <p:spTgt spid="46"/>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1+#ppt_w/2"/>
                                          </p:val>
                                        </p:tav>
                                        <p:tav tm="100000">
                                          <p:val>
                                            <p:strVal val="#ppt_x"/>
                                          </p:val>
                                        </p:tav>
                                      </p:tavLst>
                                    </p:anim>
                                    <p:anim calcmode="lin" valueType="num">
                                      <p:cBhvr additive="base">
                                        <p:cTn id="4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52"/>
                </p:tgtEl>
              </p:cMediaNode>
            </p:audio>
          </p:childTnLst>
        </p:cTn>
      </p:par>
    </p:tnLst>
    <p:bldLst>
      <p:bldP spid="34" grpId="0" bldLvl="0" animBg="1"/>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descr="H1H"/>
          <p:cNvPicPr>
            <a:picLocks noChangeAspect="1"/>
          </p:cNvPicPr>
          <p:nvPr/>
        </p:nvPicPr>
        <p:blipFill>
          <a:blip r:embed="rId1"/>
          <a:srcRect l="39374" t="-8234" r="-39374" b="8234"/>
          <a:stretch>
            <a:fillRect/>
          </a:stretch>
        </p:blipFill>
        <p:spPr>
          <a:xfrm>
            <a:off x="120650" y="-608330"/>
            <a:ext cx="8707755" cy="7199630"/>
          </a:xfrm>
          <a:prstGeom prst="rtTriangle">
            <a:avLst/>
          </a:prstGeom>
        </p:spPr>
      </p:pic>
      <p:grpSp>
        <p:nvGrpSpPr>
          <p:cNvPr id="10" name="组合 9"/>
          <p:cNvGrpSpPr/>
          <p:nvPr/>
        </p:nvGrpSpPr>
        <p:grpSpPr>
          <a:xfrm>
            <a:off x="7035448" y="1206140"/>
            <a:ext cx="3704597" cy="834610"/>
            <a:chOff x="1004595" y="1905762"/>
            <a:chExt cx="3705563" cy="834826"/>
          </a:xfrm>
        </p:grpSpPr>
        <p:sp>
          <p:nvSpPr>
            <p:cNvPr id="11" name="文本框 52"/>
            <p:cNvSpPr txBox="1"/>
            <p:nvPr/>
          </p:nvSpPr>
          <p:spPr>
            <a:xfrm>
              <a:off x="1966206" y="1919068"/>
              <a:ext cx="2641781" cy="430999"/>
            </a:xfrm>
            <a:prstGeom prst="rect">
              <a:avLst/>
            </a:prstGeom>
            <a:noFill/>
          </p:spPr>
          <p:txBody>
            <a:bodyPr wrap="square" rtlCol="0">
              <a:spAutoFit/>
            </a:bodyPr>
            <a:lstStyle/>
            <a:p>
              <a:r>
                <a:rPr lang="zh-CN" altLang="en-US" sz="2200" b="1" dirty="0" smtClean="0">
                  <a:solidFill>
                    <a:schemeClr val="tx1">
                      <a:lumMod val="85000"/>
                      <a:lumOff val="15000"/>
                    </a:schemeClr>
                  </a:solidFill>
                  <a:latin typeface="字魂105号-简雅黑" panose="00000500000000000000" pitchFamily="2" charset="-122"/>
                  <a:ea typeface="字魂105号-简雅黑" panose="00000500000000000000" pitchFamily="2" charset="-122"/>
                </a:rPr>
                <a:t>企业宣传介绍</a:t>
              </a:r>
              <a:endParaRPr lang="zh-CN" altLang="en-US" sz="2200" b="1"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sp>
          <p:nvSpPr>
            <p:cNvPr id="12" name="文本框 53"/>
            <p:cNvSpPr txBox="1"/>
            <p:nvPr/>
          </p:nvSpPr>
          <p:spPr>
            <a:xfrm>
              <a:off x="1966205" y="2340374"/>
              <a:ext cx="2743953" cy="400214"/>
            </a:xfrm>
            <a:prstGeom prst="rect">
              <a:avLst/>
            </a:prstGeom>
            <a:noFill/>
          </p:spPr>
          <p:txBody>
            <a:bodyPr wrap="square" rtlCol="0">
              <a:spAutoFit/>
            </a:bodyPr>
            <a:lstStyle/>
            <a:p>
              <a:pPr algn="just"/>
              <a:r>
                <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rPr>
                <a:t>请在此处输入详细的文字介绍表达主题的含义和内容请在此处输入含义和</a:t>
              </a:r>
              <a:r>
                <a:rPr lang="zh-CN" altLang="en-US" sz="1000" dirty="0" smtClean="0">
                  <a:solidFill>
                    <a:schemeClr val="bg1">
                      <a:lumMod val="50000"/>
                    </a:schemeClr>
                  </a:solidFill>
                  <a:latin typeface="字魂105号-简雅黑" panose="00000500000000000000" pitchFamily="2" charset="-122"/>
                  <a:ea typeface="字魂105号-简雅黑" panose="00000500000000000000" pitchFamily="2" charset="-122"/>
                </a:rPr>
                <a:t>内容</a:t>
              </a:r>
              <a:endPar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endParaRPr>
            </a:p>
          </p:txBody>
        </p:sp>
        <p:grpSp>
          <p:nvGrpSpPr>
            <p:cNvPr id="13" name="组合 12"/>
            <p:cNvGrpSpPr/>
            <p:nvPr/>
          </p:nvGrpSpPr>
          <p:grpSpPr>
            <a:xfrm>
              <a:off x="1004595" y="1905762"/>
              <a:ext cx="772068" cy="772066"/>
              <a:chOff x="3272299" y="1707143"/>
              <a:chExt cx="1636365" cy="1636364"/>
            </a:xfrm>
          </p:grpSpPr>
          <p:grpSp>
            <p:nvGrpSpPr>
              <p:cNvPr id="14" name="组合 13"/>
              <p:cNvGrpSpPr/>
              <p:nvPr/>
            </p:nvGrpSpPr>
            <p:grpSpPr>
              <a:xfrm>
                <a:off x="3272299" y="1707143"/>
                <a:ext cx="1636365" cy="1636364"/>
                <a:chOff x="1705098" y="2564901"/>
                <a:chExt cx="1800200" cy="1800199"/>
              </a:xfrm>
            </p:grpSpPr>
            <p:sp>
              <p:nvSpPr>
                <p:cNvPr id="16" name="椭圆 15"/>
                <p:cNvSpPr/>
                <p:nvPr/>
              </p:nvSpPr>
              <p:spPr>
                <a:xfrm>
                  <a:off x="1705098" y="2564901"/>
                  <a:ext cx="1800200" cy="1800199"/>
                </a:xfrm>
                <a:prstGeom prst="ellipse">
                  <a:avLst/>
                </a:prstGeom>
                <a:solidFill>
                  <a:srgbClr val="006CC8"/>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sp>
              <p:nvSpPr>
                <p:cNvPr id="17" name="椭圆 16"/>
                <p:cNvSpPr/>
                <p:nvPr/>
              </p:nvSpPr>
              <p:spPr>
                <a:xfrm>
                  <a:off x="1853307" y="2713112"/>
                  <a:ext cx="1503784" cy="1503784"/>
                </a:xfrm>
                <a:prstGeom prst="ellipse">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grpSp>
          <p:sp>
            <p:nvSpPr>
              <p:cNvPr id="15" name="TextBox 51"/>
              <p:cNvSpPr txBox="1"/>
              <p:nvPr/>
            </p:nvSpPr>
            <p:spPr>
              <a:xfrm>
                <a:off x="3452945" y="1927156"/>
                <a:ext cx="1275073" cy="1109232"/>
              </a:xfrm>
              <a:prstGeom prst="rect">
                <a:avLst/>
              </a:prstGeom>
              <a:noFill/>
            </p:spPr>
            <p:txBody>
              <a:bodyPr wrap="none" rtlCol="0" anchor="ctr">
                <a:spAutoFit/>
              </a:bodyPr>
              <a:lstStyle/>
              <a:p>
                <a:pPr algn="ctr"/>
                <a:r>
                  <a:rPr lang="en-US" altLang="zh-CN" sz="2800" b="1" dirty="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rPr>
                  <a:t>01</a:t>
                </a:r>
                <a:endParaRPr lang="zh-CN" altLang="en-US" sz="2800" b="1" dirty="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endParaRPr>
              </a:p>
            </p:txBody>
          </p:sp>
        </p:grpSp>
      </p:grpSp>
      <p:grpSp>
        <p:nvGrpSpPr>
          <p:cNvPr id="78" name="组合 77"/>
          <p:cNvGrpSpPr/>
          <p:nvPr/>
        </p:nvGrpSpPr>
        <p:grpSpPr>
          <a:xfrm>
            <a:off x="7035448" y="2472862"/>
            <a:ext cx="3704597" cy="834610"/>
            <a:chOff x="1004595" y="1905762"/>
            <a:chExt cx="3705563" cy="834826"/>
          </a:xfrm>
        </p:grpSpPr>
        <p:sp>
          <p:nvSpPr>
            <p:cNvPr id="79" name="文本框 52"/>
            <p:cNvSpPr txBox="1"/>
            <p:nvPr/>
          </p:nvSpPr>
          <p:spPr>
            <a:xfrm>
              <a:off x="1966206" y="1919068"/>
              <a:ext cx="2641781" cy="430999"/>
            </a:xfrm>
            <a:prstGeom prst="rect">
              <a:avLst/>
            </a:prstGeom>
            <a:noFill/>
          </p:spPr>
          <p:txBody>
            <a:bodyPr wrap="square" rtlCol="0">
              <a:spAutoFit/>
            </a:bodyPr>
            <a:lstStyle/>
            <a:p>
              <a:r>
                <a:rPr lang="zh-CN" altLang="en-US" sz="2200" b="1" dirty="0" smtClean="0">
                  <a:solidFill>
                    <a:schemeClr val="tx1">
                      <a:lumMod val="85000"/>
                      <a:lumOff val="15000"/>
                    </a:schemeClr>
                  </a:solidFill>
                  <a:latin typeface="字魂105号-简雅黑" panose="00000500000000000000" pitchFamily="2" charset="-122"/>
                  <a:ea typeface="字魂105号-简雅黑" panose="00000500000000000000" pitchFamily="2" charset="-122"/>
                </a:rPr>
                <a:t>企业宣传介绍</a:t>
              </a:r>
              <a:endParaRPr lang="zh-CN" altLang="en-US" sz="2200" b="1"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sp>
          <p:nvSpPr>
            <p:cNvPr id="80" name="文本框 53"/>
            <p:cNvSpPr txBox="1"/>
            <p:nvPr/>
          </p:nvSpPr>
          <p:spPr>
            <a:xfrm>
              <a:off x="1966205" y="2340374"/>
              <a:ext cx="2743953" cy="400214"/>
            </a:xfrm>
            <a:prstGeom prst="rect">
              <a:avLst/>
            </a:prstGeom>
            <a:noFill/>
          </p:spPr>
          <p:txBody>
            <a:bodyPr wrap="square" rtlCol="0">
              <a:spAutoFit/>
            </a:bodyPr>
            <a:lstStyle/>
            <a:p>
              <a:pPr algn="just"/>
              <a:r>
                <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rPr>
                <a:t>请在此处输入详细的文字介绍表达主题的含义和内容请在此处输入含义和</a:t>
              </a:r>
              <a:r>
                <a:rPr lang="zh-CN" altLang="en-US" sz="1000" dirty="0" smtClean="0">
                  <a:solidFill>
                    <a:schemeClr val="bg1">
                      <a:lumMod val="50000"/>
                    </a:schemeClr>
                  </a:solidFill>
                  <a:latin typeface="字魂105号-简雅黑" panose="00000500000000000000" pitchFamily="2" charset="-122"/>
                  <a:ea typeface="字魂105号-简雅黑" panose="00000500000000000000" pitchFamily="2" charset="-122"/>
                </a:rPr>
                <a:t>内容</a:t>
              </a:r>
              <a:endPar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endParaRPr>
            </a:p>
          </p:txBody>
        </p:sp>
        <p:grpSp>
          <p:nvGrpSpPr>
            <p:cNvPr id="82" name="组合 81"/>
            <p:cNvGrpSpPr/>
            <p:nvPr/>
          </p:nvGrpSpPr>
          <p:grpSpPr>
            <a:xfrm>
              <a:off x="1004595" y="1905762"/>
              <a:ext cx="772068" cy="772066"/>
              <a:chOff x="3272299" y="1707143"/>
              <a:chExt cx="1636365" cy="1636364"/>
            </a:xfrm>
          </p:grpSpPr>
          <p:grpSp>
            <p:nvGrpSpPr>
              <p:cNvPr id="83" name="组合 82"/>
              <p:cNvGrpSpPr/>
              <p:nvPr/>
            </p:nvGrpSpPr>
            <p:grpSpPr>
              <a:xfrm>
                <a:off x="3272299" y="1707143"/>
                <a:ext cx="1636365" cy="1636364"/>
                <a:chOff x="1705098" y="2564901"/>
                <a:chExt cx="1800200" cy="1800199"/>
              </a:xfrm>
            </p:grpSpPr>
            <p:sp>
              <p:nvSpPr>
                <p:cNvPr id="85" name="椭圆 84"/>
                <p:cNvSpPr/>
                <p:nvPr/>
              </p:nvSpPr>
              <p:spPr>
                <a:xfrm>
                  <a:off x="1705098" y="2564901"/>
                  <a:ext cx="1800200" cy="1800199"/>
                </a:xfrm>
                <a:prstGeom prst="ellipse">
                  <a:avLst/>
                </a:prstGeom>
                <a:solidFill>
                  <a:srgbClr val="006CC8"/>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sp>
              <p:nvSpPr>
                <p:cNvPr id="86" name="椭圆 85"/>
                <p:cNvSpPr/>
                <p:nvPr/>
              </p:nvSpPr>
              <p:spPr>
                <a:xfrm>
                  <a:off x="1853307" y="2713112"/>
                  <a:ext cx="1503784" cy="1503784"/>
                </a:xfrm>
                <a:prstGeom prst="ellipse">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grpSp>
          <p:sp>
            <p:nvSpPr>
              <p:cNvPr id="84" name="TextBox 51"/>
              <p:cNvSpPr txBox="1"/>
              <p:nvPr/>
            </p:nvSpPr>
            <p:spPr>
              <a:xfrm>
                <a:off x="3461440" y="1927156"/>
                <a:ext cx="1258081" cy="1109232"/>
              </a:xfrm>
              <a:prstGeom prst="rect">
                <a:avLst/>
              </a:prstGeom>
              <a:noFill/>
            </p:spPr>
            <p:txBody>
              <a:bodyPr wrap="none" rtlCol="0" anchor="ctr">
                <a:spAutoFit/>
              </a:bodyPr>
              <a:lstStyle/>
              <a:p>
                <a:pPr algn="ctr"/>
                <a:r>
                  <a:rPr lang="en-US" altLang="zh-CN" sz="2800" b="1" dirty="0" smtClean="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rPr>
                  <a:t>02</a:t>
                </a:r>
                <a:endParaRPr lang="zh-CN" altLang="en-US" sz="2800" b="1" dirty="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endParaRPr>
              </a:p>
            </p:txBody>
          </p:sp>
        </p:grpSp>
      </p:grpSp>
      <p:grpSp>
        <p:nvGrpSpPr>
          <p:cNvPr id="87" name="组合 86"/>
          <p:cNvGrpSpPr/>
          <p:nvPr/>
        </p:nvGrpSpPr>
        <p:grpSpPr>
          <a:xfrm>
            <a:off x="7035448" y="3739584"/>
            <a:ext cx="3704597" cy="834610"/>
            <a:chOff x="1004595" y="1905762"/>
            <a:chExt cx="3705563" cy="834826"/>
          </a:xfrm>
        </p:grpSpPr>
        <p:sp>
          <p:nvSpPr>
            <p:cNvPr id="88" name="文本框 52"/>
            <p:cNvSpPr txBox="1"/>
            <p:nvPr/>
          </p:nvSpPr>
          <p:spPr>
            <a:xfrm>
              <a:off x="1966206" y="1919068"/>
              <a:ext cx="2641781" cy="430999"/>
            </a:xfrm>
            <a:prstGeom prst="rect">
              <a:avLst/>
            </a:prstGeom>
            <a:noFill/>
          </p:spPr>
          <p:txBody>
            <a:bodyPr wrap="square" rtlCol="0">
              <a:spAutoFit/>
            </a:bodyPr>
            <a:lstStyle/>
            <a:p>
              <a:r>
                <a:rPr lang="zh-CN" altLang="en-US" sz="2200" b="1" dirty="0" smtClean="0">
                  <a:solidFill>
                    <a:schemeClr val="tx1">
                      <a:lumMod val="85000"/>
                      <a:lumOff val="15000"/>
                    </a:schemeClr>
                  </a:solidFill>
                  <a:latin typeface="字魂105号-简雅黑" panose="00000500000000000000" pitchFamily="2" charset="-122"/>
                  <a:ea typeface="字魂105号-简雅黑" panose="00000500000000000000" pitchFamily="2" charset="-122"/>
                </a:rPr>
                <a:t>企业宣传介绍</a:t>
              </a:r>
              <a:endParaRPr lang="zh-CN" altLang="en-US" sz="2200" b="1"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sp>
          <p:nvSpPr>
            <p:cNvPr id="89" name="文本框 53"/>
            <p:cNvSpPr txBox="1"/>
            <p:nvPr/>
          </p:nvSpPr>
          <p:spPr>
            <a:xfrm>
              <a:off x="1966205" y="2340374"/>
              <a:ext cx="2743953" cy="400214"/>
            </a:xfrm>
            <a:prstGeom prst="rect">
              <a:avLst/>
            </a:prstGeom>
            <a:noFill/>
          </p:spPr>
          <p:txBody>
            <a:bodyPr wrap="square" rtlCol="0">
              <a:spAutoFit/>
            </a:bodyPr>
            <a:lstStyle/>
            <a:p>
              <a:pPr algn="just"/>
              <a:r>
                <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rPr>
                <a:t>请在此处输入详细的文字介绍表达主题的含义和内容请在此处输入含义和</a:t>
              </a:r>
              <a:r>
                <a:rPr lang="zh-CN" altLang="en-US" sz="1000" dirty="0" smtClean="0">
                  <a:solidFill>
                    <a:schemeClr val="bg1">
                      <a:lumMod val="50000"/>
                    </a:schemeClr>
                  </a:solidFill>
                  <a:latin typeface="字魂105号-简雅黑" panose="00000500000000000000" pitchFamily="2" charset="-122"/>
                  <a:ea typeface="字魂105号-简雅黑" panose="00000500000000000000" pitchFamily="2" charset="-122"/>
                </a:rPr>
                <a:t>内容</a:t>
              </a:r>
              <a:endPar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endParaRPr>
            </a:p>
          </p:txBody>
        </p:sp>
        <p:grpSp>
          <p:nvGrpSpPr>
            <p:cNvPr id="90" name="组合 89"/>
            <p:cNvGrpSpPr/>
            <p:nvPr/>
          </p:nvGrpSpPr>
          <p:grpSpPr>
            <a:xfrm>
              <a:off x="1004595" y="1905762"/>
              <a:ext cx="772068" cy="772066"/>
              <a:chOff x="3272299" y="1707143"/>
              <a:chExt cx="1636365" cy="1636364"/>
            </a:xfrm>
          </p:grpSpPr>
          <p:grpSp>
            <p:nvGrpSpPr>
              <p:cNvPr id="91" name="组合 90"/>
              <p:cNvGrpSpPr/>
              <p:nvPr/>
            </p:nvGrpSpPr>
            <p:grpSpPr>
              <a:xfrm>
                <a:off x="3272299" y="1707143"/>
                <a:ext cx="1636365" cy="1636364"/>
                <a:chOff x="1705098" y="2564901"/>
                <a:chExt cx="1800200" cy="1800199"/>
              </a:xfrm>
            </p:grpSpPr>
            <p:sp>
              <p:nvSpPr>
                <p:cNvPr id="93" name="椭圆 92"/>
                <p:cNvSpPr/>
                <p:nvPr/>
              </p:nvSpPr>
              <p:spPr>
                <a:xfrm>
                  <a:off x="1705098" y="2564901"/>
                  <a:ext cx="1800200" cy="1800199"/>
                </a:xfrm>
                <a:prstGeom prst="ellipse">
                  <a:avLst/>
                </a:prstGeom>
                <a:solidFill>
                  <a:srgbClr val="006CC8"/>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sp>
              <p:nvSpPr>
                <p:cNvPr id="94" name="椭圆 93"/>
                <p:cNvSpPr/>
                <p:nvPr/>
              </p:nvSpPr>
              <p:spPr>
                <a:xfrm>
                  <a:off x="1853307" y="2713112"/>
                  <a:ext cx="1503784" cy="1503784"/>
                </a:xfrm>
                <a:prstGeom prst="ellipse">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grpSp>
          <p:sp>
            <p:nvSpPr>
              <p:cNvPr id="92" name="TextBox 51"/>
              <p:cNvSpPr txBox="1"/>
              <p:nvPr/>
            </p:nvSpPr>
            <p:spPr>
              <a:xfrm>
                <a:off x="3466536" y="1927156"/>
                <a:ext cx="1247888" cy="1109232"/>
              </a:xfrm>
              <a:prstGeom prst="rect">
                <a:avLst/>
              </a:prstGeom>
              <a:noFill/>
            </p:spPr>
            <p:txBody>
              <a:bodyPr wrap="none" rtlCol="0" anchor="ctr">
                <a:spAutoFit/>
              </a:bodyPr>
              <a:lstStyle/>
              <a:p>
                <a:pPr algn="ctr"/>
                <a:r>
                  <a:rPr lang="en-US" altLang="zh-CN" sz="2800" b="1" dirty="0" smtClean="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rPr>
                  <a:t>03</a:t>
                </a:r>
                <a:endParaRPr lang="zh-CN" altLang="en-US" sz="2800" b="1" dirty="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endParaRPr>
              </a:p>
            </p:txBody>
          </p:sp>
        </p:grpSp>
      </p:grpSp>
      <p:grpSp>
        <p:nvGrpSpPr>
          <p:cNvPr id="95" name="组合 94"/>
          <p:cNvGrpSpPr/>
          <p:nvPr/>
        </p:nvGrpSpPr>
        <p:grpSpPr>
          <a:xfrm>
            <a:off x="7035448" y="5006306"/>
            <a:ext cx="3704597" cy="834610"/>
            <a:chOff x="1004595" y="1905762"/>
            <a:chExt cx="3705563" cy="834826"/>
          </a:xfrm>
        </p:grpSpPr>
        <p:sp>
          <p:nvSpPr>
            <p:cNvPr id="96" name="文本框 52"/>
            <p:cNvSpPr txBox="1"/>
            <p:nvPr/>
          </p:nvSpPr>
          <p:spPr>
            <a:xfrm>
              <a:off x="1966206" y="1919068"/>
              <a:ext cx="2641781" cy="430999"/>
            </a:xfrm>
            <a:prstGeom prst="rect">
              <a:avLst/>
            </a:prstGeom>
            <a:noFill/>
          </p:spPr>
          <p:txBody>
            <a:bodyPr wrap="square" rtlCol="0">
              <a:spAutoFit/>
            </a:bodyPr>
            <a:lstStyle/>
            <a:p>
              <a:r>
                <a:rPr lang="zh-CN" altLang="en-US" sz="2200" b="1" dirty="0" smtClean="0">
                  <a:solidFill>
                    <a:schemeClr val="tx1">
                      <a:lumMod val="85000"/>
                      <a:lumOff val="15000"/>
                    </a:schemeClr>
                  </a:solidFill>
                  <a:latin typeface="字魂105号-简雅黑" panose="00000500000000000000" pitchFamily="2" charset="-122"/>
                  <a:ea typeface="字魂105号-简雅黑" panose="00000500000000000000" pitchFamily="2" charset="-122"/>
                </a:rPr>
                <a:t>企业宣传介绍</a:t>
              </a:r>
              <a:endParaRPr lang="zh-CN" altLang="en-US" sz="2200" b="1"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sp>
          <p:nvSpPr>
            <p:cNvPr id="97" name="文本框 53"/>
            <p:cNvSpPr txBox="1"/>
            <p:nvPr/>
          </p:nvSpPr>
          <p:spPr>
            <a:xfrm>
              <a:off x="1966205" y="2340374"/>
              <a:ext cx="2743953" cy="400214"/>
            </a:xfrm>
            <a:prstGeom prst="rect">
              <a:avLst/>
            </a:prstGeom>
            <a:noFill/>
          </p:spPr>
          <p:txBody>
            <a:bodyPr wrap="square" rtlCol="0">
              <a:spAutoFit/>
            </a:bodyPr>
            <a:lstStyle/>
            <a:p>
              <a:pPr algn="just"/>
              <a:r>
                <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rPr>
                <a:t>请在此处输入详细的文字介绍表达主题的含义和内容请在此处输入含义和</a:t>
              </a:r>
              <a:r>
                <a:rPr lang="zh-CN" altLang="en-US" sz="1000" dirty="0" smtClean="0">
                  <a:solidFill>
                    <a:schemeClr val="bg1">
                      <a:lumMod val="50000"/>
                    </a:schemeClr>
                  </a:solidFill>
                  <a:latin typeface="字魂105号-简雅黑" panose="00000500000000000000" pitchFamily="2" charset="-122"/>
                  <a:ea typeface="字魂105号-简雅黑" panose="00000500000000000000" pitchFamily="2" charset="-122"/>
                </a:rPr>
                <a:t>内容</a:t>
              </a:r>
              <a:endParaRPr lang="zh-CN" altLang="en-US" sz="1000" dirty="0">
                <a:solidFill>
                  <a:schemeClr val="bg1">
                    <a:lumMod val="50000"/>
                  </a:schemeClr>
                </a:solidFill>
                <a:latin typeface="字魂105号-简雅黑" panose="00000500000000000000" pitchFamily="2" charset="-122"/>
                <a:ea typeface="字魂105号-简雅黑" panose="00000500000000000000" pitchFamily="2" charset="-122"/>
              </a:endParaRPr>
            </a:p>
          </p:txBody>
        </p:sp>
        <p:grpSp>
          <p:nvGrpSpPr>
            <p:cNvPr id="98" name="组合 97"/>
            <p:cNvGrpSpPr/>
            <p:nvPr/>
          </p:nvGrpSpPr>
          <p:grpSpPr>
            <a:xfrm>
              <a:off x="1004595" y="1905762"/>
              <a:ext cx="772068" cy="772066"/>
              <a:chOff x="3272299" y="1707143"/>
              <a:chExt cx="1636365" cy="1636364"/>
            </a:xfrm>
          </p:grpSpPr>
          <p:grpSp>
            <p:nvGrpSpPr>
              <p:cNvPr id="99" name="组合 98"/>
              <p:cNvGrpSpPr/>
              <p:nvPr/>
            </p:nvGrpSpPr>
            <p:grpSpPr>
              <a:xfrm>
                <a:off x="3272299" y="1707143"/>
                <a:ext cx="1636365" cy="1636364"/>
                <a:chOff x="1705098" y="2564901"/>
                <a:chExt cx="1800200" cy="1800199"/>
              </a:xfrm>
            </p:grpSpPr>
            <p:sp>
              <p:nvSpPr>
                <p:cNvPr id="101" name="椭圆 100"/>
                <p:cNvSpPr/>
                <p:nvPr/>
              </p:nvSpPr>
              <p:spPr>
                <a:xfrm>
                  <a:off x="1705098" y="2564901"/>
                  <a:ext cx="1800200" cy="1800199"/>
                </a:xfrm>
                <a:prstGeom prst="ellipse">
                  <a:avLst/>
                </a:prstGeom>
                <a:solidFill>
                  <a:srgbClr val="006CC8"/>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sp>
              <p:nvSpPr>
                <p:cNvPr id="102" name="椭圆 101"/>
                <p:cNvSpPr/>
                <p:nvPr/>
              </p:nvSpPr>
              <p:spPr>
                <a:xfrm>
                  <a:off x="1853307" y="2713112"/>
                  <a:ext cx="1503784" cy="1503784"/>
                </a:xfrm>
                <a:prstGeom prst="ellipse">
                  <a:avLst/>
                </a:prstGeom>
                <a:blipFill>
                  <a:blip r:embed="rId2"/>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字魂105号-简雅黑" panose="00000500000000000000" pitchFamily="2" charset="-122"/>
                    <a:ea typeface="字魂105号-简雅黑" panose="00000500000000000000" pitchFamily="2" charset="-122"/>
                  </a:endParaRPr>
                </a:p>
              </p:txBody>
            </p:sp>
          </p:grpSp>
          <p:sp>
            <p:nvSpPr>
              <p:cNvPr id="100" name="TextBox 51"/>
              <p:cNvSpPr txBox="1"/>
              <p:nvPr/>
            </p:nvSpPr>
            <p:spPr>
              <a:xfrm>
                <a:off x="3447846" y="1927156"/>
                <a:ext cx="1285268" cy="1109232"/>
              </a:xfrm>
              <a:prstGeom prst="rect">
                <a:avLst/>
              </a:prstGeom>
              <a:noFill/>
            </p:spPr>
            <p:txBody>
              <a:bodyPr wrap="none" rtlCol="0" anchor="ctr">
                <a:spAutoFit/>
              </a:bodyPr>
              <a:lstStyle/>
              <a:p>
                <a:pPr algn="ctr"/>
                <a:r>
                  <a:rPr lang="en-US" altLang="zh-CN" sz="2800" b="1" dirty="0" smtClean="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rPr>
                  <a:t>04</a:t>
                </a:r>
                <a:endParaRPr lang="zh-CN" altLang="en-US" sz="2800" b="1" dirty="0">
                  <a:solidFill>
                    <a:srgbClr val="404040"/>
                  </a:solidFill>
                  <a:latin typeface="字魂105号-简雅黑" panose="00000500000000000000" pitchFamily="2" charset="-122"/>
                  <a:ea typeface="字魂105号-简雅黑" panose="00000500000000000000" pitchFamily="2" charset="-122"/>
                  <a:cs typeface="Aparajita" panose="020B0604020202020204" pitchFamily="34" charset="0"/>
                </a:endParaRPr>
              </a:p>
            </p:txBody>
          </p:sp>
        </p:grpSp>
      </p:grpSp>
      <p:grpSp>
        <p:nvGrpSpPr>
          <p:cNvPr id="2" name="组合 1"/>
          <p:cNvGrpSpPr/>
          <p:nvPr/>
        </p:nvGrpSpPr>
        <p:grpSpPr>
          <a:xfrm rot="4560000">
            <a:off x="610235" y="1397635"/>
            <a:ext cx="5351780" cy="8322310"/>
            <a:chOff x="713950" y="0"/>
            <a:chExt cx="5149212" cy="8322590"/>
          </a:xfrm>
        </p:grpSpPr>
        <p:sp>
          <p:nvSpPr>
            <p:cNvPr id="5" name="平行四边形 4"/>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组合 5"/>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3" name="等腰三角形 2"/>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等腰三角形 17"/>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等腰三角形 18"/>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grpSp>
        <p:grpSp>
          <p:nvGrpSpPr>
            <p:cNvPr id="25" name="组合 24"/>
            <p:cNvGrpSpPr/>
            <p:nvPr/>
          </p:nvGrpSpPr>
          <p:grpSpPr>
            <a:xfrm>
              <a:off x="713950" y="3605746"/>
              <a:ext cx="5133780" cy="4716844"/>
              <a:chOff x="713950" y="3605746"/>
              <a:chExt cx="5133780" cy="3815135"/>
            </a:xfrm>
          </p:grpSpPr>
          <p:sp>
            <p:nvSpPr>
              <p:cNvPr id="26"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31" name="矩形 30"/>
          <p:cNvSpPr/>
          <p:nvPr/>
        </p:nvSpPr>
        <p:spPr>
          <a:xfrm>
            <a:off x="1874404" y="899235"/>
            <a:ext cx="1420582" cy="1015663"/>
          </a:xfrm>
          <a:prstGeom prst="rect">
            <a:avLst/>
          </a:prstGeom>
          <a:solidFill>
            <a:srgbClr val="006CC8"/>
          </a:solidFill>
        </p:spPr>
        <p:txBody>
          <a:bodyPr wrap="none">
            <a:spAutoFit/>
          </a:bodyPr>
          <a:p>
            <a:pPr algn="ctr"/>
            <a:r>
              <a:rPr lang="en-US" altLang="zh-CN" sz="6000" dirty="0">
                <a:solidFill>
                  <a:schemeClr val="bg1"/>
                </a:solidFill>
                <a:latin typeface="Impact" panose="020B0806030902050204" pitchFamily="34" charset="0"/>
              </a:rPr>
              <a:t>C</a:t>
            </a:r>
            <a:r>
              <a:rPr lang="en-US" altLang="zh-CN" sz="2000" dirty="0">
                <a:solidFill>
                  <a:schemeClr val="bg1"/>
                </a:solidFill>
                <a:latin typeface="Impact" panose="020B0806030902050204" pitchFamily="34" charset="0"/>
              </a:rPr>
              <a:t>ontents</a:t>
            </a:r>
            <a:endParaRPr lang="zh-CN" altLang="en-US" sz="2000" dirty="0">
              <a:solidFill>
                <a:schemeClr val="bg1"/>
              </a:solidFill>
              <a:latin typeface="Impact" panose="020B0806030902050204" pitchFamily="34" charset="0"/>
            </a:endParaRPr>
          </a:p>
        </p:txBody>
      </p:sp>
      <p:sp>
        <p:nvSpPr>
          <p:cNvPr id="32" name="矩形 31"/>
          <p:cNvSpPr/>
          <p:nvPr/>
        </p:nvSpPr>
        <p:spPr>
          <a:xfrm>
            <a:off x="2337232" y="1022157"/>
            <a:ext cx="902811" cy="523220"/>
          </a:xfrm>
          <a:prstGeom prst="rect">
            <a:avLst/>
          </a:prstGeom>
          <a:solidFill>
            <a:srgbClr val="006CC8"/>
          </a:solidFill>
        </p:spPr>
        <p:txBody>
          <a:bodyPr wrap="none">
            <a:spAutoFit/>
          </a:bodyPr>
          <a:p>
            <a:r>
              <a:rPr lang="zh-CN" altLang="en-US" sz="2800" b="1" dirty="0">
                <a:solidFill>
                  <a:schemeClr val="bg1"/>
                </a:solidFill>
                <a:latin typeface="Impact" panose="020B0806030902050204" pitchFamily="34" charset="0"/>
              </a:rPr>
              <a:t>目录</a:t>
            </a:r>
            <a:endParaRPr lang="zh-CN" altLang="en-US" sz="2800" b="1" dirty="0">
              <a:solidFill>
                <a:schemeClr val="bg1"/>
              </a:solidFill>
              <a:latin typeface="Impact" panose="020B0806030902050204" pitchFamily="34" charset="0"/>
            </a:endParaRPr>
          </a:p>
        </p:txBody>
      </p:sp>
    </p:spTree>
  </p:cSld>
  <p:clrMapOvr>
    <a:masterClrMapping/>
  </p:clrMapOvr>
  <p:transition spd="slow" advClick="0" advTm="0">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752216" y="3326896"/>
            <a:ext cx="2621280" cy="829945"/>
          </a:xfrm>
          <a:prstGeom prst="rect">
            <a:avLst/>
          </a:prstGeom>
          <a:noFill/>
        </p:spPr>
        <p:txBody>
          <a:bodyPr wrap="none" rtlCol="0">
            <a:spAutoFit/>
          </a:bodyPr>
          <a:lstStyle/>
          <a:p>
            <a:pPr algn="ctr"/>
            <a:r>
              <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rPr>
              <a:t>输入标题</a:t>
            </a:r>
            <a:endPar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436078" y="1711601"/>
            <a:ext cx="1253553" cy="1253549"/>
            <a:chOff x="3272299" y="1707143"/>
            <a:chExt cx="1636365" cy="1636364"/>
          </a:xfrm>
        </p:grpSpPr>
        <p:grpSp>
          <p:nvGrpSpPr>
            <p:cNvPr id="16" name="组合 15"/>
            <p:cNvGrpSpPr/>
            <p:nvPr/>
          </p:nvGrpSpPr>
          <p:grpSpPr>
            <a:xfrm>
              <a:off x="3272299" y="1707143"/>
              <a:ext cx="1636365" cy="1636364"/>
              <a:chOff x="1705098" y="2564901"/>
              <a:chExt cx="1800200" cy="1800199"/>
            </a:xfrm>
          </p:grpSpPr>
          <p:sp>
            <p:nvSpPr>
              <p:cNvPr id="18" name="椭圆 17"/>
              <p:cNvSpPr/>
              <p:nvPr/>
            </p:nvSpPr>
            <p:spPr>
              <a:xfrm>
                <a:off x="1705098" y="2564901"/>
                <a:ext cx="1800200" cy="1800199"/>
              </a:xfrm>
              <a:prstGeom prst="ellipse">
                <a:avLst/>
              </a:prstGeom>
              <a:solidFill>
                <a:srgbClr val="004C98"/>
              </a:solidFill>
              <a:ln>
                <a:no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sp>
            <p:nvSpPr>
              <p:cNvPr id="19" name="椭圆 18"/>
              <p:cNvSpPr/>
              <p:nvPr/>
            </p:nvSpPr>
            <p:spPr>
              <a:xfrm>
                <a:off x="1853307" y="2713112"/>
                <a:ext cx="1503784" cy="1503784"/>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grpSp>
        <p:sp>
          <p:nvSpPr>
            <p:cNvPr id="17" name="TextBox 51"/>
            <p:cNvSpPr txBox="1"/>
            <p:nvPr/>
          </p:nvSpPr>
          <p:spPr>
            <a:xfrm>
              <a:off x="3549690" y="2023639"/>
              <a:ext cx="1080164" cy="1004417"/>
            </a:xfrm>
            <a:prstGeom prst="rect">
              <a:avLst/>
            </a:prstGeom>
            <a:noFill/>
          </p:spPr>
          <p:txBody>
            <a:bodyPr wrap="none" rtlCol="0" anchor="ctr">
              <a:spAutoFit/>
            </a:bodyPr>
            <a:lstStyle/>
            <a:p>
              <a:pPr algn="ctr"/>
              <a:r>
                <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rPr>
                <a:t>01</a:t>
              </a:r>
              <a:endPar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8" name="文本框 27"/>
          <p:cNvSpPr txBox="1"/>
          <p:nvPr/>
        </p:nvSpPr>
        <p:spPr>
          <a:xfrm>
            <a:off x="2300825" y="4195884"/>
            <a:ext cx="5548774" cy="521938"/>
          </a:xfrm>
          <a:prstGeom prst="rect">
            <a:avLst/>
          </a:prstGeom>
          <a:noFill/>
        </p:spPr>
        <p:txBody>
          <a:bodyPr wrap="square" rtlCol="0">
            <a:spAutoFit/>
          </a:bodyPr>
          <a:lstStyle/>
          <a:p>
            <a:pPr algn="ctr">
              <a:lnSpc>
                <a:spcPct val="150000"/>
              </a:lnSpc>
            </a:pP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Black gold atmosphere business etiquette training Black gold atmosphere business etiquette training Black gold atmosphere business etiquette training </a:t>
            </a:r>
            <a:r>
              <a:rPr lang="en-US" altLang="zh-CN" sz="1000" dirty="0" err="1"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ppt</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nvGrpSpPr>
          <p:cNvPr id="25" name="组合 24"/>
          <p:cNvGrpSpPr/>
          <p:nvPr/>
        </p:nvGrpSpPr>
        <p:grpSpPr>
          <a:xfrm flipH="1">
            <a:off x="9048519" y="1421429"/>
            <a:ext cx="3203190" cy="4758254"/>
            <a:chOff x="-1362082" y="1331259"/>
            <a:chExt cx="3203190" cy="4758254"/>
          </a:xfrm>
          <a:effectLst>
            <a:outerShdw blurRad="190500" dist="63500" dir="2700000" algn="tl" rotWithShape="0">
              <a:prstClr val="black">
                <a:alpha val="30000"/>
              </a:prstClr>
            </a:outerShdw>
          </a:effectLst>
        </p:grpSpPr>
        <p:sp>
          <p:nvSpPr>
            <p:cNvPr id="26" name="等腰三角形 25"/>
            <p:cNvSpPr/>
            <p:nvPr/>
          </p:nvSpPr>
          <p:spPr>
            <a:xfrm rot="5400000">
              <a:off x="-159548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7" name="等腰三角形 26"/>
            <p:cNvSpPr/>
            <p:nvPr/>
          </p:nvSpPr>
          <p:spPr>
            <a:xfrm rot="5400000">
              <a:off x="-1773664"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9" name="等腰三角形 28"/>
            <p:cNvSpPr/>
            <p:nvPr/>
          </p:nvSpPr>
          <p:spPr>
            <a:xfrm rot="5400000">
              <a:off x="-2248786" y="2652919"/>
              <a:ext cx="4758254" cy="2114933"/>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0" name="等腰三角形 29"/>
            <p:cNvSpPr/>
            <p:nvPr/>
          </p:nvSpPr>
          <p:spPr>
            <a:xfrm rot="5400000">
              <a:off x="-253411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1" name="等腰三角形 30"/>
            <p:cNvSpPr/>
            <p:nvPr/>
          </p:nvSpPr>
          <p:spPr>
            <a:xfrm rot="5400000">
              <a:off x="-2683742"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grpSp>
      <p:sp>
        <p:nvSpPr>
          <p:cNvPr id="33" name="TextBox 13"/>
          <p:cNvSpPr txBox="1"/>
          <p:nvPr/>
        </p:nvSpPr>
        <p:spPr>
          <a:xfrm>
            <a:off x="3479150" y="5176573"/>
            <a:ext cx="79259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4"/>
          <p:cNvSpPr txBox="1"/>
          <p:nvPr/>
        </p:nvSpPr>
        <p:spPr>
          <a:xfrm>
            <a:off x="4473657" y="5176573"/>
            <a:ext cx="1074401"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5502018" y="5176573"/>
            <a:ext cx="811659"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16"/>
          <p:cNvSpPr/>
          <p:nvPr/>
        </p:nvSpPr>
        <p:spPr bwMode="auto">
          <a:xfrm>
            <a:off x="33430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53656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16"/>
          <p:cNvSpPr/>
          <p:nvPr/>
        </p:nvSpPr>
        <p:spPr bwMode="auto">
          <a:xfrm>
            <a:off x="43543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15"/>
          <p:cNvSpPr txBox="1"/>
          <p:nvPr/>
        </p:nvSpPr>
        <p:spPr>
          <a:xfrm>
            <a:off x="6513050" y="5176573"/>
            <a:ext cx="868354" cy="246221"/>
          </a:xfrm>
          <a:prstGeom prst="rect">
            <a:avLst/>
          </a:prstGeom>
          <a:noFill/>
        </p:spPr>
        <p:txBody>
          <a:bodyPr wrap="square" rtlCol="0">
            <a:spAutoFit/>
          </a:bodyPr>
          <a:lstStyle/>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Freeform 16"/>
          <p:cNvSpPr/>
          <p:nvPr/>
        </p:nvSpPr>
        <p:spPr bwMode="auto">
          <a:xfrm>
            <a:off x="63769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2923038" y="4965233"/>
            <a:ext cx="4529076"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10800000">
            <a:off x="-1395730" y="-1716405"/>
            <a:ext cx="5351780" cy="8322310"/>
            <a:chOff x="713950" y="0"/>
            <a:chExt cx="5149212" cy="8322590"/>
          </a:xfrm>
        </p:grpSpPr>
        <p:sp>
          <p:nvSpPr>
            <p:cNvPr id="2" name="平行四边形 1"/>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9" name="等腰三角形 8"/>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grpSp>
        <p:grpSp>
          <p:nvGrpSpPr>
            <p:cNvPr id="10" name="组合 9"/>
            <p:cNvGrpSpPr/>
            <p:nvPr/>
          </p:nvGrpSpPr>
          <p:grpSpPr>
            <a:xfrm>
              <a:off x="713950" y="3605746"/>
              <a:ext cx="5133780" cy="4716844"/>
              <a:chOff x="713950" y="3605746"/>
              <a:chExt cx="5133780" cy="3815135"/>
            </a:xfrm>
          </p:grpSpPr>
          <p:sp>
            <p:nvSpPr>
              <p:cNvPr id="14"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14"/>
          <p:cNvSpPr/>
          <p:nvPr/>
        </p:nvSpPr>
        <p:spPr>
          <a:xfrm>
            <a:off x="4324535" y="1605152"/>
            <a:ext cx="3111127" cy="1555540"/>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chemeClr val="accent1"/>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任意多边形 16"/>
          <p:cNvSpPr/>
          <p:nvPr/>
        </p:nvSpPr>
        <p:spPr>
          <a:xfrm>
            <a:off x="7041617" y="3156775"/>
            <a:ext cx="3111127" cy="1555538"/>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任意多边形 17"/>
          <p:cNvSpPr/>
          <p:nvPr/>
        </p:nvSpPr>
        <p:spPr>
          <a:xfrm>
            <a:off x="1607456" y="3156775"/>
            <a:ext cx="3111127" cy="1555538"/>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chemeClr val="accent1"/>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任意多边形 18"/>
          <p:cNvSpPr/>
          <p:nvPr/>
        </p:nvSpPr>
        <p:spPr>
          <a:xfrm>
            <a:off x="1607456" y="1605152"/>
            <a:ext cx="3111127" cy="1555540"/>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任意多边形 19"/>
          <p:cNvSpPr/>
          <p:nvPr/>
        </p:nvSpPr>
        <p:spPr>
          <a:xfrm>
            <a:off x="7041617" y="1605152"/>
            <a:ext cx="3111127" cy="1555540"/>
          </a:xfrm>
          <a:custGeom>
            <a:avLst/>
            <a:gdLst/>
            <a:ahLst/>
            <a:cxnLst/>
            <a:rect l="0" t="0" r="0" b="0"/>
            <a:pathLst>
              <a:path w="120000" h="120000" extrusionOk="0">
                <a:moveTo>
                  <a:pt x="60000" y="30583"/>
                </a:moveTo>
                <a:cubicBezTo>
                  <a:pt x="84688" y="30583"/>
                  <a:pt x="104705" y="70616"/>
                  <a:pt x="104705" y="120000"/>
                </a:cubicBezTo>
                <a:lnTo>
                  <a:pt x="120000" y="120000"/>
                </a:lnTo>
                <a:cubicBezTo>
                  <a:pt x="120000" y="53727"/>
                  <a:pt x="93138" y="0"/>
                  <a:pt x="60000" y="0"/>
                </a:cubicBezTo>
                <a:cubicBezTo>
                  <a:pt x="26861" y="0"/>
                  <a:pt x="0" y="53727"/>
                  <a:pt x="0" y="120000"/>
                </a:cubicBezTo>
                <a:lnTo>
                  <a:pt x="15294" y="120000"/>
                </a:lnTo>
                <a:cubicBezTo>
                  <a:pt x="15294" y="70616"/>
                  <a:pt x="35311" y="30583"/>
                  <a:pt x="60000" y="30583"/>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任意多边形 21"/>
          <p:cNvSpPr/>
          <p:nvPr/>
        </p:nvSpPr>
        <p:spPr>
          <a:xfrm>
            <a:off x="4324535" y="3156775"/>
            <a:ext cx="3111127" cy="1555538"/>
          </a:xfrm>
          <a:custGeom>
            <a:avLst/>
            <a:gdLst/>
            <a:ahLst/>
            <a:cxnLst/>
            <a:rect l="0" t="0" r="0" b="0"/>
            <a:pathLst>
              <a:path w="120000" h="120000" extrusionOk="0">
                <a:moveTo>
                  <a:pt x="60000" y="89416"/>
                </a:moveTo>
                <a:cubicBezTo>
                  <a:pt x="35311" y="89416"/>
                  <a:pt x="15294" y="49383"/>
                  <a:pt x="15294" y="0"/>
                </a:cubicBezTo>
                <a:lnTo>
                  <a:pt x="0" y="0"/>
                </a:lnTo>
                <a:cubicBezTo>
                  <a:pt x="0" y="66272"/>
                  <a:pt x="26861" y="120000"/>
                  <a:pt x="60000" y="120000"/>
                </a:cubicBezTo>
                <a:cubicBezTo>
                  <a:pt x="93138" y="120000"/>
                  <a:pt x="120000" y="66272"/>
                  <a:pt x="120000" y="0"/>
                </a:cubicBezTo>
                <a:lnTo>
                  <a:pt x="104705" y="0"/>
                </a:lnTo>
                <a:cubicBezTo>
                  <a:pt x="104705" y="49383"/>
                  <a:pt x="84688" y="89416"/>
                  <a:pt x="60000" y="89416"/>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任意多边形 23"/>
          <p:cNvSpPr/>
          <p:nvPr/>
        </p:nvSpPr>
        <p:spPr>
          <a:xfrm>
            <a:off x="2879194" y="2447427"/>
            <a:ext cx="567650" cy="432487"/>
          </a:xfrm>
          <a:custGeom>
            <a:avLst/>
            <a:gdLst/>
            <a:ahLst/>
            <a:cxnLst/>
            <a:rect l="0" t="0" r="0" b="0"/>
            <a:pathLst>
              <a:path w="120000" h="120000" extrusionOk="0">
                <a:moveTo>
                  <a:pt x="77144" y="56250"/>
                </a:moveTo>
                <a:lnTo>
                  <a:pt x="42855" y="56250"/>
                </a:lnTo>
                <a:lnTo>
                  <a:pt x="42855" y="69377"/>
                </a:lnTo>
                <a:cubicBezTo>
                  <a:pt x="42855" y="70627"/>
                  <a:pt x="43333" y="71250"/>
                  <a:pt x="44283" y="71250"/>
                </a:cubicBezTo>
                <a:lnTo>
                  <a:pt x="75716" y="71250"/>
                </a:lnTo>
                <a:cubicBezTo>
                  <a:pt x="76666" y="71250"/>
                  <a:pt x="77144" y="70627"/>
                  <a:pt x="77144" y="69377"/>
                </a:cubicBezTo>
                <a:cubicBezTo>
                  <a:pt x="77144" y="69377"/>
                  <a:pt x="77144" y="56250"/>
                  <a:pt x="77144" y="56250"/>
                </a:cubicBezTo>
                <a:close/>
                <a:moveTo>
                  <a:pt x="75716" y="0"/>
                </a:moveTo>
                <a:cubicBezTo>
                  <a:pt x="76905" y="0"/>
                  <a:pt x="77916" y="550"/>
                  <a:pt x="78750" y="1638"/>
                </a:cubicBezTo>
                <a:cubicBezTo>
                  <a:pt x="79583" y="2733"/>
                  <a:pt x="80000" y="4066"/>
                  <a:pt x="80000" y="5622"/>
                </a:cubicBezTo>
                <a:lnTo>
                  <a:pt x="80000" y="20627"/>
                </a:lnTo>
                <a:cubicBezTo>
                  <a:pt x="80000" y="21877"/>
                  <a:pt x="79522" y="22500"/>
                  <a:pt x="78572" y="22500"/>
                </a:cubicBezTo>
                <a:cubicBezTo>
                  <a:pt x="77616" y="22500"/>
                  <a:pt x="77144" y="21877"/>
                  <a:pt x="77144" y="20627"/>
                </a:cubicBezTo>
                <a:lnTo>
                  <a:pt x="77144" y="5622"/>
                </a:lnTo>
                <a:cubicBezTo>
                  <a:pt x="77144" y="4377"/>
                  <a:pt x="76666" y="3750"/>
                  <a:pt x="75716" y="3750"/>
                </a:cubicBezTo>
                <a:lnTo>
                  <a:pt x="44283" y="3750"/>
                </a:lnTo>
                <a:cubicBezTo>
                  <a:pt x="43333" y="3750"/>
                  <a:pt x="42855" y="4377"/>
                  <a:pt x="42855" y="5622"/>
                </a:cubicBezTo>
                <a:lnTo>
                  <a:pt x="42855" y="20627"/>
                </a:lnTo>
                <a:cubicBezTo>
                  <a:pt x="42855" y="21877"/>
                  <a:pt x="42377" y="22500"/>
                  <a:pt x="41427" y="22500"/>
                </a:cubicBezTo>
                <a:cubicBezTo>
                  <a:pt x="40472" y="22500"/>
                  <a:pt x="40000" y="21877"/>
                  <a:pt x="40000" y="20627"/>
                </a:cubicBezTo>
                <a:lnTo>
                  <a:pt x="40000" y="5622"/>
                </a:lnTo>
                <a:cubicBezTo>
                  <a:pt x="40000" y="4066"/>
                  <a:pt x="40416" y="2733"/>
                  <a:pt x="41250" y="1638"/>
                </a:cubicBezTo>
                <a:cubicBezTo>
                  <a:pt x="42083" y="550"/>
                  <a:pt x="43094" y="0"/>
                  <a:pt x="44283" y="0"/>
                </a:cubicBezTo>
                <a:cubicBezTo>
                  <a:pt x="44283" y="0"/>
                  <a:pt x="75716" y="0"/>
                  <a:pt x="75716" y="0"/>
                </a:cubicBezTo>
                <a:close/>
                <a:moveTo>
                  <a:pt x="117144" y="31872"/>
                </a:moveTo>
                <a:cubicBezTo>
                  <a:pt x="117144" y="30627"/>
                  <a:pt x="116666" y="30000"/>
                  <a:pt x="115716" y="30000"/>
                </a:cubicBezTo>
                <a:lnTo>
                  <a:pt x="4283" y="30000"/>
                </a:lnTo>
                <a:cubicBezTo>
                  <a:pt x="3333" y="30000"/>
                  <a:pt x="2855" y="30627"/>
                  <a:pt x="2855" y="31872"/>
                </a:cubicBezTo>
                <a:lnTo>
                  <a:pt x="2855" y="52500"/>
                </a:lnTo>
                <a:lnTo>
                  <a:pt x="117144" y="52500"/>
                </a:lnTo>
                <a:cubicBezTo>
                  <a:pt x="117144" y="52500"/>
                  <a:pt x="117144" y="31872"/>
                  <a:pt x="117144" y="31872"/>
                </a:cubicBezTo>
                <a:close/>
                <a:moveTo>
                  <a:pt x="120000" y="65627"/>
                </a:moveTo>
                <a:lnTo>
                  <a:pt x="120000" y="114377"/>
                </a:lnTo>
                <a:cubicBezTo>
                  <a:pt x="120000" y="115933"/>
                  <a:pt x="119583" y="117266"/>
                  <a:pt x="118750" y="118361"/>
                </a:cubicBezTo>
                <a:cubicBezTo>
                  <a:pt x="117916" y="119450"/>
                  <a:pt x="116905" y="120000"/>
                  <a:pt x="115716" y="120000"/>
                </a:cubicBezTo>
                <a:lnTo>
                  <a:pt x="4283" y="120000"/>
                </a:lnTo>
                <a:cubicBezTo>
                  <a:pt x="3094" y="120000"/>
                  <a:pt x="2083" y="119450"/>
                  <a:pt x="1250" y="118361"/>
                </a:cubicBezTo>
                <a:cubicBezTo>
                  <a:pt x="416" y="117266"/>
                  <a:pt x="0" y="115933"/>
                  <a:pt x="0" y="114377"/>
                </a:cubicBezTo>
                <a:lnTo>
                  <a:pt x="0" y="65627"/>
                </a:lnTo>
                <a:cubicBezTo>
                  <a:pt x="0" y="64377"/>
                  <a:pt x="472" y="63750"/>
                  <a:pt x="1427" y="63750"/>
                </a:cubicBezTo>
                <a:cubicBezTo>
                  <a:pt x="2377" y="63750"/>
                  <a:pt x="2855" y="64377"/>
                  <a:pt x="2855" y="65627"/>
                </a:cubicBezTo>
                <a:lnTo>
                  <a:pt x="2855" y="114377"/>
                </a:lnTo>
                <a:cubicBezTo>
                  <a:pt x="2855" y="115622"/>
                  <a:pt x="3333" y="116250"/>
                  <a:pt x="4283" y="116250"/>
                </a:cubicBezTo>
                <a:lnTo>
                  <a:pt x="115716" y="116250"/>
                </a:lnTo>
                <a:cubicBezTo>
                  <a:pt x="116666" y="116250"/>
                  <a:pt x="117144" y="115622"/>
                  <a:pt x="117144" y="114377"/>
                </a:cubicBezTo>
                <a:lnTo>
                  <a:pt x="117144" y="65627"/>
                </a:lnTo>
                <a:cubicBezTo>
                  <a:pt x="117144" y="64377"/>
                  <a:pt x="117616" y="63750"/>
                  <a:pt x="118572" y="63750"/>
                </a:cubicBezTo>
                <a:cubicBezTo>
                  <a:pt x="119522" y="63750"/>
                  <a:pt x="120000" y="64377"/>
                  <a:pt x="120000" y="65627"/>
                </a:cubicBezTo>
                <a:close/>
                <a:moveTo>
                  <a:pt x="118750" y="27888"/>
                </a:moveTo>
                <a:cubicBezTo>
                  <a:pt x="119583" y="28983"/>
                  <a:pt x="120000" y="30316"/>
                  <a:pt x="120000" y="31872"/>
                </a:cubicBezTo>
                <a:lnTo>
                  <a:pt x="120000" y="54377"/>
                </a:lnTo>
                <a:cubicBezTo>
                  <a:pt x="120000" y="55627"/>
                  <a:pt x="119522" y="56250"/>
                  <a:pt x="118572" y="56250"/>
                </a:cubicBezTo>
                <a:lnTo>
                  <a:pt x="80000" y="56250"/>
                </a:lnTo>
                <a:lnTo>
                  <a:pt x="80000" y="69377"/>
                </a:lnTo>
                <a:cubicBezTo>
                  <a:pt x="80000" y="70938"/>
                  <a:pt x="79583" y="72266"/>
                  <a:pt x="78750" y="73361"/>
                </a:cubicBezTo>
                <a:cubicBezTo>
                  <a:pt x="77916" y="74455"/>
                  <a:pt x="76905" y="75000"/>
                  <a:pt x="75716" y="75000"/>
                </a:cubicBezTo>
                <a:lnTo>
                  <a:pt x="44283" y="75000"/>
                </a:lnTo>
                <a:cubicBezTo>
                  <a:pt x="43094" y="75000"/>
                  <a:pt x="42083" y="74455"/>
                  <a:pt x="41250" y="73361"/>
                </a:cubicBezTo>
                <a:cubicBezTo>
                  <a:pt x="40416" y="72266"/>
                  <a:pt x="40000" y="70938"/>
                  <a:pt x="40000" y="69377"/>
                </a:cubicBezTo>
                <a:lnTo>
                  <a:pt x="40000" y="56250"/>
                </a:lnTo>
                <a:lnTo>
                  <a:pt x="1427" y="56250"/>
                </a:lnTo>
                <a:cubicBezTo>
                  <a:pt x="472" y="56250"/>
                  <a:pt x="0" y="55627"/>
                  <a:pt x="0" y="54377"/>
                </a:cubicBezTo>
                <a:lnTo>
                  <a:pt x="0" y="31872"/>
                </a:lnTo>
                <a:cubicBezTo>
                  <a:pt x="0" y="30316"/>
                  <a:pt x="416" y="28983"/>
                  <a:pt x="1250" y="27888"/>
                </a:cubicBezTo>
                <a:cubicBezTo>
                  <a:pt x="2083" y="26800"/>
                  <a:pt x="3094" y="26250"/>
                  <a:pt x="4283" y="26250"/>
                </a:cubicBezTo>
                <a:lnTo>
                  <a:pt x="115716" y="26250"/>
                </a:lnTo>
                <a:cubicBezTo>
                  <a:pt x="116905" y="26250"/>
                  <a:pt x="117916" y="26800"/>
                  <a:pt x="118750" y="27888"/>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任意多边形 24"/>
          <p:cNvSpPr/>
          <p:nvPr/>
        </p:nvSpPr>
        <p:spPr>
          <a:xfrm>
            <a:off x="5662217" y="2463692"/>
            <a:ext cx="435762" cy="437266"/>
          </a:xfrm>
          <a:custGeom>
            <a:avLst/>
            <a:gdLst/>
            <a:ahLst/>
            <a:cxnLst/>
            <a:rect l="0" t="0" r="0" b="0"/>
            <a:pathLst>
              <a:path w="120000" h="120000" extrusionOk="0">
                <a:moveTo>
                  <a:pt x="115023" y="109016"/>
                </a:moveTo>
                <a:cubicBezTo>
                  <a:pt x="116112" y="108079"/>
                  <a:pt x="116112" y="107148"/>
                  <a:pt x="115023" y="106211"/>
                </a:cubicBezTo>
                <a:lnTo>
                  <a:pt x="77499" y="68823"/>
                </a:lnTo>
                <a:cubicBezTo>
                  <a:pt x="76717" y="67886"/>
                  <a:pt x="76756" y="66988"/>
                  <a:pt x="77616" y="66135"/>
                </a:cubicBezTo>
                <a:cubicBezTo>
                  <a:pt x="78477" y="65277"/>
                  <a:pt x="79376" y="65238"/>
                  <a:pt x="80314" y="66018"/>
                </a:cubicBezTo>
                <a:lnTo>
                  <a:pt x="117838" y="103407"/>
                </a:lnTo>
                <a:cubicBezTo>
                  <a:pt x="118927" y="104656"/>
                  <a:pt x="119480" y="106055"/>
                  <a:pt x="119480" y="107616"/>
                </a:cubicBezTo>
                <a:cubicBezTo>
                  <a:pt x="119480" y="109172"/>
                  <a:pt x="118927" y="110577"/>
                  <a:pt x="117838" y="111820"/>
                </a:cubicBezTo>
                <a:lnTo>
                  <a:pt x="112442" y="117429"/>
                </a:lnTo>
                <a:cubicBezTo>
                  <a:pt x="111191" y="118516"/>
                  <a:pt x="109744" y="119063"/>
                  <a:pt x="108102" y="119063"/>
                </a:cubicBezTo>
                <a:cubicBezTo>
                  <a:pt x="106460" y="119063"/>
                  <a:pt x="105092" y="118516"/>
                  <a:pt x="104002" y="117429"/>
                </a:cubicBezTo>
                <a:lnTo>
                  <a:pt x="66244" y="80040"/>
                </a:lnTo>
                <a:cubicBezTo>
                  <a:pt x="65462" y="79104"/>
                  <a:pt x="65501" y="78206"/>
                  <a:pt x="66361" y="77347"/>
                </a:cubicBezTo>
                <a:cubicBezTo>
                  <a:pt x="67222" y="76494"/>
                  <a:pt x="68121" y="76455"/>
                  <a:pt x="69059" y="77236"/>
                </a:cubicBezTo>
                <a:lnTo>
                  <a:pt x="106577" y="114625"/>
                </a:lnTo>
                <a:cubicBezTo>
                  <a:pt x="107672" y="115712"/>
                  <a:pt x="108689" y="115712"/>
                  <a:pt x="109627" y="114625"/>
                </a:cubicBezTo>
                <a:cubicBezTo>
                  <a:pt x="109627" y="114625"/>
                  <a:pt x="115023" y="109016"/>
                  <a:pt x="115023" y="109016"/>
                </a:cubicBezTo>
                <a:close/>
                <a:moveTo>
                  <a:pt x="18175" y="13202"/>
                </a:moveTo>
                <a:lnTo>
                  <a:pt x="9495" y="4555"/>
                </a:lnTo>
                <a:lnTo>
                  <a:pt x="4568" y="9461"/>
                </a:lnTo>
                <a:lnTo>
                  <a:pt x="13248" y="18108"/>
                </a:lnTo>
                <a:cubicBezTo>
                  <a:pt x="13248" y="18108"/>
                  <a:pt x="18175" y="13202"/>
                  <a:pt x="18175" y="13202"/>
                </a:cubicBezTo>
                <a:close/>
                <a:moveTo>
                  <a:pt x="88994" y="19742"/>
                </a:moveTo>
                <a:cubicBezTo>
                  <a:pt x="88994" y="18187"/>
                  <a:pt x="89536" y="16787"/>
                  <a:pt x="90636" y="15538"/>
                </a:cubicBezTo>
                <a:lnTo>
                  <a:pt x="101891" y="4555"/>
                </a:lnTo>
                <a:cubicBezTo>
                  <a:pt x="94697" y="2375"/>
                  <a:pt x="88441" y="3936"/>
                  <a:pt x="83129" y="9227"/>
                </a:cubicBezTo>
                <a:cubicBezTo>
                  <a:pt x="80314" y="12031"/>
                  <a:pt x="78516" y="15499"/>
                  <a:pt x="77734" y="19625"/>
                </a:cubicBezTo>
                <a:cubicBezTo>
                  <a:pt x="76952" y="23756"/>
                  <a:pt x="77264" y="27615"/>
                  <a:pt x="78672" y="31194"/>
                </a:cubicBezTo>
                <a:cubicBezTo>
                  <a:pt x="78985" y="31975"/>
                  <a:pt x="78907" y="32677"/>
                  <a:pt x="78437" y="33302"/>
                </a:cubicBezTo>
                <a:lnTo>
                  <a:pt x="33412" y="78167"/>
                </a:lnTo>
                <a:cubicBezTo>
                  <a:pt x="32787" y="78791"/>
                  <a:pt x="32083" y="78870"/>
                  <a:pt x="31307" y="78401"/>
                </a:cubicBezTo>
                <a:cubicBezTo>
                  <a:pt x="29111" y="77465"/>
                  <a:pt x="26693" y="77002"/>
                  <a:pt x="24034" y="77002"/>
                </a:cubicBezTo>
                <a:cubicBezTo>
                  <a:pt x="18404" y="77002"/>
                  <a:pt x="13634" y="79026"/>
                  <a:pt x="9730" y="83073"/>
                </a:cubicBezTo>
                <a:cubicBezTo>
                  <a:pt x="4412" y="88220"/>
                  <a:pt x="2697" y="94291"/>
                  <a:pt x="4568" y="101305"/>
                </a:cubicBezTo>
                <a:lnTo>
                  <a:pt x="15594" y="90321"/>
                </a:lnTo>
                <a:cubicBezTo>
                  <a:pt x="16684" y="89234"/>
                  <a:pt x="18091" y="88649"/>
                  <a:pt x="19811" y="88565"/>
                </a:cubicBezTo>
                <a:cubicBezTo>
                  <a:pt x="21532" y="88493"/>
                  <a:pt x="22939" y="89000"/>
                  <a:pt x="24034" y="90087"/>
                </a:cubicBezTo>
                <a:lnTo>
                  <a:pt x="29664" y="95930"/>
                </a:lnTo>
                <a:cubicBezTo>
                  <a:pt x="30754" y="97179"/>
                  <a:pt x="31307" y="98579"/>
                  <a:pt x="31307" y="100134"/>
                </a:cubicBezTo>
                <a:cubicBezTo>
                  <a:pt x="31307" y="101695"/>
                  <a:pt x="30675" y="103095"/>
                  <a:pt x="29430" y="104344"/>
                </a:cubicBezTo>
                <a:lnTo>
                  <a:pt x="18404" y="115327"/>
                </a:lnTo>
                <a:cubicBezTo>
                  <a:pt x="21688" y="116414"/>
                  <a:pt x="25012" y="116532"/>
                  <a:pt x="28374" y="115679"/>
                </a:cubicBezTo>
                <a:cubicBezTo>
                  <a:pt x="31731" y="114820"/>
                  <a:pt x="34663" y="113142"/>
                  <a:pt x="37166" y="110650"/>
                </a:cubicBezTo>
                <a:cubicBezTo>
                  <a:pt x="39981" y="107845"/>
                  <a:pt x="41774" y="104383"/>
                  <a:pt x="42561" y="100251"/>
                </a:cubicBezTo>
                <a:cubicBezTo>
                  <a:pt x="43343" y="96126"/>
                  <a:pt x="43031" y="92273"/>
                  <a:pt x="41623" y="88682"/>
                </a:cubicBezTo>
                <a:cubicBezTo>
                  <a:pt x="41305" y="87907"/>
                  <a:pt x="41388" y="87205"/>
                  <a:pt x="41858" y="86580"/>
                </a:cubicBezTo>
                <a:lnTo>
                  <a:pt x="86883" y="41709"/>
                </a:lnTo>
                <a:cubicBezTo>
                  <a:pt x="87503" y="41247"/>
                  <a:pt x="88207" y="41168"/>
                  <a:pt x="88994" y="41481"/>
                </a:cubicBezTo>
                <a:cubicBezTo>
                  <a:pt x="91178" y="42412"/>
                  <a:pt x="93602" y="42880"/>
                  <a:pt x="96261" y="42880"/>
                </a:cubicBezTo>
                <a:cubicBezTo>
                  <a:pt x="101891" y="42880"/>
                  <a:pt x="106734" y="40934"/>
                  <a:pt x="110800" y="37037"/>
                </a:cubicBezTo>
                <a:cubicBezTo>
                  <a:pt x="115961" y="31746"/>
                  <a:pt x="117603" y="25585"/>
                  <a:pt x="115727" y="18577"/>
                </a:cubicBezTo>
                <a:lnTo>
                  <a:pt x="104706" y="29560"/>
                </a:lnTo>
                <a:cubicBezTo>
                  <a:pt x="103606" y="30653"/>
                  <a:pt x="102243" y="31194"/>
                  <a:pt x="100601" y="31194"/>
                </a:cubicBezTo>
                <a:cubicBezTo>
                  <a:pt x="98959" y="31194"/>
                  <a:pt x="97512" y="30653"/>
                  <a:pt x="96261" y="29560"/>
                </a:cubicBezTo>
                <a:lnTo>
                  <a:pt x="90636" y="23952"/>
                </a:lnTo>
                <a:cubicBezTo>
                  <a:pt x="89536" y="22708"/>
                  <a:pt x="88994" y="21303"/>
                  <a:pt x="88994" y="19742"/>
                </a:cubicBezTo>
                <a:close/>
                <a:moveTo>
                  <a:pt x="93446" y="18343"/>
                </a:moveTo>
                <a:cubicBezTo>
                  <a:pt x="92351" y="19279"/>
                  <a:pt x="92351" y="20210"/>
                  <a:pt x="93446" y="21147"/>
                </a:cubicBezTo>
                <a:lnTo>
                  <a:pt x="99076" y="26756"/>
                </a:lnTo>
                <a:cubicBezTo>
                  <a:pt x="100014" y="27849"/>
                  <a:pt x="100953" y="27849"/>
                  <a:pt x="101891" y="26756"/>
                </a:cubicBezTo>
                <a:lnTo>
                  <a:pt x="115023" y="13670"/>
                </a:lnTo>
                <a:cubicBezTo>
                  <a:pt x="115492" y="13202"/>
                  <a:pt x="116078" y="13046"/>
                  <a:pt x="116782" y="13202"/>
                </a:cubicBezTo>
                <a:cubicBezTo>
                  <a:pt x="117486" y="13358"/>
                  <a:pt x="117911" y="13749"/>
                  <a:pt x="118072" y="14367"/>
                </a:cubicBezTo>
                <a:cubicBezTo>
                  <a:pt x="119944" y="18577"/>
                  <a:pt x="120452" y="22981"/>
                  <a:pt x="119597" y="27576"/>
                </a:cubicBezTo>
                <a:cubicBezTo>
                  <a:pt x="118732" y="32170"/>
                  <a:pt x="116665" y="36184"/>
                  <a:pt x="113381" y="39607"/>
                </a:cubicBezTo>
                <a:cubicBezTo>
                  <a:pt x="108689" y="44285"/>
                  <a:pt x="102980" y="46621"/>
                  <a:pt x="96261" y="46621"/>
                </a:cubicBezTo>
                <a:cubicBezTo>
                  <a:pt x="93602" y="46621"/>
                  <a:pt x="91100" y="46153"/>
                  <a:pt x="88760" y="45216"/>
                </a:cubicBezTo>
                <a:lnTo>
                  <a:pt x="45377" y="88448"/>
                </a:lnTo>
                <a:cubicBezTo>
                  <a:pt x="46935" y="92658"/>
                  <a:pt x="47209" y="97062"/>
                  <a:pt x="46198" y="101656"/>
                </a:cubicBezTo>
                <a:cubicBezTo>
                  <a:pt x="45175" y="106250"/>
                  <a:pt x="43031" y="110109"/>
                  <a:pt x="39746" y="113220"/>
                </a:cubicBezTo>
                <a:cubicBezTo>
                  <a:pt x="35367" y="117741"/>
                  <a:pt x="30134" y="120000"/>
                  <a:pt x="24034" y="120000"/>
                </a:cubicBezTo>
                <a:cubicBezTo>
                  <a:pt x="20750" y="120000"/>
                  <a:pt x="17544" y="119219"/>
                  <a:pt x="14421" y="117663"/>
                </a:cubicBezTo>
                <a:cubicBezTo>
                  <a:pt x="13796" y="117351"/>
                  <a:pt x="13399" y="116883"/>
                  <a:pt x="13248" y="116258"/>
                </a:cubicBezTo>
                <a:cubicBezTo>
                  <a:pt x="13092" y="115634"/>
                  <a:pt x="13248" y="115093"/>
                  <a:pt x="13718" y="114625"/>
                </a:cubicBezTo>
                <a:lnTo>
                  <a:pt x="26849" y="101539"/>
                </a:lnTo>
                <a:cubicBezTo>
                  <a:pt x="27788" y="100603"/>
                  <a:pt x="27788" y="99666"/>
                  <a:pt x="26849" y="98735"/>
                </a:cubicBezTo>
                <a:lnTo>
                  <a:pt x="21219" y="92658"/>
                </a:lnTo>
                <a:cubicBezTo>
                  <a:pt x="20281" y="91877"/>
                  <a:pt x="19342" y="91955"/>
                  <a:pt x="18404" y="92892"/>
                </a:cubicBezTo>
                <a:lnTo>
                  <a:pt x="5272" y="106211"/>
                </a:lnTo>
                <a:cubicBezTo>
                  <a:pt x="4803" y="106680"/>
                  <a:pt x="4217" y="106836"/>
                  <a:pt x="3518" y="106680"/>
                </a:cubicBezTo>
                <a:cubicBezTo>
                  <a:pt x="2815" y="106524"/>
                  <a:pt x="2379" y="106133"/>
                  <a:pt x="2228" y="105509"/>
                </a:cubicBezTo>
                <a:cubicBezTo>
                  <a:pt x="351" y="101305"/>
                  <a:pt x="-156" y="96906"/>
                  <a:pt x="703" y="92306"/>
                </a:cubicBezTo>
                <a:cubicBezTo>
                  <a:pt x="1558" y="87712"/>
                  <a:pt x="3636" y="83698"/>
                  <a:pt x="6914" y="80269"/>
                </a:cubicBezTo>
                <a:cubicBezTo>
                  <a:pt x="11606" y="75597"/>
                  <a:pt x="17309" y="73261"/>
                  <a:pt x="24034" y="73261"/>
                </a:cubicBezTo>
                <a:cubicBezTo>
                  <a:pt x="26693" y="73261"/>
                  <a:pt x="29195" y="73729"/>
                  <a:pt x="31541" y="74660"/>
                </a:cubicBezTo>
                <a:lnTo>
                  <a:pt x="74924" y="31428"/>
                </a:lnTo>
                <a:cubicBezTo>
                  <a:pt x="73355" y="27224"/>
                  <a:pt x="73081" y="22825"/>
                  <a:pt x="74103" y="18226"/>
                </a:cubicBezTo>
                <a:cubicBezTo>
                  <a:pt x="75114" y="13631"/>
                  <a:pt x="77264" y="9779"/>
                  <a:pt x="80549" y="6657"/>
                </a:cubicBezTo>
                <a:cubicBezTo>
                  <a:pt x="83833" y="3233"/>
                  <a:pt x="87821" y="1131"/>
                  <a:pt x="92507" y="351"/>
                </a:cubicBezTo>
                <a:cubicBezTo>
                  <a:pt x="97199" y="-429"/>
                  <a:pt x="101657" y="195"/>
                  <a:pt x="105874" y="2219"/>
                </a:cubicBezTo>
                <a:cubicBezTo>
                  <a:pt x="106499" y="2531"/>
                  <a:pt x="106890" y="2999"/>
                  <a:pt x="107047" y="3618"/>
                </a:cubicBezTo>
                <a:cubicBezTo>
                  <a:pt x="107203" y="4242"/>
                  <a:pt x="107047" y="4789"/>
                  <a:pt x="106577" y="5257"/>
                </a:cubicBezTo>
                <a:cubicBezTo>
                  <a:pt x="106577" y="5257"/>
                  <a:pt x="93446" y="18343"/>
                  <a:pt x="93446" y="18343"/>
                </a:cubicBezTo>
                <a:close/>
                <a:moveTo>
                  <a:pt x="22157" y="14602"/>
                </a:moveTo>
                <a:lnTo>
                  <a:pt x="19577" y="16938"/>
                </a:lnTo>
                <a:lnTo>
                  <a:pt x="48421" y="45450"/>
                </a:lnTo>
                <a:cubicBezTo>
                  <a:pt x="49203" y="46387"/>
                  <a:pt x="49203" y="47318"/>
                  <a:pt x="48421" y="48255"/>
                </a:cubicBezTo>
                <a:cubicBezTo>
                  <a:pt x="47951" y="48567"/>
                  <a:pt x="47482" y="48723"/>
                  <a:pt x="47019" y="48723"/>
                </a:cubicBezTo>
                <a:cubicBezTo>
                  <a:pt x="46549" y="48723"/>
                  <a:pt x="46080" y="48567"/>
                  <a:pt x="45611" y="48255"/>
                </a:cubicBezTo>
                <a:lnTo>
                  <a:pt x="17002" y="19514"/>
                </a:lnTo>
                <a:lnTo>
                  <a:pt x="14656" y="22084"/>
                </a:lnTo>
                <a:cubicBezTo>
                  <a:pt x="14187" y="22396"/>
                  <a:pt x="13718" y="22547"/>
                  <a:pt x="13248" y="22547"/>
                </a:cubicBezTo>
                <a:cubicBezTo>
                  <a:pt x="12779" y="22547"/>
                  <a:pt x="12310" y="22396"/>
                  <a:pt x="11841" y="22084"/>
                </a:cubicBezTo>
                <a:lnTo>
                  <a:pt x="586" y="10866"/>
                </a:lnTo>
                <a:cubicBezTo>
                  <a:pt x="-195" y="9929"/>
                  <a:pt x="-195" y="8993"/>
                  <a:pt x="586" y="8062"/>
                </a:cubicBezTo>
                <a:lnTo>
                  <a:pt x="8087" y="579"/>
                </a:lnTo>
                <a:cubicBezTo>
                  <a:pt x="9026" y="-195"/>
                  <a:pt x="9964" y="-195"/>
                  <a:pt x="10902" y="579"/>
                </a:cubicBezTo>
                <a:lnTo>
                  <a:pt x="22157" y="11797"/>
                </a:lnTo>
                <a:cubicBezTo>
                  <a:pt x="22939" y="12734"/>
                  <a:pt x="22939" y="13670"/>
                  <a:pt x="22157" y="14602"/>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任意多边形 25"/>
          <p:cNvSpPr/>
          <p:nvPr/>
        </p:nvSpPr>
        <p:spPr>
          <a:xfrm>
            <a:off x="8406430" y="2460905"/>
            <a:ext cx="381500" cy="435989"/>
          </a:xfrm>
          <a:custGeom>
            <a:avLst/>
            <a:gdLst/>
            <a:ahLst/>
            <a:cxnLst/>
            <a:rect l="0" t="0" r="0" b="0"/>
            <a:pathLst>
              <a:path w="120000" h="120000" extrusionOk="0">
                <a:moveTo>
                  <a:pt x="34283" y="88122"/>
                </a:moveTo>
                <a:cubicBezTo>
                  <a:pt x="34283" y="86877"/>
                  <a:pt x="34994" y="86250"/>
                  <a:pt x="36427" y="86250"/>
                </a:cubicBezTo>
                <a:lnTo>
                  <a:pt x="83572" y="86250"/>
                </a:lnTo>
                <a:cubicBezTo>
                  <a:pt x="85000" y="86250"/>
                  <a:pt x="85716" y="86877"/>
                  <a:pt x="85716" y="88122"/>
                </a:cubicBezTo>
                <a:cubicBezTo>
                  <a:pt x="85716" y="89377"/>
                  <a:pt x="85000" y="90000"/>
                  <a:pt x="83572" y="90000"/>
                </a:cubicBezTo>
                <a:lnTo>
                  <a:pt x="36427" y="90000"/>
                </a:lnTo>
                <a:cubicBezTo>
                  <a:pt x="34994" y="90000"/>
                  <a:pt x="34283" y="89377"/>
                  <a:pt x="34283" y="88122"/>
                </a:cubicBezTo>
                <a:close/>
                <a:moveTo>
                  <a:pt x="34283" y="73127"/>
                </a:moveTo>
                <a:cubicBezTo>
                  <a:pt x="34283" y="71877"/>
                  <a:pt x="34994" y="71250"/>
                  <a:pt x="36427" y="71250"/>
                </a:cubicBezTo>
                <a:lnTo>
                  <a:pt x="83572" y="71250"/>
                </a:lnTo>
                <a:cubicBezTo>
                  <a:pt x="85000" y="71250"/>
                  <a:pt x="85716" y="71877"/>
                  <a:pt x="85716" y="73127"/>
                </a:cubicBezTo>
                <a:cubicBezTo>
                  <a:pt x="85716" y="74377"/>
                  <a:pt x="85000" y="75000"/>
                  <a:pt x="83572" y="75000"/>
                </a:cubicBezTo>
                <a:lnTo>
                  <a:pt x="36427" y="75000"/>
                </a:lnTo>
                <a:cubicBezTo>
                  <a:pt x="34994" y="75000"/>
                  <a:pt x="34283" y="74377"/>
                  <a:pt x="34283" y="73127"/>
                </a:cubicBezTo>
                <a:close/>
                <a:moveTo>
                  <a:pt x="34283" y="58127"/>
                </a:moveTo>
                <a:cubicBezTo>
                  <a:pt x="34283" y="56877"/>
                  <a:pt x="34994" y="56250"/>
                  <a:pt x="36427" y="56250"/>
                </a:cubicBezTo>
                <a:lnTo>
                  <a:pt x="83572" y="56250"/>
                </a:lnTo>
                <a:cubicBezTo>
                  <a:pt x="85000" y="56250"/>
                  <a:pt x="85716" y="56877"/>
                  <a:pt x="85716" y="58127"/>
                </a:cubicBezTo>
                <a:cubicBezTo>
                  <a:pt x="85716" y="59377"/>
                  <a:pt x="85000" y="60000"/>
                  <a:pt x="83572" y="60000"/>
                </a:cubicBezTo>
                <a:lnTo>
                  <a:pt x="36427" y="60000"/>
                </a:lnTo>
                <a:cubicBezTo>
                  <a:pt x="34994" y="60000"/>
                  <a:pt x="34283" y="59377"/>
                  <a:pt x="34283" y="58127"/>
                </a:cubicBezTo>
                <a:close/>
                <a:moveTo>
                  <a:pt x="34283" y="43127"/>
                </a:moveTo>
                <a:cubicBezTo>
                  <a:pt x="34283" y="41877"/>
                  <a:pt x="34994" y="41250"/>
                  <a:pt x="36427" y="41250"/>
                </a:cubicBezTo>
                <a:lnTo>
                  <a:pt x="83572" y="41250"/>
                </a:lnTo>
                <a:cubicBezTo>
                  <a:pt x="85000" y="41250"/>
                  <a:pt x="85716" y="41877"/>
                  <a:pt x="85716" y="43127"/>
                </a:cubicBezTo>
                <a:cubicBezTo>
                  <a:pt x="85716" y="44377"/>
                  <a:pt x="85000" y="45000"/>
                  <a:pt x="83572" y="45000"/>
                </a:cubicBezTo>
                <a:lnTo>
                  <a:pt x="36427" y="45000"/>
                </a:lnTo>
                <a:cubicBezTo>
                  <a:pt x="34994" y="45000"/>
                  <a:pt x="34283" y="44377"/>
                  <a:pt x="34283" y="43127"/>
                </a:cubicBezTo>
                <a:close/>
                <a:moveTo>
                  <a:pt x="34283" y="18750"/>
                </a:moveTo>
                <a:cubicBezTo>
                  <a:pt x="34283" y="21250"/>
                  <a:pt x="35711" y="22500"/>
                  <a:pt x="38572" y="22500"/>
                </a:cubicBezTo>
                <a:lnTo>
                  <a:pt x="81427" y="22500"/>
                </a:lnTo>
                <a:cubicBezTo>
                  <a:pt x="84283" y="22500"/>
                  <a:pt x="85716" y="21250"/>
                  <a:pt x="85716" y="18750"/>
                </a:cubicBezTo>
                <a:lnTo>
                  <a:pt x="85716" y="3750"/>
                </a:lnTo>
                <a:lnTo>
                  <a:pt x="34283" y="3750"/>
                </a:lnTo>
                <a:cubicBezTo>
                  <a:pt x="34283" y="3750"/>
                  <a:pt x="34283" y="18750"/>
                  <a:pt x="34283" y="18750"/>
                </a:cubicBezTo>
                <a:close/>
                <a:moveTo>
                  <a:pt x="32277" y="24255"/>
                </a:moveTo>
                <a:cubicBezTo>
                  <a:pt x="30755" y="22933"/>
                  <a:pt x="30000" y="21094"/>
                  <a:pt x="30000" y="18750"/>
                </a:cubicBezTo>
                <a:lnTo>
                  <a:pt x="30000" y="1872"/>
                </a:lnTo>
                <a:cubicBezTo>
                  <a:pt x="30000" y="627"/>
                  <a:pt x="30711" y="0"/>
                  <a:pt x="32144" y="0"/>
                </a:cubicBezTo>
                <a:lnTo>
                  <a:pt x="87855" y="0"/>
                </a:lnTo>
                <a:cubicBezTo>
                  <a:pt x="89283" y="0"/>
                  <a:pt x="90000" y="627"/>
                  <a:pt x="90000" y="1872"/>
                </a:cubicBezTo>
                <a:lnTo>
                  <a:pt x="90000" y="18750"/>
                </a:lnTo>
                <a:cubicBezTo>
                  <a:pt x="90000" y="21094"/>
                  <a:pt x="89238" y="22933"/>
                  <a:pt x="87722" y="24255"/>
                </a:cubicBezTo>
                <a:cubicBezTo>
                  <a:pt x="86205" y="25588"/>
                  <a:pt x="84105" y="26250"/>
                  <a:pt x="81427" y="26250"/>
                </a:cubicBezTo>
                <a:lnTo>
                  <a:pt x="38572" y="26250"/>
                </a:lnTo>
                <a:cubicBezTo>
                  <a:pt x="35894" y="26250"/>
                  <a:pt x="33794" y="25588"/>
                  <a:pt x="32277" y="24255"/>
                </a:cubicBezTo>
                <a:close/>
                <a:moveTo>
                  <a:pt x="17144" y="18750"/>
                </a:moveTo>
                <a:lnTo>
                  <a:pt x="17144" y="105000"/>
                </a:lnTo>
                <a:lnTo>
                  <a:pt x="102855" y="105000"/>
                </a:lnTo>
                <a:lnTo>
                  <a:pt x="102855" y="18750"/>
                </a:lnTo>
                <a:lnTo>
                  <a:pt x="96427" y="18750"/>
                </a:lnTo>
                <a:cubicBezTo>
                  <a:pt x="95000" y="18750"/>
                  <a:pt x="94283" y="18127"/>
                  <a:pt x="94283" y="16872"/>
                </a:cubicBezTo>
                <a:cubicBezTo>
                  <a:pt x="94283" y="15627"/>
                  <a:pt x="95000" y="15000"/>
                  <a:pt x="96427" y="15000"/>
                </a:cubicBezTo>
                <a:lnTo>
                  <a:pt x="105000" y="15000"/>
                </a:lnTo>
                <a:cubicBezTo>
                  <a:pt x="106427" y="15000"/>
                  <a:pt x="107144" y="15627"/>
                  <a:pt x="107144" y="16872"/>
                </a:cubicBezTo>
                <a:lnTo>
                  <a:pt x="107144" y="106872"/>
                </a:lnTo>
                <a:cubicBezTo>
                  <a:pt x="107144" y="108127"/>
                  <a:pt x="106427" y="108750"/>
                  <a:pt x="105000" y="108750"/>
                </a:cubicBezTo>
                <a:lnTo>
                  <a:pt x="15000" y="108750"/>
                </a:lnTo>
                <a:cubicBezTo>
                  <a:pt x="13566" y="108750"/>
                  <a:pt x="12855" y="108127"/>
                  <a:pt x="12855" y="106872"/>
                </a:cubicBezTo>
                <a:lnTo>
                  <a:pt x="12855" y="16872"/>
                </a:lnTo>
                <a:cubicBezTo>
                  <a:pt x="12855" y="15627"/>
                  <a:pt x="13566" y="15000"/>
                  <a:pt x="15000" y="15000"/>
                </a:cubicBezTo>
                <a:lnTo>
                  <a:pt x="23572" y="15000"/>
                </a:lnTo>
                <a:cubicBezTo>
                  <a:pt x="25000" y="15000"/>
                  <a:pt x="25716" y="15627"/>
                  <a:pt x="25716" y="16872"/>
                </a:cubicBezTo>
                <a:cubicBezTo>
                  <a:pt x="25716" y="18127"/>
                  <a:pt x="25000" y="18750"/>
                  <a:pt x="23572" y="18750"/>
                </a:cubicBezTo>
                <a:cubicBezTo>
                  <a:pt x="23572" y="18750"/>
                  <a:pt x="17144" y="18750"/>
                  <a:pt x="17144" y="18750"/>
                </a:cubicBezTo>
                <a:close/>
                <a:moveTo>
                  <a:pt x="1872" y="118361"/>
                </a:moveTo>
                <a:cubicBezTo>
                  <a:pt x="622" y="117266"/>
                  <a:pt x="0" y="115933"/>
                  <a:pt x="0" y="114377"/>
                </a:cubicBezTo>
                <a:lnTo>
                  <a:pt x="0" y="9372"/>
                </a:lnTo>
                <a:cubicBezTo>
                  <a:pt x="0" y="7816"/>
                  <a:pt x="622" y="6483"/>
                  <a:pt x="1872" y="5388"/>
                </a:cubicBezTo>
                <a:cubicBezTo>
                  <a:pt x="3122" y="4300"/>
                  <a:pt x="4638" y="3750"/>
                  <a:pt x="6427" y="3750"/>
                </a:cubicBezTo>
                <a:lnTo>
                  <a:pt x="23572" y="3750"/>
                </a:lnTo>
                <a:cubicBezTo>
                  <a:pt x="25000" y="3750"/>
                  <a:pt x="25716" y="4377"/>
                  <a:pt x="25716" y="5622"/>
                </a:cubicBezTo>
                <a:cubicBezTo>
                  <a:pt x="25716" y="6877"/>
                  <a:pt x="25000" y="7500"/>
                  <a:pt x="23572" y="7500"/>
                </a:cubicBezTo>
                <a:lnTo>
                  <a:pt x="6427" y="7500"/>
                </a:lnTo>
                <a:cubicBezTo>
                  <a:pt x="4994" y="7500"/>
                  <a:pt x="4283" y="8127"/>
                  <a:pt x="4283" y="9372"/>
                </a:cubicBezTo>
                <a:lnTo>
                  <a:pt x="4283" y="114377"/>
                </a:lnTo>
                <a:cubicBezTo>
                  <a:pt x="4283" y="115622"/>
                  <a:pt x="4994" y="116250"/>
                  <a:pt x="6427" y="116250"/>
                </a:cubicBezTo>
                <a:lnTo>
                  <a:pt x="113572" y="116250"/>
                </a:lnTo>
                <a:cubicBezTo>
                  <a:pt x="115000" y="116250"/>
                  <a:pt x="115716" y="115622"/>
                  <a:pt x="115716" y="114377"/>
                </a:cubicBezTo>
                <a:lnTo>
                  <a:pt x="115716" y="9372"/>
                </a:lnTo>
                <a:cubicBezTo>
                  <a:pt x="115716" y="8127"/>
                  <a:pt x="115000" y="7500"/>
                  <a:pt x="113572" y="7500"/>
                </a:cubicBezTo>
                <a:lnTo>
                  <a:pt x="96427" y="7500"/>
                </a:lnTo>
                <a:cubicBezTo>
                  <a:pt x="95000" y="7500"/>
                  <a:pt x="94283" y="6877"/>
                  <a:pt x="94283" y="5622"/>
                </a:cubicBezTo>
                <a:cubicBezTo>
                  <a:pt x="94283" y="4377"/>
                  <a:pt x="95000" y="3750"/>
                  <a:pt x="96427" y="3750"/>
                </a:cubicBezTo>
                <a:lnTo>
                  <a:pt x="113572" y="3750"/>
                </a:lnTo>
                <a:cubicBezTo>
                  <a:pt x="115355" y="3750"/>
                  <a:pt x="116872" y="4300"/>
                  <a:pt x="118127" y="5388"/>
                </a:cubicBezTo>
                <a:cubicBezTo>
                  <a:pt x="119372" y="6483"/>
                  <a:pt x="120000" y="7816"/>
                  <a:pt x="120000" y="9372"/>
                </a:cubicBezTo>
                <a:lnTo>
                  <a:pt x="120000" y="114377"/>
                </a:lnTo>
                <a:cubicBezTo>
                  <a:pt x="120000" y="115933"/>
                  <a:pt x="119372" y="117266"/>
                  <a:pt x="118127" y="118361"/>
                </a:cubicBezTo>
                <a:cubicBezTo>
                  <a:pt x="116872" y="119450"/>
                  <a:pt x="115355" y="120000"/>
                  <a:pt x="113572" y="120000"/>
                </a:cubicBezTo>
                <a:lnTo>
                  <a:pt x="6427" y="120000"/>
                </a:lnTo>
                <a:cubicBezTo>
                  <a:pt x="4638" y="120000"/>
                  <a:pt x="3122" y="119450"/>
                  <a:pt x="1872" y="118361"/>
                </a:cubicBezTo>
                <a:close/>
              </a:path>
            </a:pathLst>
          </a:custGeom>
          <a:solidFill>
            <a:srgbClr val="004C98"/>
          </a:solidFill>
          <a:ln>
            <a:noFill/>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Group 25"/>
          <p:cNvGrpSpPr/>
          <p:nvPr/>
        </p:nvGrpSpPr>
        <p:grpSpPr>
          <a:xfrm>
            <a:off x="1989265" y="2997114"/>
            <a:ext cx="2347508" cy="1107285"/>
            <a:chOff x="5157230" y="1101621"/>
            <a:chExt cx="2699991" cy="1107285"/>
          </a:xfrm>
        </p:grpSpPr>
        <p:sp>
          <p:nvSpPr>
            <p:cNvPr id="18" name="TextBox 26"/>
            <p:cNvSpPr txBox="1"/>
            <p:nvPr/>
          </p:nvSpPr>
          <p:spPr>
            <a:xfrm>
              <a:off x="5157230" y="1101621"/>
              <a:ext cx="2699991" cy="398468"/>
            </a:xfrm>
            <a:prstGeom prst="rect">
              <a:avLst/>
            </a:prstGeom>
            <a:noFill/>
          </p:spPr>
          <p:txBody>
            <a:bodyPr wrap="none" lIns="216000" tIns="0" rIns="216000" bIns="0" anchor="ctr" anchorCtr="1">
              <a:normAutofit/>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27"/>
            <p:cNvSpPr txBox="1"/>
            <p:nvPr/>
          </p:nvSpPr>
          <p:spPr>
            <a:xfrm>
              <a:off x="5157231" y="1500087"/>
              <a:ext cx="2699990" cy="708819"/>
            </a:xfrm>
            <a:prstGeom prst="rect">
              <a:avLst/>
            </a:prstGeom>
          </p:spPr>
          <p:txBody>
            <a:bodyPr vert="horz" wrap="square" lIns="216000" tIns="0" rIns="216000" bIns="0" anchor="t" anchorCtr="1">
              <a:noAutofit/>
            </a:bodyPr>
            <a:p>
              <a:pPr algn="ctr">
                <a:lnSpc>
                  <a:spcPct val="13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Group 25"/>
          <p:cNvGrpSpPr/>
          <p:nvPr/>
        </p:nvGrpSpPr>
        <p:grpSpPr>
          <a:xfrm>
            <a:off x="4706344" y="2997114"/>
            <a:ext cx="2347508" cy="1107285"/>
            <a:chOff x="5157230" y="1101621"/>
            <a:chExt cx="2699991" cy="1107285"/>
          </a:xfrm>
        </p:grpSpPr>
        <p:sp>
          <p:nvSpPr>
            <p:cNvPr id="25" name="TextBox 26"/>
            <p:cNvSpPr txBox="1"/>
            <p:nvPr/>
          </p:nvSpPr>
          <p:spPr>
            <a:xfrm>
              <a:off x="5157230" y="1101621"/>
              <a:ext cx="2699991" cy="398468"/>
            </a:xfrm>
            <a:prstGeom prst="rect">
              <a:avLst/>
            </a:prstGeom>
            <a:noFill/>
          </p:spPr>
          <p:txBody>
            <a:bodyPr wrap="none" lIns="216000" tIns="0" rIns="216000" bIns="0" anchor="ctr" anchorCtr="1">
              <a:normAutofit/>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157231" y="1500087"/>
              <a:ext cx="2699990" cy="708819"/>
            </a:xfrm>
            <a:prstGeom prst="rect">
              <a:avLst/>
            </a:prstGeom>
          </p:spPr>
          <p:txBody>
            <a:bodyPr vert="horz" wrap="square" lIns="216000" tIns="0" rIns="216000" bIns="0" anchor="t" anchorCtr="1">
              <a:noAutofit/>
            </a:bodyPr>
            <a:p>
              <a:pPr algn="ctr">
                <a:lnSpc>
                  <a:spcPct val="13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Group 25"/>
          <p:cNvGrpSpPr/>
          <p:nvPr/>
        </p:nvGrpSpPr>
        <p:grpSpPr>
          <a:xfrm>
            <a:off x="7423426" y="2997114"/>
            <a:ext cx="2347508" cy="1107285"/>
            <a:chOff x="5157230" y="1101621"/>
            <a:chExt cx="2699991" cy="1107285"/>
          </a:xfrm>
        </p:grpSpPr>
        <p:sp>
          <p:nvSpPr>
            <p:cNvPr id="30" name="TextBox 26"/>
            <p:cNvSpPr txBox="1"/>
            <p:nvPr/>
          </p:nvSpPr>
          <p:spPr>
            <a:xfrm>
              <a:off x="5157230" y="1101621"/>
              <a:ext cx="2699991" cy="398468"/>
            </a:xfrm>
            <a:prstGeom prst="rect">
              <a:avLst/>
            </a:prstGeom>
            <a:noFill/>
          </p:spPr>
          <p:txBody>
            <a:bodyPr wrap="none" lIns="216000" tIns="0" rIns="216000" bIns="0" anchor="ctr" anchorCtr="1">
              <a:normAutofit/>
            </a:bodyPr>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27"/>
            <p:cNvSpPr txBox="1"/>
            <p:nvPr/>
          </p:nvSpPr>
          <p:spPr>
            <a:xfrm>
              <a:off x="5157231" y="1500087"/>
              <a:ext cx="2699990" cy="708819"/>
            </a:xfrm>
            <a:prstGeom prst="rect">
              <a:avLst/>
            </a:prstGeom>
          </p:spPr>
          <p:txBody>
            <a:bodyPr vert="horz" wrap="square" lIns="216000" tIns="0" rIns="216000" bIns="0" anchor="t" anchorCtr="1">
              <a:noAutofit/>
            </a:bodyPr>
            <a:p>
              <a:pPr algn="ctr">
                <a:lnSpc>
                  <a:spcPct val="13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矩形 31"/>
          <p:cNvSpPr/>
          <p:nvPr/>
        </p:nvSpPr>
        <p:spPr>
          <a:xfrm>
            <a:off x="1163637" y="5058221"/>
            <a:ext cx="9432926" cy="521361"/>
          </a:xfrm>
          <a:prstGeom prst="rect">
            <a:avLst/>
          </a:prstGeom>
        </p:spPr>
        <p:txBody>
          <a:bodyPr wrap="square" lIns="0" tIns="0" rIns="0" bIns="0">
            <a:spAutoFit/>
          </a:bodyPr>
          <a:p>
            <a:pPr algn="ctr">
              <a:lnSpc>
                <a:spcPct val="15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单击此处添加文字阐述，添加简短问题说明文字，具体说明文字在此处添加此处单击此处添加文字阐述单击此处添加文字阐述，添加简短问题说明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55905" y="237490"/>
            <a:ext cx="3758565" cy="521970"/>
            <a:chOff x="403" y="374"/>
            <a:chExt cx="5919" cy="822"/>
          </a:xfrm>
        </p:grpSpPr>
        <p:grpSp>
          <p:nvGrpSpPr>
            <p:cNvPr id="21" name="组合 20"/>
            <p:cNvGrpSpPr/>
            <p:nvPr/>
          </p:nvGrpSpPr>
          <p:grpSpPr>
            <a:xfrm>
              <a:off x="403" y="572"/>
              <a:ext cx="637" cy="425"/>
              <a:chOff x="700307" y="318901"/>
              <a:chExt cx="1100537" cy="734356"/>
            </a:xfrm>
            <a:solidFill>
              <a:srgbClr val="004C98"/>
            </a:solidFill>
          </p:grpSpPr>
          <p:sp>
            <p:nvSpPr>
              <p:cNvPr id="22" name="矩形 21"/>
              <p:cNvSpPr>
                <a:spLocks noChangeAspect="1"/>
              </p:cNvSpPr>
              <p:nvPr/>
            </p:nvSpPr>
            <p:spPr>
              <a:xfrm rot="2700000">
                <a:off x="700307"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a:spLocks noChangeAspect="1"/>
              </p:cNvSpPr>
              <p:nvPr/>
            </p:nvSpPr>
            <p:spPr>
              <a:xfrm rot="2700000">
                <a:off x="1066489" y="318902"/>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4" name="矩形 23"/>
              <p:cNvSpPr>
                <a:spLocks noChangeAspect="1"/>
              </p:cNvSpPr>
              <p:nvPr/>
            </p:nvSpPr>
            <p:spPr>
              <a:xfrm rot="2700000">
                <a:off x="883398"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26" name="矩形 25"/>
            <p:cNvSpPr/>
            <p:nvPr/>
          </p:nvSpPr>
          <p:spPr>
            <a:xfrm>
              <a:off x="1174" y="374"/>
              <a:ext cx="2688" cy="822"/>
            </a:xfrm>
            <a:prstGeom prst="rect">
              <a:avLst/>
            </a:prstGeom>
          </p:spPr>
          <p:txBody>
            <a:bodyPr wrap="none">
              <a:spAutoFit/>
            </a:bodyPr>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矩形 26"/>
            <p:cNvSpPr/>
            <p:nvPr/>
          </p:nvSpPr>
          <p:spPr>
            <a:xfrm>
              <a:off x="3668" y="670"/>
              <a:ext cx="2654" cy="436"/>
            </a:xfrm>
            <a:prstGeom prst="rect">
              <a:avLst/>
            </a:prstGeom>
          </p:spPr>
          <p:txBody>
            <a:bodyPr wrap="none">
              <a:spAutoFit/>
            </a:bodyPr>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Company Introduction</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3" name="任意多边形 32"/>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solidFill>
            <a:srgbClr val="004C9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advClick="0" advTm="2000">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5905" y="237490"/>
            <a:ext cx="3758565" cy="521970"/>
            <a:chOff x="403" y="374"/>
            <a:chExt cx="5919" cy="822"/>
          </a:xfrm>
        </p:grpSpPr>
        <p:grpSp>
          <p:nvGrpSpPr>
            <p:cNvPr id="21" name="组合 20"/>
            <p:cNvGrpSpPr/>
            <p:nvPr/>
          </p:nvGrpSpPr>
          <p:grpSpPr>
            <a:xfrm>
              <a:off x="403" y="572"/>
              <a:ext cx="637" cy="425"/>
              <a:chOff x="700307" y="318901"/>
              <a:chExt cx="1100537" cy="734356"/>
            </a:xfrm>
            <a:solidFill>
              <a:srgbClr val="004C98"/>
            </a:solidFill>
          </p:grpSpPr>
          <p:sp>
            <p:nvSpPr>
              <p:cNvPr id="22" name="矩形 21"/>
              <p:cNvSpPr>
                <a:spLocks noChangeAspect="1"/>
              </p:cNvSpPr>
              <p:nvPr/>
            </p:nvSpPr>
            <p:spPr>
              <a:xfrm rot="2700000">
                <a:off x="700307"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a:spLocks noChangeAspect="1"/>
              </p:cNvSpPr>
              <p:nvPr/>
            </p:nvSpPr>
            <p:spPr>
              <a:xfrm rot="2700000">
                <a:off x="1066489" y="318902"/>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4" name="矩形 23"/>
              <p:cNvSpPr>
                <a:spLocks noChangeAspect="1"/>
              </p:cNvSpPr>
              <p:nvPr/>
            </p:nvSpPr>
            <p:spPr>
              <a:xfrm rot="2700000">
                <a:off x="883398"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26" name="矩形 25"/>
            <p:cNvSpPr/>
            <p:nvPr/>
          </p:nvSpPr>
          <p:spPr>
            <a:xfrm>
              <a:off x="1174" y="374"/>
              <a:ext cx="2688" cy="822"/>
            </a:xfrm>
            <a:prstGeom prst="rect">
              <a:avLst/>
            </a:prstGeom>
          </p:spPr>
          <p:txBody>
            <a:bodyPr wrap="none">
              <a:spAutoFit/>
            </a:bodyPr>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矩形 26"/>
            <p:cNvSpPr/>
            <p:nvPr/>
          </p:nvSpPr>
          <p:spPr>
            <a:xfrm>
              <a:off x="3668" y="670"/>
              <a:ext cx="2654" cy="436"/>
            </a:xfrm>
            <a:prstGeom prst="rect">
              <a:avLst/>
            </a:prstGeom>
          </p:spPr>
          <p:txBody>
            <a:bodyPr wrap="none">
              <a:spAutoFit/>
            </a:bodyPr>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Company Introduction</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3" name="任意多边形 32"/>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solidFill>
            <a:srgbClr val="004C9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 name="直接连接符 2"/>
          <p:cNvCxnSpPr/>
          <p:nvPr/>
        </p:nvCxnSpPr>
        <p:spPr>
          <a:xfrm>
            <a:off x="553744" y="1317280"/>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615995" y="1937030"/>
            <a:ext cx="2003641" cy="273010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6019804" y="1937030"/>
            <a:ext cx="2025077" cy="27301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AutoShape 1"/>
          <p:cNvSpPr/>
          <p:nvPr/>
        </p:nvSpPr>
        <p:spPr bwMode="auto">
          <a:xfrm>
            <a:off x="3534971" y="4667131"/>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10" name="AutoShape 2"/>
          <p:cNvSpPr/>
          <p:nvPr/>
        </p:nvSpPr>
        <p:spPr bwMode="auto">
          <a:xfrm>
            <a:off x="8064815" y="1936632"/>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5B9BD5"/>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34" name="AutoShape 4"/>
          <p:cNvSpPr/>
          <p:nvPr/>
        </p:nvSpPr>
        <p:spPr bwMode="auto">
          <a:xfrm>
            <a:off x="3598472" y="1942982"/>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4C98"/>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35" name="AutoShape 6"/>
          <p:cNvSpPr/>
          <p:nvPr/>
        </p:nvSpPr>
        <p:spPr bwMode="auto">
          <a:xfrm>
            <a:off x="1630078" y="4667131"/>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36" name="AutoShape 7"/>
          <p:cNvSpPr/>
          <p:nvPr/>
        </p:nvSpPr>
        <p:spPr bwMode="auto">
          <a:xfrm>
            <a:off x="6011338" y="4667131"/>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A0C563"/>
          </a:solidFill>
          <a:ln w="25400" cap="flat" cmpd="sng">
            <a:noFill/>
            <a:prstDash val="solid"/>
            <a:miter lim="0"/>
          </a:ln>
          <a:effec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37" name="AutoShape 8"/>
          <p:cNvSpPr/>
          <p:nvPr/>
        </p:nvSpPr>
        <p:spPr bwMode="auto">
          <a:xfrm>
            <a:off x="8055925" y="4667131"/>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latin typeface="微软雅黑" panose="020B0503020204020204" pitchFamily="34" charset="-122"/>
              <a:ea typeface="微软雅黑" panose="020B0503020204020204" pitchFamily="34" charset="-122"/>
              <a:cs typeface="Calibri" panose="020F0502020204030204" pitchFamily="34" charset="0"/>
            </a:endParaRPr>
          </a:p>
        </p:txBody>
      </p:sp>
      <p:sp>
        <p:nvSpPr>
          <p:cNvPr id="38" name="AutoShape 9"/>
          <p:cNvSpPr/>
          <p:nvPr/>
        </p:nvSpPr>
        <p:spPr bwMode="auto">
          <a:xfrm>
            <a:off x="3797426" y="2212931"/>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endPar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AutoShape 11"/>
          <p:cNvSpPr/>
          <p:nvPr/>
        </p:nvSpPr>
        <p:spPr bwMode="auto">
          <a:xfrm>
            <a:off x="8259113" y="2212931"/>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输入文字，</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点击添加相关标题文字，修改文字内容，也可以直接复制你的内容到此</a:t>
            </a: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。输入文字，</a:t>
            </a: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点击添加相关标题文字，修改文字内容，也可以直接复制你的内容到此。</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0" name="直接连接符 39"/>
          <p:cNvCxnSpPr/>
          <p:nvPr/>
        </p:nvCxnSpPr>
        <p:spPr>
          <a:xfrm>
            <a:off x="1615995" y="5070607"/>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604120" y="5153735"/>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TextBox 19"/>
          <p:cNvSpPr txBox="1"/>
          <p:nvPr/>
        </p:nvSpPr>
        <p:spPr>
          <a:xfrm>
            <a:off x="1451128" y="5408964"/>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olidFill>
                  <a:schemeClr val="tx1">
                    <a:lumMod val="75000"/>
                    <a:lumOff val="25000"/>
                  </a:schemeClr>
                </a:solidFill>
                <a:cs typeface="微软雅黑" panose="020B0503020204020204" pitchFamily="34" charset="-122"/>
                <a:sym typeface="Arial" panose="020B0604020202020204" pitchFamily="34" charset="0"/>
              </a:rPr>
              <a:t>输入文字，点击添加相关标题文字，修改文字内容，也可以直接复制你的内容到此</a:t>
            </a:r>
            <a:r>
              <a:rPr lang="zh-CN" altLang="en-US" dirty="0" smtClean="0">
                <a:solidFill>
                  <a:schemeClr val="tx1">
                    <a:lumMod val="75000"/>
                    <a:lumOff val="25000"/>
                  </a:schemeClr>
                </a:solidFill>
                <a:cs typeface="微软雅黑" panose="020B0503020204020204" pitchFamily="34" charset="-122"/>
                <a:sym typeface="Arial" panose="020B0604020202020204" pitchFamily="34" charset="0"/>
              </a:rPr>
              <a:t>。文字尽量控制在</a:t>
            </a:r>
            <a:r>
              <a:rPr lang="en-US" altLang="zh-CN" dirty="0" smtClean="0">
                <a:solidFill>
                  <a:schemeClr val="tx1">
                    <a:lumMod val="75000"/>
                    <a:lumOff val="25000"/>
                  </a:schemeClr>
                </a:solidFill>
                <a:cs typeface="微软雅黑" panose="020B0503020204020204" pitchFamily="34" charset="-122"/>
                <a:sym typeface="Arial" panose="020B0604020202020204" pitchFamily="34" charset="0"/>
              </a:rPr>
              <a:t>200</a:t>
            </a:r>
            <a:r>
              <a:rPr lang="zh-CN" altLang="en-US" dirty="0" smtClean="0">
                <a:solidFill>
                  <a:schemeClr val="tx1">
                    <a:lumMod val="75000"/>
                    <a:lumOff val="25000"/>
                  </a:schemeClr>
                </a:solidFill>
                <a:cs typeface="微软雅黑" panose="020B0503020204020204" pitchFamily="34" charset="-122"/>
                <a:sym typeface="Arial" panose="020B0604020202020204" pitchFamily="34" charset="0"/>
              </a:rPr>
              <a:t>字以内，从</a:t>
            </a:r>
            <a:r>
              <a:rPr lang="zh-CN" altLang="en-US" dirty="0">
                <a:solidFill>
                  <a:schemeClr val="tx1">
                    <a:lumMod val="75000"/>
                    <a:lumOff val="25000"/>
                  </a:schemeClr>
                </a:solidFill>
                <a:cs typeface="微软雅黑" panose="020B0503020204020204" pitchFamily="34" charset="-122"/>
                <a:sym typeface="Arial" panose="020B0604020202020204" pitchFamily="34" charset="0"/>
              </a:rPr>
              <a:t>顾客的角度出发，从排版到设计制作，为您打造最佳的</a:t>
            </a:r>
            <a:r>
              <a:rPr lang="en-US" altLang="zh-CN" dirty="0">
                <a:solidFill>
                  <a:schemeClr val="tx1">
                    <a:lumMod val="75000"/>
                    <a:lumOff val="25000"/>
                  </a:schemeClr>
                </a:solidFill>
                <a:cs typeface="微软雅黑" panose="020B0503020204020204" pitchFamily="34" charset="-122"/>
                <a:sym typeface="Arial" panose="020B0604020202020204" pitchFamily="34" charset="0"/>
              </a:rPr>
              <a:t>PPT</a:t>
            </a:r>
            <a:r>
              <a:rPr lang="zh-CN" altLang="en-US" dirty="0">
                <a:solidFill>
                  <a:schemeClr val="tx1">
                    <a:lumMod val="75000"/>
                    <a:lumOff val="25000"/>
                  </a:schemeClr>
                </a:solidFill>
                <a:cs typeface="微软雅黑" panose="020B0503020204020204" pitchFamily="34" charset="-122"/>
                <a:sym typeface="Arial" panose="020B0604020202020204" pitchFamily="34" charset="0"/>
              </a:rPr>
              <a:t>演示。</a:t>
            </a:r>
            <a:endParaRPr lang="zh-CN" altLang="en-US" dirty="0">
              <a:solidFill>
                <a:schemeClr val="tx1">
                  <a:lumMod val="75000"/>
                  <a:lumOff val="25000"/>
                </a:schemeClr>
              </a:solidFill>
              <a:cs typeface="微软雅黑" panose="020B0503020204020204" pitchFamily="34" charset="-122"/>
              <a:sym typeface="Arial" panose="020B0604020202020204" pitchFamily="34" charset="0"/>
            </a:endParaRPr>
          </a:p>
        </p:txBody>
      </p:sp>
    </p:spTree>
  </p:cSld>
  <p:clrMapOvr>
    <a:masterClrMapping/>
  </p:clrMapOvr>
  <p:transition spd="slow" advClick="0" advTm="2000">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55905" y="237490"/>
            <a:ext cx="3758565" cy="521970"/>
            <a:chOff x="403" y="374"/>
            <a:chExt cx="5919" cy="822"/>
          </a:xfrm>
        </p:grpSpPr>
        <p:grpSp>
          <p:nvGrpSpPr>
            <p:cNvPr id="21" name="组合 20"/>
            <p:cNvGrpSpPr/>
            <p:nvPr/>
          </p:nvGrpSpPr>
          <p:grpSpPr>
            <a:xfrm>
              <a:off x="403" y="572"/>
              <a:ext cx="637" cy="425"/>
              <a:chOff x="700307" y="318901"/>
              <a:chExt cx="1100537" cy="734356"/>
            </a:xfrm>
            <a:solidFill>
              <a:srgbClr val="004C98"/>
            </a:solidFill>
          </p:grpSpPr>
          <p:sp>
            <p:nvSpPr>
              <p:cNvPr id="22" name="矩形 21"/>
              <p:cNvSpPr>
                <a:spLocks noChangeAspect="1"/>
              </p:cNvSpPr>
              <p:nvPr/>
            </p:nvSpPr>
            <p:spPr>
              <a:xfrm rot="2700000">
                <a:off x="700307"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3" name="矩形 22"/>
              <p:cNvSpPr>
                <a:spLocks noChangeAspect="1"/>
              </p:cNvSpPr>
              <p:nvPr/>
            </p:nvSpPr>
            <p:spPr>
              <a:xfrm rot="2700000">
                <a:off x="1066489" y="318902"/>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4" name="矩形 23"/>
              <p:cNvSpPr>
                <a:spLocks noChangeAspect="1"/>
              </p:cNvSpPr>
              <p:nvPr/>
            </p:nvSpPr>
            <p:spPr>
              <a:xfrm rot="2700000">
                <a:off x="883398" y="318901"/>
                <a:ext cx="734355" cy="7343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26" name="矩形 25"/>
            <p:cNvSpPr/>
            <p:nvPr/>
          </p:nvSpPr>
          <p:spPr>
            <a:xfrm>
              <a:off x="1174" y="374"/>
              <a:ext cx="2688" cy="822"/>
            </a:xfrm>
            <a:prstGeom prst="rect">
              <a:avLst/>
            </a:prstGeom>
          </p:spPr>
          <p:txBody>
            <a:bodyPr wrap="none">
              <a:spAutoFit/>
            </a:bodyPr>
            <a:p>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矩形 26"/>
            <p:cNvSpPr/>
            <p:nvPr/>
          </p:nvSpPr>
          <p:spPr>
            <a:xfrm>
              <a:off x="3668" y="670"/>
              <a:ext cx="2654" cy="436"/>
            </a:xfrm>
            <a:prstGeom prst="rect">
              <a:avLst/>
            </a:prstGeom>
          </p:spPr>
          <p:txBody>
            <a:bodyPr wrap="none">
              <a:spAutoFit/>
            </a:bodyPr>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Company Introduction</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944245" y="1260475"/>
            <a:ext cx="9981761" cy="5146407"/>
            <a:chOff x="1967" y="2190"/>
            <a:chExt cx="14459" cy="7455"/>
          </a:xfrm>
        </p:grpSpPr>
        <p:sp>
          <p:nvSpPr>
            <p:cNvPr id="2" name="Shape 1624"/>
            <p:cNvSpPr/>
            <p:nvPr/>
          </p:nvSpPr>
          <p:spPr>
            <a:xfrm>
              <a:off x="4911" y="3716"/>
              <a:ext cx="9473" cy="530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004C98"/>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Text Placeholder 4"/>
            <p:cNvSpPr txBox="1"/>
            <p:nvPr/>
          </p:nvSpPr>
          <p:spPr>
            <a:xfrm>
              <a:off x="1967" y="6651"/>
              <a:ext cx="3090" cy="200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dirty="0">
                <a:solidFill>
                  <a:schemeClr val="tx1">
                    <a:lumMod val="75000"/>
                    <a:lumOff val="25000"/>
                  </a:schemeClr>
                </a:solidFill>
                <a:sym typeface="Arial" panose="020B0604020202020204" pitchFamily="34" charset="0"/>
              </a:endParaRPr>
            </a:p>
          </p:txBody>
        </p:sp>
        <p:sp>
          <p:nvSpPr>
            <p:cNvPr id="8" name="Shape 1626"/>
            <p:cNvSpPr/>
            <p:nvPr/>
          </p:nvSpPr>
          <p:spPr>
            <a:xfrm flipV="1">
              <a:off x="5616" y="6385"/>
              <a:ext cx="0" cy="1896"/>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27"/>
            <p:cNvSpPr/>
            <p:nvPr/>
          </p:nvSpPr>
          <p:spPr>
            <a:xfrm flipV="1">
              <a:off x="7432" y="4314"/>
              <a:ext cx="0" cy="2693"/>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28"/>
            <p:cNvSpPr/>
            <p:nvPr/>
          </p:nvSpPr>
          <p:spPr>
            <a:xfrm flipV="1">
              <a:off x="9183" y="3396"/>
              <a:ext cx="0" cy="2802"/>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29"/>
            <p:cNvSpPr/>
            <p:nvPr/>
          </p:nvSpPr>
          <p:spPr>
            <a:xfrm flipV="1">
              <a:off x="11637" y="5438"/>
              <a:ext cx="0" cy="1861"/>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30"/>
            <p:cNvSpPr/>
            <p:nvPr/>
          </p:nvSpPr>
          <p:spPr>
            <a:xfrm>
              <a:off x="5327" y="6098"/>
              <a:ext cx="578" cy="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0" tIns="16540" rIns="16540" bIns="16540" numCol="1" anchor="ctr">
              <a:noAutofit/>
            </a:bodyPr>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Shape 1636"/>
            <p:cNvSpPr/>
            <p:nvPr/>
          </p:nvSpPr>
          <p:spPr>
            <a:xfrm>
              <a:off x="7139" y="3998"/>
              <a:ext cx="578" cy="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4C98"/>
            </a:solidFill>
            <a:ln w="12700" cap="flat">
              <a:noFill/>
              <a:miter lim="400000"/>
            </a:ln>
            <a:effectLst/>
          </p:spPr>
          <p:txBody>
            <a:bodyPr wrap="square" lIns="16540" tIns="16540" rIns="16540" bIns="16540" numCol="1" anchor="ctr">
              <a:noAutofit/>
            </a:bodyPr>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Shape 1642"/>
            <p:cNvSpPr/>
            <p:nvPr/>
          </p:nvSpPr>
          <p:spPr>
            <a:xfrm>
              <a:off x="8898" y="2853"/>
              <a:ext cx="578" cy="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4C98"/>
            </a:solidFill>
            <a:ln w="12700" cap="flat">
              <a:noFill/>
              <a:miter lim="400000"/>
            </a:ln>
            <a:effectLst/>
          </p:spPr>
          <p:txBody>
            <a:bodyPr wrap="square" lIns="16540" tIns="16540" rIns="16540" bIns="16540" numCol="1" anchor="ctr">
              <a:noAutofit/>
            </a:bodyPr>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Shape 1648"/>
            <p:cNvSpPr/>
            <p:nvPr/>
          </p:nvSpPr>
          <p:spPr>
            <a:xfrm>
              <a:off x="11345" y="7065"/>
              <a:ext cx="578" cy="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0" tIns="16540" rIns="16540" bIns="16540" numCol="1" anchor="ctr">
              <a:noAutofit/>
            </a:bodyPr>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Shape 1653"/>
            <p:cNvSpPr/>
            <p:nvPr/>
          </p:nvSpPr>
          <p:spPr>
            <a:xfrm>
              <a:off x="5537" y="8214"/>
              <a:ext cx="158" cy="1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Shape 1654"/>
            <p:cNvSpPr/>
            <p:nvPr/>
          </p:nvSpPr>
          <p:spPr>
            <a:xfrm>
              <a:off x="7309" y="6887"/>
              <a:ext cx="246" cy="2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Shape 1655"/>
            <p:cNvSpPr/>
            <p:nvPr/>
          </p:nvSpPr>
          <p:spPr>
            <a:xfrm>
              <a:off x="9025" y="6045"/>
              <a:ext cx="316" cy="3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Shape 1656"/>
            <p:cNvSpPr/>
            <p:nvPr/>
          </p:nvSpPr>
          <p:spPr>
            <a:xfrm>
              <a:off x="11437" y="5246"/>
              <a:ext cx="391" cy="3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 Placeholder 4"/>
            <p:cNvSpPr txBox="1"/>
            <p:nvPr/>
          </p:nvSpPr>
          <p:spPr>
            <a:xfrm>
              <a:off x="3704" y="3538"/>
              <a:ext cx="3080" cy="200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dirty="0">
                <a:solidFill>
                  <a:schemeClr val="tx1">
                    <a:lumMod val="75000"/>
                    <a:lumOff val="25000"/>
                  </a:schemeClr>
                </a:solidFill>
                <a:sym typeface="Arial" panose="020B0604020202020204" pitchFamily="34" charset="0"/>
              </a:endParaRPr>
            </a:p>
          </p:txBody>
        </p:sp>
        <p:sp>
          <p:nvSpPr>
            <p:cNvPr id="29" name="Text Placeholder 4"/>
            <p:cNvSpPr txBox="1"/>
            <p:nvPr/>
          </p:nvSpPr>
          <p:spPr>
            <a:xfrm>
              <a:off x="9743" y="2190"/>
              <a:ext cx="3142" cy="200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dirty="0">
                <a:solidFill>
                  <a:schemeClr val="tx1">
                    <a:lumMod val="75000"/>
                    <a:lumOff val="25000"/>
                  </a:schemeClr>
                </a:solidFill>
                <a:sym typeface="Arial" panose="020B0604020202020204" pitchFamily="34" charset="0"/>
              </a:endParaRPr>
            </a:p>
          </p:txBody>
        </p:sp>
        <p:sp>
          <p:nvSpPr>
            <p:cNvPr id="30" name="Text Placeholder 4"/>
            <p:cNvSpPr txBox="1"/>
            <p:nvPr/>
          </p:nvSpPr>
          <p:spPr>
            <a:xfrm>
              <a:off x="12167" y="7642"/>
              <a:ext cx="3080" cy="200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olidFill>
                    <a:schemeClr val="tx1">
                      <a:lumMod val="75000"/>
                      <a:lumOff val="25000"/>
                    </a:schemeClr>
                  </a:solidFill>
                  <a:sym typeface="Arial" panose="020B0604020202020204" pitchFamily="34" charset="0"/>
                </a:rPr>
                <a:t>输入文字，点击添加相关标题文字，修改文字内容，也可以直接复制你的内容到此。</a:t>
              </a:r>
              <a:endParaRPr lang="zh-CN" altLang="en-US" dirty="0">
                <a:solidFill>
                  <a:schemeClr val="tx1">
                    <a:lumMod val="75000"/>
                    <a:lumOff val="25000"/>
                  </a:schemeClr>
                </a:solidFill>
                <a:sym typeface="Arial" panose="020B0604020202020204" pitchFamily="34" charset="0"/>
              </a:endParaRPr>
            </a:p>
          </p:txBody>
        </p:sp>
        <p:sp>
          <p:nvSpPr>
            <p:cNvPr id="31" name="Text Placeholder 4"/>
            <p:cNvSpPr txBox="1"/>
            <p:nvPr/>
          </p:nvSpPr>
          <p:spPr>
            <a:xfrm>
              <a:off x="5440" y="6195"/>
              <a:ext cx="352" cy="42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 Placeholder 4"/>
            <p:cNvSpPr txBox="1"/>
            <p:nvPr/>
          </p:nvSpPr>
          <p:spPr>
            <a:xfrm>
              <a:off x="7252" y="4076"/>
              <a:ext cx="352" cy="42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Text Placeholder 4"/>
            <p:cNvSpPr txBox="1"/>
            <p:nvPr/>
          </p:nvSpPr>
          <p:spPr>
            <a:xfrm>
              <a:off x="9017" y="2930"/>
              <a:ext cx="352" cy="42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4"/>
            <p:cNvSpPr txBox="1"/>
            <p:nvPr/>
          </p:nvSpPr>
          <p:spPr>
            <a:xfrm>
              <a:off x="11458" y="7171"/>
              <a:ext cx="352" cy="42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04</a:t>
              </a:r>
              <a:endParaRPr lang="id-ID" sz="1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Shape 1625"/>
            <p:cNvSpPr/>
            <p:nvPr/>
          </p:nvSpPr>
          <p:spPr>
            <a:xfrm>
              <a:off x="14530" y="3635"/>
              <a:ext cx="1896" cy="18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5B9BD5"/>
            </a:solidFill>
            <a:ln w="12700">
              <a:miter lim="400000"/>
            </a:ln>
          </p:spPr>
          <p:txBody>
            <a:bodyPr lIns="0" tIns="0" rIns="0" bIns="0"/>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Shape 1657"/>
            <p:cNvSpPr/>
            <p:nvPr/>
          </p:nvSpPr>
          <p:spPr>
            <a:xfrm>
              <a:off x="15196" y="3890"/>
              <a:ext cx="565" cy="57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3"/>
            <p:cNvSpPr txBox="1"/>
            <p:nvPr/>
          </p:nvSpPr>
          <p:spPr>
            <a:xfrm>
              <a:off x="14769" y="4547"/>
              <a:ext cx="1395" cy="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输入文本</a:t>
              </a:r>
              <a:endParaRPr lang="zh-CN" altLang="en-US" sz="17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49" name="任意多边形 48"/>
          <p:cNvSpPr/>
          <p:nvPr userDrawn="1"/>
        </p:nvSpPr>
        <p:spPr>
          <a:xfrm rot="4050754">
            <a:off x="11468548" y="5838753"/>
            <a:ext cx="529856" cy="1211850"/>
          </a:xfrm>
          <a:custGeom>
            <a:avLst/>
            <a:gdLst>
              <a:gd name="connsiteX0" fmla="*/ 0 w 529856"/>
              <a:gd name="connsiteY0" fmla="*/ 0 h 1211850"/>
              <a:gd name="connsiteX1" fmla="*/ 183068 w 529856"/>
              <a:gd name="connsiteY1" fmla="*/ 75782 h 1211850"/>
              <a:gd name="connsiteX2" fmla="*/ 183068 w 529856"/>
              <a:gd name="connsiteY2" fmla="*/ 1046568 h 1211850"/>
              <a:gd name="connsiteX3" fmla="*/ 529856 w 529856"/>
              <a:gd name="connsiteY3" fmla="*/ 1046568 h 1211850"/>
              <a:gd name="connsiteX4" fmla="*/ 461437 w 529856"/>
              <a:gd name="connsiteY4" fmla="*/ 1211850 h 1211850"/>
              <a:gd name="connsiteX5" fmla="*/ 0 w 529856"/>
              <a:gd name="connsiteY5" fmla="*/ 1211850 h 1211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56" h="1211850">
                <a:moveTo>
                  <a:pt x="0" y="0"/>
                </a:moveTo>
                <a:lnTo>
                  <a:pt x="183068" y="75782"/>
                </a:lnTo>
                <a:lnTo>
                  <a:pt x="183068" y="1046568"/>
                </a:lnTo>
                <a:lnTo>
                  <a:pt x="529856" y="1046568"/>
                </a:lnTo>
                <a:lnTo>
                  <a:pt x="461437" y="1211850"/>
                </a:lnTo>
                <a:lnTo>
                  <a:pt x="0" y="1211850"/>
                </a:lnTo>
                <a:close/>
              </a:path>
            </a:pathLst>
          </a:custGeom>
          <a:solidFill>
            <a:srgbClr val="004C9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advClick="0" advTm="2000">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752216" y="3326896"/>
            <a:ext cx="2621280" cy="829945"/>
          </a:xfrm>
          <a:prstGeom prst="rect">
            <a:avLst/>
          </a:prstGeom>
          <a:noFill/>
        </p:spPr>
        <p:txBody>
          <a:bodyPr wrap="none" rtlCol="0">
            <a:spAutoFit/>
          </a:bodyPr>
          <a:lstStyle/>
          <a:p>
            <a:pPr algn="ctr"/>
            <a:r>
              <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rPr>
              <a:t>输入标题</a:t>
            </a:r>
            <a:endPar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436078" y="1711601"/>
            <a:ext cx="1253553" cy="1253549"/>
            <a:chOff x="3272299" y="1707143"/>
            <a:chExt cx="1636365" cy="1636364"/>
          </a:xfrm>
        </p:grpSpPr>
        <p:grpSp>
          <p:nvGrpSpPr>
            <p:cNvPr id="16" name="组合 15"/>
            <p:cNvGrpSpPr/>
            <p:nvPr/>
          </p:nvGrpSpPr>
          <p:grpSpPr>
            <a:xfrm>
              <a:off x="3272299" y="1707143"/>
              <a:ext cx="1636365" cy="1636364"/>
              <a:chOff x="1705098" y="2564901"/>
              <a:chExt cx="1800200" cy="1800199"/>
            </a:xfrm>
          </p:grpSpPr>
          <p:sp>
            <p:nvSpPr>
              <p:cNvPr id="18" name="椭圆 17"/>
              <p:cNvSpPr/>
              <p:nvPr/>
            </p:nvSpPr>
            <p:spPr>
              <a:xfrm>
                <a:off x="1705098" y="2564901"/>
                <a:ext cx="1800200" cy="1800199"/>
              </a:xfrm>
              <a:prstGeom prst="ellipse">
                <a:avLst/>
              </a:prstGeom>
              <a:solidFill>
                <a:srgbClr val="004C98"/>
              </a:solidFill>
              <a:ln>
                <a:no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sp>
            <p:nvSpPr>
              <p:cNvPr id="19" name="椭圆 18"/>
              <p:cNvSpPr/>
              <p:nvPr/>
            </p:nvSpPr>
            <p:spPr>
              <a:xfrm>
                <a:off x="1853307" y="2713112"/>
                <a:ext cx="1503784" cy="1503784"/>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grpSp>
        <p:sp>
          <p:nvSpPr>
            <p:cNvPr id="17" name="TextBox 51"/>
            <p:cNvSpPr txBox="1"/>
            <p:nvPr/>
          </p:nvSpPr>
          <p:spPr>
            <a:xfrm>
              <a:off x="3520306" y="2024351"/>
              <a:ext cx="1138932" cy="1002993"/>
            </a:xfrm>
            <a:prstGeom prst="rect">
              <a:avLst/>
            </a:prstGeom>
            <a:noFill/>
          </p:spPr>
          <p:txBody>
            <a:bodyPr wrap="none" rtlCol="0" anchor="ctr">
              <a:spAutoFit/>
            </a:bodyPr>
            <a:lstStyle/>
            <a:p>
              <a:pPr algn="ctr"/>
              <a:r>
                <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rPr>
                <a:t>02</a:t>
              </a:r>
              <a:endPar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8" name="文本框 27"/>
          <p:cNvSpPr txBox="1"/>
          <p:nvPr/>
        </p:nvSpPr>
        <p:spPr>
          <a:xfrm>
            <a:off x="2300825" y="4195884"/>
            <a:ext cx="5548774" cy="521938"/>
          </a:xfrm>
          <a:prstGeom prst="rect">
            <a:avLst/>
          </a:prstGeom>
          <a:noFill/>
        </p:spPr>
        <p:txBody>
          <a:bodyPr wrap="square" rtlCol="0">
            <a:spAutoFit/>
          </a:bodyPr>
          <a:lstStyle/>
          <a:p>
            <a:pPr algn="ctr">
              <a:lnSpc>
                <a:spcPct val="150000"/>
              </a:lnSpc>
            </a:pP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Black gold atmosphere business etiquette training Black gold atmosphere business etiquette training Black gold atmosphere business etiquette training </a:t>
            </a:r>
            <a:r>
              <a:rPr lang="en-US" altLang="zh-CN" sz="1000" dirty="0" err="1"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ppt</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nvGrpSpPr>
          <p:cNvPr id="25" name="组合 24"/>
          <p:cNvGrpSpPr/>
          <p:nvPr/>
        </p:nvGrpSpPr>
        <p:grpSpPr>
          <a:xfrm flipH="1">
            <a:off x="9048519" y="1421429"/>
            <a:ext cx="3203190" cy="4758254"/>
            <a:chOff x="-1362082" y="1331259"/>
            <a:chExt cx="3203190" cy="4758254"/>
          </a:xfrm>
          <a:effectLst>
            <a:outerShdw blurRad="190500" dist="63500" dir="2700000" algn="tl" rotWithShape="0">
              <a:prstClr val="black">
                <a:alpha val="30000"/>
              </a:prstClr>
            </a:outerShdw>
          </a:effectLst>
        </p:grpSpPr>
        <p:sp>
          <p:nvSpPr>
            <p:cNvPr id="26" name="等腰三角形 25"/>
            <p:cNvSpPr/>
            <p:nvPr/>
          </p:nvSpPr>
          <p:spPr>
            <a:xfrm rot="5400000">
              <a:off x="-159548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7" name="等腰三角形 26"/>
            <p:cNvSpPr/>
            <p:nvPr/>
          </p:nvSpPr>
          <p:spPr>
            <a:xfrm rot="5400000">
              <a:off x="-1773664"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9" name="等腰三角形 28"/>
            <p:cNvSpPr/>
            <p:nvPr/>
          </p:nvSpPr>
          <p:spPr>
            <a:xfrm rot="5400000">
              <a:off x="-2248786" y="2652919"/>
              <a:ext cx="4758254" cy="2114933"/>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0" name="等腰三角形 29"/>
            <p:cNvSpPr/>
            <p:nvPr/>
          </p:nvSpPr>
          <p:spPr>
            <a:xfrm rot="5400000">
              <a:off x="-253411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1" name="等腰三角形 30"/>
            <p:cNvSpPr/>
            <p:nvPr/>
          </p:nvSpPr>
          <p:spPr>
            <a:xfrm rot="5400000">
              <a:off x="-2683742"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grpSp>
      <p:sp>
        <p:nvSpPr>
          <p:cNvPr id="33" name="TextBox 13"/>
          <p:cNvSpPr txBox="1"/>
          <p:nvPr/>
        </p:nvSpPr>
        <p:spPr>
          <a:xfrm>
            <a:off x="3479150" y="5176573"/>
            <a:ext cx="79259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4"/>
          <p:cNvSpPr txBox="1"/>
          <p:nvPr/>
        </p:nvSpPr>
        <p:spPr>
          <a:xfrm>
            <a:off x="4473657" y="5176573"/>
            <a:ext cx="1074401"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5502018" y="5176573"/>
            <a:ext cx="811659"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16"/>
          <p:cNvSpPr/>
          <p:nvPr/>
        </p:nvSpPr>
        <p:spPr bwMode="auto">
          <a:xfrm>
            <a:off x="33430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53656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16"/>
          <p:cNvSpPr/>
          <p:nvPr/>
        </p:nvSpPr>
        <p:spPr bwMode="auto">
          <a:xfrm>
            <a:off x="43543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15"/>
          <p:cNvSpPr txBox="1"/>
          <p:nvPr/>
        </p:nvSpPr>
        <p:spPr>
          <a:xfrm>
            <a:off x="6513050" y="5176573"/>
            <a:ext cx="868354" cy="246221"/>
          </a:xfrm>
          <a:prstGeom prst="rect">
            <a:avLst/>
          </a:prstGeom>
          <a:noFill/>
        </p:spPr>
        <p:txBody>
          <a:bodyPr wrap="square" rtlCol="0">
            <a:spAutoFit/>
          </a:bodyPr>
          <a:lstStyle/>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Freeform 16"/>
          <p:cNvSpPr/>
          <p:nvPr/>
        </p:nvSpPr>
        <p:spPr bwMode="auto">
          <a:xfrm>
            <a:off x="63769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2923038" y="4965233"/>
            <a:ext cx="4529076"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10800000">
            <a:off x="-1395730" y="-1716405"/>
            <a:ext cx="5351780" cy="8322310"/>
            <a:chOff x="713950" y="0"/>
            <a:chExt cx="5149212" cy="8322590"/>
          </a:xfrm>
        </p:grpSpPr>
        <p:sp>
          <p:nvSpPr>
            <p:cNvPr id="2" name="平行四边形 1"/>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9" name="等腰三角形 8"/>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grpSp>
        <p:grpSp>
          <p:nvGrpSpPr>
            <p:cNvPr id="10" name="组合 9"/>
            <p:cNvGrpSpPr/>
            <p:nvPr/>
          </p:nvGrpSpPr>
          <p:grpSpPr>
            <a:xfrm>
              <a:off x="713950" y="3605746"/>
              <a:ext cx="5133780" cy="4716844"/>
              <a:chOff x="713950" y="3605746"/>
              <a:chExt cx="5133780" cy="3815135"/>
            </a:xfrm>
          </p:grpSpPr>
          <p:sp>
            <p:nvSpPr>
              <p:cNvPr id="14"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2504256" y="2132092"/>
            <a:ext cx="1965913" cy="1965913"/>
            <a:chOff x="2384473" y="2272578"/>
            <a:chExt cx="2052000" cy="2052000"/>
          </a:xfrm>
          <a:effectLst>
            <a:outerShdw blurRad="254000" dist="63500" dir="2700000" algn="tl" rotWithShape="0">
              <a:prstClr val="black">
                <a:alpha val="30000"/>
              </a:prstClr>
            </a:outerShdw>
          </a:effectLst>
        </p:grpSpPr>
        <p:sp>
          <p:nvSpPr>
            <p:cNvPr id="4" name="泪滴形 3"/>
            <p:cNvSpPr>
              <a:spLocks noChangeAspect="1"/>
            </p:cNvSpPr>
            <p:nvPr/>
          </p:nvSpPr>
          <p:spPr>
            <a:xfrm rot="13500000">
              <a:off x="2384473" y="2272578"/>
              <a:ext cx="2052000" cy="2052000"/>
            </a:xfrm>
            <a:prstGeom prst="teardrop">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4" name="组合 13"/>
            <p:cNvGrpSpPr>
              <a:grpSpLocks noChangeAspect="1"/>
            </p:cNvGrpSpPr>
            <p:nvPr/>
          </p:nvGrpSpPr>
          <p:grpSpPr>
            <a:xfrm>
              <a:off x="3044743" y="3046578"/>
              <a:ext cx="605333" cy="504000"/>
              <a:chOff x="521255" y="5321301"/>
              <a:chExt cx="360363" cy="300038"/>
            </a:xfrm>
            <a:solidFill>
              <a:srgbClr val="9DA8B1"/>
            </a:solidFill>
          </p:grpSpPr>
          <p:sp>
            <p:nvSpPr>
              <p:cNvPr id="12"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33" name="组合 32"/>
          <p:cNvGrpSpPr/>
          <p:nvPr/>
        </p:nvGrpSpPr>
        <p:grpSpPr>
          <a:xfrm>
            <a:off x="4231077" y="2132088"/>
            <a:ext cx="1965913" cy="1965913"/>
            <a:chOff x="4111294" y="2272576"/>
            <a:chExt cx="2052000" cy="2052000"/>
          </a:xfrm>
          <a:effectLst>
            <a:outerShdw blurRad="254000" dist="63500" dir="2700000" algn="tl" rotWithShape="0">
              <a:prstClr val="black">
                <a:alpha val="30000"/>
              </a:prstClr>
            </a:outerShdw>
          </a:effectLst>
        </p:grpSpPr>
        <p:sp>
          <p:nvSpPr>
            <p:cNvPr id="3" name="泪滴形 2"/>
            <p:cNvSpPr>
              <a:spLocks noChangeAspect="1"/>
            </p:cNvSpPr>
            <p:nvPr/>
          </p:nvSpPr>
          <p:spPr>
            <a:xfrm rot="13500000">
              <a:off x="4111294" y="2272576"/>
              <a:ext cx="2052000" cy="2052000"/>
            </a:xfrm>
            <a:prstGeom prst="teardrop">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Freeform 195"/>
            <p:cNvSpPr>
              <a:spLocks noChangeAspect="1" noEditPoints="1"/>
            </p:cNvSpPr>
            <p:nvPr/>
          </p:nvSpPr>
          <p:spPr bwMode="auto">
            <a:xfrm>
              <a:off x="4772232" y="3028576"/>
              <a:ext cx="667061" cy="540000"/>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4" name="组合 33"/>
          <p:cNvGrpSpPr/>
          <p:nvPr/>
        </p:nvGrpSpPr>
        <p:grpSpPr>
          <a:xfrm>
            <a:off x="6029338" y="2132088"/>
            <a:ext cx="1965913" cy="1965913"/>
            <a:chOff x="5909556" y="2272576"/>
            <a:chExt cx="2052000" cy="2052000"/>
          </a:xfrm>
          <a:effectLst>
            <a:outerShdw blurRad="254000" dist="63500" dir="2700000" algn="tl" rotWithShape="0">
              <a:prstClr val="black">
                <a:alpha val="30000"/>
              </a:prstClr>
            </a:outerShdw>
          </a:effectLst>
        </p:grpSpPr>
        <p:sp>
          <p:nvSpPr>
            <p:cNvPr id="5" name="泪滴形 4"/>
            <p:cNvSpPr>
              <a:spLocks noChangeAspect="1"/>
            </p:cNvSpPr>
            <p:nvPr/>
          </p:nvSpPr>
          <p:spPr>
            <a:xfrm rot="13500000">
              <a:off x="5909556" y="2272576"/>
              <a:ext cx="2052000" cy="2052000"/>
            </a:xfrm>
            <a:prstGeom prst="teardrop">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a:grpSpLocks noChangeAspect="1"/>
            </p:cNvGrpSpPr>
            <p:nvPr/>
          </p:nvGrpSpPr>
          <p:grpSpPr>
            <a:xfrm>
              <a:off x="6599557" y="3046576"/>
              <a:ext cx="671999" cy="504000"/>
              <a:chOff x="17463" y="6819899"/>
              <a:chExt cx="400050" cy="300038"/>
            </a:xfrm>
            <a:solidFill>
              <a:srgbClr val="9DA8B1"/>
            </a:solidFill>
          </p:grpSpPr>
          <p:sp>
            <p:nvSpPr>
              <p:cNvPr id="16" name="Rectangle 426"/>
              <p:cNvSpPr>
                <a:spLocks noChangeArrowheads="1"/>
              </p:cNvSpPr>
              <p:nvPr/>
            </p:nvSpPr>
            <p:spPr bwMode="auto">
              <a:xfrm>
                <a:off x="88900" y="6991349"/>
                <a:ext cx="31750" cy="69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Rectangle 427"/>
              <p:cNvSpPr>
                <a:spLocks noChangeArrowheads="1"/>
              </p:cNvSpPr>
              <p:nvPr/>
            </p:nvSpPr>
            <p:spPr bwMode="auto">
              <a:xfrm>
                <a:off x="144463" y="6911974"/>
                <a:ext cx="33338" cy="14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428"/>
              <p:cNvSpPr>
                <a:spLocks noChangeArrowheads="1"/>
              </p:cNvSpPr>
              <p:nvPr/>
            </p:nvSpPr>
            <p:spPr bwMode="auto">
              <a:xfrm>
                <a:off x="200025" y="6946899"/>
                <a:ext cx="33338" cy="11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Rectangle 429"/>
              <p:cNvSpPr>
                <a:spLocks noChangeArrowheads="1"/>
              </p:cNvSpPr>
              <p:nvPr/>
            </p:nvSpPr>
            <p:spPr bwMode="auto">
              <a:xfrm>
                <a:off x="257175" y="7024687"/>
                <a:ext cx="31750" cy="365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Rectangle 430"/>
              <p:cNvSpPr>
                <a:spLocks noChangeArrowheads="1"/>
              </p:cNvSpPr>
              <p:nvPr/>
            </p:nvSpPr>
            <p:spPr bwMode="auto">
              <a:xfrm>
                <a:off x="312738" y="6883399"/>
                <a:ext cx="33338" cy="177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35" name="组合 34"/>
          <p:cNvGrpSpPr/>
          <p:nvPr/>
        </p:nvGrpSpPr>
        <p:grpSpPr>
          <a:xfrm>
            <a:off x="7784737" y="2132090"/>
            <a:ext cx="1965913" cy="1965913"/>
            <a:chOff x="7664955" y="2272577"/>
            <a:chExt cx="2052000" cy="2052000"/>
          </a:xfrm>
          <a:effectLst>
            <a:outerShdw blurRad="254000" dist="63500" dir="2700000" algn="tl" rotWithShape="0">
              <a:prstClr val="black">
                <a:alpha val="30000"/>
              </a:prstClr>
            </a:outerShdw>
          </a:effectLst>
        </p:grpSpPr>
        <p:sp>
          <p:nvSpPr>
            <p:cNvPr id="6" name="泪滴形 5"/>
            <p:cNvSpPr>
              <a:spLocks noChangeAspect="1"/>
            </p:cNvSpPr>
            <p:nvPr/>
          </p:nvSpPr>
          <p:spPr>
            <a:xfrm rot="8100000" flipH="1">
              <a:off x="7664955" y="2272577"/>
              <a:ext cx="2052000" cy="2052000"/>
            </a:xfrm>
            <a:prstGeom prst="teardrop">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9" name="组合 28"/>
            <p:cNvGrpSpPr>
              <a:grpSpLocks noChangeAspect="1"/>
            </p:cNvGrpSpPr>
            <p:nvPr/>
          </p:nvGrpSpPr>
          <p:grpSpPr>
            <a:xfrm>
              <a:off x="8379660" y="3046577"/>
              <a:ext cx="622590" cy="504000"/>
              <a:chOff x="12042775" y="6005512"/>
              <a:chExt cx="400050" cy="323850"/>
            </a:xfrm>
            <a:solidFill>
              <a:srgbClr val="E9E9E9"/>
            </a:solidFill>
          </p:grpSpPr>
          <p:sp>
            <p:nvSpPr>
              <p:cNvPr id="23"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sp>
        <p:nvSpPr>
          <p:cNvPr id="40" name="矩形 39"/>
          <p:cNvSpPr/>
          <p:nvPr/>
        </p:nvSpPr>
        <p:spPr>
          <a:xfrm>
            <a:off x="4999332" y="4564110"/>
            <a:ext cx="2377556" cy="420556"/>
          </a:xfrm>
          <a:prstGeom prst="rect">
            <a:avLst/>
          </a:prstGeom>
        </p:spPr>
        <p:txBody>
          <a:bodyPr wrap="none" lIns="91431" tIns="45716" rIns="91431" bIns="45716">
            <a:spAutoFit/>
          </a:bodyPr>
          <a:lstStyle/>
          <a:p>
            <a:pPr algn="ctr" defTabSz="914400"/>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点击添加主要观点</a:t>
            </a:r>
            <a:endPar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1" name="矩形 47"/>
          <p:cNvSpPr>
            <a:spLocks noChangeArrowheads="1"/>
          </p:cNvSpPr>
          <p:nvPr/>
        </p:nvSpPr>
        <p:spPr bwMode="auto">
          <a:xfrm>
            <a:off x="1890551" y="5089722"/>
            <a:ext cx="8744608"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cs typeface="+mn-ea"/>
              <a:sym typeface="+mn-lt"/>
            </a:endParaRPr>
          </a:p>
        </p:txBody>
      </p:sp>
      <p:sp>
        <p:nvSpPr>
          <p:cNvPr id="31" name="矩形 3"/>
          <p:cNvSpPr>
            <a:spLocks noChangeArrowheads="1"/>
          </p:cNvSpPr>
          <p:nvPr/>
        </p:nvSpPr>
        <p:spPr bwMode="auto">
          <a:xfrm>
            <a:off x="969818" y="218621"/>
            <a:ext cx="2492972"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spcBef>
                <a:spcPct val="0"/>
              </a:spcBef>
              <a:buNone/>
            </a:pPr>
            <a:r>
              <a:rPr lang="zh-CN" altLang="en-US" sz="3000" dirty="0" smtClean="0">
                <a:solidFill>
                  <a:schemeClr val="tx1">
                    <a:lumMod val="85000"/>
                    <a:lumOff val="15000"/>
                  </a:schemeClr>
                </a:solidFill>
                <a:effectLst>
                  <a:outerShdw blurRad="38100" dist="38100" dir="2700000" algn="tl">
                    <a:srgbClr val="000000">
                      <a:alpha val="15000"/>
                    </a:srgbClr>
                  </a:outerShdw>
                </a:effectLst>
                <a:latin typeface="字魂105号-简雅黑" panose="00000500000000000000" pitchFamily="2" charset="-122"/>
                <a:ea typeface="字魂105号-简雅黑" panose="00000500000000000000" pitchFamily="2" charset="-122"/>
                <a:cs typeface="+mn-ea"/>
                <a:sym typeface="+mn-lt"/>
              </a:rPr>
              <a:t>企业宣传介绍</a:t>
            </a:r>
            <a:endParaRPr lang="zh-CN" altLang="en-US" sz="3000" dirty="0">
              <a:solidFill>
                <a:schemeClr val="tx1">
                  <a:lumMod val="85000"/>
                  <a:lumOff val="15000"/>
                </a:schemeClr>
              </a:solidFill>
              <a:effectLst>
                <a:outerShdw blurRad="38100" dist="38100" dir="2700000" algn="tl">
                  <a:srgbClr val="000000">
                    <a:alpha val="15000"/>
                  </a:srgbClr>
                </a:outerShdw>
              </a:effectLst>
              <a:latin typeface="字魂105号-简雅黑" panose="00000500000000000000" pitchFamily="2" charset="-122"/>
              <a:ea typeface="字魂105号-简雅黑" panose="00000500000000000000" pitchFamily="2" charset="-122"/>
              <a:cs typeface="+mn-ea"/>
              <a:sym typeface="+mn-lt"/>
            </a:endParaRPr>
          </a:p>
        </p:txBody>
      </p:sp>
    </p:spTree>
  </p:cSld>
  <p:clrMapOvr>
    <a:masterClrMapping/>
  </p:clrMapOvr>
  <p:transition spd="slow" advClick="0" advTm="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任意多边形 48"/>
          <p:cNvSpPr/>
          <p:nvPr/>
        </p:nvSpPr>
        <p:spPr>
          <a:xfrm rot="17307692">
            <a:off x="5399456" y="2141226"/>
            <a:ext cx="1726648" cy="930287"/>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004C9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任意多边形 49"/>
          <p:cNvSpPr/>
          <p:nvPr/>
        </p:nvSpPr>
        <p:spPr>
          <a:xfrm rot="17307692">
            <a:off x="4973089" y="1658608"/>
            <a:ext cx="1133915" cy="793944"/>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004C9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形状 2"/>
          <p:cNvSpPr/>
          <p:nvPr/>
        </p:nvSpPr>
        <p:spPr>
          <a:xfrm>
            <a:off x="4303551" y="2644946"/>
            <a:ext cx="1991860" cy="1992161"/>
          </a:xfrm>
          <a:prstGeom prst="leftCircularArrow">
            <a:avLst>
              <a:gd name="adj1" fmla="val 8909"/>
              <a:gd name="adj2" fmla="val 1142322"/>
              <a:gd name="adj3" fmla="val 6293598"/>
              <a:gd name="adj4" fmla="val 18900002"/>
              <a:gd name="adj5" fmla="val 12500"/>
            </a:avLst>
          </a:prstGeom>
          <a:solidFill>
            <a:srgbClr val="5B9BD5"/>
          </a:solidFill>
          <a:ln>
            <a:noFill/>
          </a:ln>
          <a:effectLst>
            <a:outerShdw blurRad="254000" dist="63500" dir="2700000" algn="tl" rotWithShape="0">
              <a:prstClr val="black">
                <a:alpha val="30000"/>
              </a:prstClr>
            </a:outerShdw>
          </a:effectLst>
        </p:spPr>
        <p:style>
          <a:lnRef idx="0">
            <a:scrgbClr r="0" g="0" b="0"/>
          </a:lnRef>
          <a:fillRef idx="3">
            <a:scrgbClr r="0" g="0" b="0"/>
          </a:fillRef>
          <a:effectRef idx="2">
            <a:scrgbClr r="0" g="0" b="0"/>
          </a:effectRef>
          <a:fontRef idx="minor">
            <a:schemeClr val="lt1"/>
          </a:fontRef>
        </p:style>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空心弧 3"/>
          <p:cNvSpPr/>
          <p:nvPr/>
        </p:nvSpPr>
        <p:spPr>
          <a:xfrm>
            <a:off x="5018249" y="3948562"/>
            <a:ext cx="1711315" cy="1712001"/>
          </a:xfrm>
          <a:prstGeom prst="blockArc">
            <a:avLst>
              <a:gd name="adj1" fmla="val 13624405"/>
              <a:gd name="adj2" fmla="val 17228224"/>
              <a:gd name="adj3" fmla="val 11481"/>
            </a:avLst>
          </a:prstGeom>
          <a:solidFill>
            <a:srgbClr val="004C98"/>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7450179" y="1703532"/>
            <a:ext cx="1197610" cy="397510"/>
          </a:xfrm>
          <a:prstGeom prst="rect">
            <a:avLst/>
          </a:prstGeom>
        </p:spPr>
        <p:txBody>
          <a:bodyPr wrap="none" lIns="91431" tIns="45716" rIns="91431" bIns="45716">
            <a:spAutoFit/>
          </a:bodyPr>
          <a:lstStyle/>
          <a:p>
            <a:pPr defTabSz="91440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7437215" y="4043054"/>
            <a:ext cx="1197610" cy="397510"/>
          </a:xfrm>
          <a:prstGeom prst="rect">
            <a:avLst/>
          </a:prstGeom>
        </p:spPr>
        <p:txBody>
          <a:bodyPr wrap="none" lIns="91431" tIns="45716" rIns="91431" bIns="45716">
            <a:spAutoFit/>
          </a:bodyPr>
          <a:lstStyle/>
          <a:p>
            <a:pPr defTabSz="91440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2673429" y="2759927"/>
            <a:ext cx="1197610" cy="397510"/>
          </a:xfrm>
          <a:prstGeom prst="rect">
            <a:avLst/>
          </a:prstGeom>
        </p:spPr>
        <p:txBody>
          <a:bodyPr wrap="none" lIns="91431" tIns="45716" rIns="91431" bIns="45716">
            <a:spAutoFit/>
          </a:bodyPr>
          <a:lstStyle/>
          <a:p>
            <a:pPr algn="r" defTabSz="914400"/>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等腰三角形 7"/>
          <p:cNvSpPr>
            <a:spLocks noChangeAspect="1" noChangeArrowheads="1"/>
          </p:cNvSpPr>
          <p:nvPr/>
        </p:nvSpPr>
        <p:spPr bwMode="auto">
          <a:xfrm rot="5400000" flipV="1">
            <a:off x="7189960" y="2212467"/>
            <a:ext cx="239249" cy="206315"/>
          </a:xfrm>
          <a:prstGeom prst="triangle">
            <a:avLst>
              <a:gd name="adj" fmla="val 50000"/>
            </a:avLst>
          </a:prstGeom>
          <a:solidFill>
            <a:srgbClr val="004C98"/>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spcBef>
                <a:spcPct val="0"/>
              </a:spcBef>
              <a:buNone/>
            </a:pPr>
            <a:endParaRPr lang="zh-CN" altLang="zh-CN" sz="2000">
              <a:solidFill>
                <a:schemeClr val="tx1">
                  <a:lumMod val="75000"/>
                  <a:lumOff val="25000"/>
                </a:schemeClr>
              </a:solidFill>
              <a:cs typeface="+mn-ea"/>
              <a:sym typeface="+mn-lt"/>
            </a:endParaRPr>
          </a:p>
        </p:txBody>
      </p:sp>
      <p:sp>
        <p:nvSpPr>
          <p:cNvPr id="9" name="矩形 47"/>
          <p:cNvSpPr>
            <a:spLocks noChangeArrowheads="1"/>
          </p:cNvSpPr>
          <p:nvPr/>
        </p:nvSpPr>
        <p:spPr bwMode="auto">
          <a:xfrm>
            <a:off x="7437217" y="2118270"/>
            <a:ext cx="2752881"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10" name="等腰三角形 18"/>
          <p:cNvSpPr>
            <a:spLocks noChangeAspect="1" noChangeArrowheads="1"/>
          </p:cNvSpPr>
          <p:nvPr/>
        </p:nvSpPr>
        <p:spPr bwMode="auto">
          <a:xfrm rot="5400000" flipV="1">
            <a:off x="7189960" y="4555955"/>
            <a:ext cx="239249" cy="206315"/>
          </a:xfrm>
          <a:prstGeom prst="triangle">
            <a:avLst>
              <a:gd name="adj" fmla="val 50000"/>
            </a:avLst>
          </a:prstGeom>
          <a:solidFill>
            <a:srgbClr val="004C98"/>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spcBef>
                <a:spcPct val="0"/>
              </a:spcBef>
              <a:buNone/>
            </a:pPr>
            <a:endParaRPr lang="zh-CN" altLang="zh-CN" sz="2000">
              <a:solidFill>
                <a:schemeClr val="tx1">
                  <a:lumMod val="75000"/>
                  <a:lumOff val="25000"/>
                </a:schemeClr>
              </a:solidFill>
              <a:cs typeface="+mn-ea"/>
              <a:sym typeface="+mn-lt"/>
            </a:endParaRPr>
          </a:p>
        </p:txBody>
      </p:sp>
      <p:sp>
        <p:nvSpPr>
          <p:cNvPr id="11" name="矩形 47"/>
          <p:cNvSpPr>
            <a:spLocks noChangeArrowheads="1"/>
          </p:cNvSpPr>
          <p:nvPr/>
        </p:nvSpPr>
        <p:spPr bwMode="auto">
          <a:xfrm>
            <a:off x="7437217" y="4461762"/>
            <a:ext cx="2752881"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12" name="等腰三角形 18"/>
          <p:cNvSpPr>
            <a:spLocks noChangeAspect="1" noChangeArrowheads="1"/>
          </p:cNvSpPr>
          <p:nvPr/>
        </p:nvSpPr>
        <p:spPr bwMode="auto">
          <a:xfrm rot="16200000" flipH="1" flipV="1">
            <a:off x="3903987" y="3325269"/>
            <a:ext cx="239249" cy="206315"/>
          </a:xfrm>
          <a:prstGeom prst="triangle">
            <a:avLst>
              <a:gd name="adj" fmla="val 50000"/>
            </a:avLst>
          </a:prstGeom>
          <a:solidFill>
            <a:srgbClr val="5B9BD5"/>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spcBef>
                <a:spcPct val="0"/>
              </a:spcBef>
              <a:buNone/>
            </a:pPr>
            <a:endParaRPr lang="zh-CN" altLang="zh-CN" sz="2000">
              <a:solidFill>
                <a:schemeClr val="tx1">
                  <a:lumMod val="75000"/>
                  <a:lumOff val="25000"/>
                </a:schemeClr>
              </a:solidFill>
              <a:cs typeface="+mn-ea"/>
              <a:sym typeface="+mn-lt"/>
            </a:endParaRPr>
          </a:p>
        </p:txBody>
      </p:sp>
      <p:sp>
        <p:nvSpPr>
          <p:cNvPr id="13" name="矩形 47"/>
          <p:cNvSpPr>
            <a:spLocks noChangeArrowheads="1"/>
          </p:cNvSpPr>
          <p:nvPr/>
        </p:nvSpPr>
        <p:spPr bwMode="auto">
          <a:xfrm>
            <a:off x="1239008" y="3171378"/>
            <a:ext cx="2681712" cy="1195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在此录入图表的描述说明，在此录入上述图表的描述说明，在此录入上述图表的描述说明。在此录入上述图表的描述说明，在此录入上述图表的描述说明。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15" name="矩形 47"/>
          <p:cNvSpPr>
            <a:spLocks noChangeArrowheads="1"/>
          </p:cNvSpPr>
          <p:nvPr/>
        </p:nvSpPr>
        <p:spPr bwMode="auto">
          <a:xfrm>
            <a:off x="1239008" y="5786162"/>
            <a:ext cx="8935656" cy="56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cs typeface="+mn-ea"/>
              <a:sym typeface="+mn-lt"/>
            </a:endParaRPr>
          </a:p>
        </p:txBody>
      </p:sp>
      <p:grpSp>
        <p:nvGrpSpPr>
          <p:cNvPr id="32" name="组合 31"/>
          <p:cNvGrpSpPr/>
          <p:nvPr/>
        </p:nvGrpSpPr>
        <p:grpSpPr>
          <a:xfrm rot="2736489">
            <a:off x="5602938" y="2152045"/>
            <a:ext cx="616572" cy="540371"/>
            <a:chOff x="4212441" y="1835306"/>
            <a:chExt cx="645570" cy="565784"/>
          </a:xfrm>
          <a:solidFill>
            <a:srgbClr val="004C98"/>
          </a:solidFill>
        </p:grpSpPr>
        <p:sp>
          <p:nvSpPr>
            <p:cNvPr id="28" name="Freeform 143"/>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Freeform 144"/>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Freeform 145"/>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Freeform 146"/>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nvGrpSpPr>
        <p:grpSpPr>
          <a:xfrm>
            <a:off x="4988131" y="3384503"/>
            <a:ext cx="591168" cy="471487"/>
            <a:chOff x="3009633" y="2833220"/>
            <a:chExt cx="591168" cy="471487"/>
          </a:xfrm>
          <a:solidFill>
            <a:srgbClr val="5B9BD5"/>
          </a:solidFill>
        </p:grpSpPr>
        <p:sp>
          <p:nvSpPr>
            <p:cNvPr id="34"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0" name="组合 39"/>
          <p:cNvGrpSpPr/>
          <p:nvPr/>
        </p:nvGrpSpPr>
        <p:grpSpPr>
          <a:xfrm>
            <a:off x="5613905" y="4508974"/>
            <a:ext cx="453351" cy="591172"/>
            <a:chOff x="6889388" y="2720789"/>
            <a:chExt cx="453350" cy="591172"/>
          </a:xfrm>
          <a:solidFill>
            <a:srgbClr val="004C98"/>
          </a:solidFill>
        </p:grpSpPr>
        <p:sp>
          <p:nvSpPr>
            <p:cNvPr id="38"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9" name="Freeform 198"/>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p:spPr>
          <p:txBody>
            <a:bodyPr vert="horz" wrap="square" lIns="121920" tIns="60960" rIns="121920" bIns="60960" numCol="1" anchor="t" anchorCtr="0" compatLnSpc="1"/>
            <a:lstStyle/>
            <a:p>
              <a:pPr defTabSz="914400"/>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33" name="空心弧 32"/>
          <p:cNvSpPr/>
          <p:nvPr/>
        </p:nvSpPr>
        <p:spPr>
          <a:xfrm>
            <a:off x="5018249" y="3948562"/>
            <a:ext cx="1711315" cy="1712001"/>
          </a:xfrm>
          <a:prstGeom prst="blockArc">
            <a:avLst>
              <a:gd name="adj1" fmla="val 17085111"/>
              <a:gd name="adj2" fmla="val 10799997"/>
              <a:gd name="adj3" fmla="val 11504"/>
            </a:avLst>
          </a:prstGeom>
          <a:solidFill>
            <a:srgbClr val="004C98"/>
          </a:solidFill>
          <a:ln>
            <a:noFill/>
          </a:ln>
          <a:effectLst>
            <a:outerShdw blurRad="254000" dist="63500" dir="2700000" algn="tl" rotWithShape="0">
              <a:prstClr val="black">
                <a:alpha val="30000"/>
              </a:prstClr>
            </a:outerShdw>
          </a:effectLst>
        </p:spPr>
        <p:style>
          <a:lnRef idx="0">
            <a:scrgbClr r="0" g="0" b="0"/>
          </a:lnRef>
          <a:fillRef idx="3">
            <a:scrgbClr r="0" g="0" b="0"/>
          </a:fillRef>
          <a:effectRef idx="2">
            <a:scrgbClr r="0" g="0" b="0"/>
          </a:effectRef>
          <a:fontRef idx="minor">
            <a:schemeClr val="lt1"/>
          </a:fontRef>
        </p:style>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slow" advClick="0" advTm="0">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7"/>
          <p:cNvSpPr>
            <a:spLocks noChangeArrowheads="1"/>
          </p:cNvSpPr>
          <p:nvPr/>
        </p:nvSpPr>
        <p:spPr bwMode="auto">
          <a:xfrm>
            <a:off x="1447522" y="1740621"/>
            <a:ext cx="9307645" cy="808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schemeClr val="tx1">
                  <a:lumMod val="75000"/>
                  <a:lumOff val="25000"/>
                </a:schemeClr>
              </a:solidFill>
              <a:cs typeface="+mn-ea"/>
              <a:sym typeface="+mn-lt"/>
            </a:endParaRPr>
          </a:p>
        </p:txBody>
      </p:sp>
      <p:sp>
        <p:nvSpPr>
          <p:cNvPr id="49" name="矩形 48"/>
          <p:cNvSpPr/>
          <p:nvPr/>
        </p:nvSpPr>
        <p:spPr>
          <a:xfrm>
            <a:off x="6067620" y="2925304"/>
            <a:ext cx="1280000" cy="379648"/>
          </a:xfrm>
          <a:prstGeom prst="rect">
            <a:avLst/>
          </a:prstGeom>
        </p:spPr>
        <p:txBody>
          <a:bodyPr wrap="square" lIns="91431" tIns="45716" rIns="91431" bIns="45716">
            <a:spAutoFit/>
          </a:bodyPr>
          <a:lstStyle/>
          <a:p>
            <a:pP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矩形 47"/>
          <p:cNvSpPr>
            <a:spLocks noChangeArrowheads="1"/>
          </p:cNvSpPr>
          <p:nvPr/>
        </p:nvSpPr>
        <p:spPr bwMode="auto">
          <a:xfrm>
            <a:off x="6067622" y="3313605"/>
            <a:ext cx="214424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1" name="矩形 50"/>
          <p:cNvSpPr/>
          <p:nvPr/>
        </p:nvSpPr>
        <p:spPr>
          <a:xfrm>
            <a:off x="8610919" y="2925304"/>
            <a:ext cx="1280000" cy="379648"/>
          </a:xfrm>
          <a:prstGeom prst="rect">
            <a:avLst/>
          </a:prstGeom>
        </p:spPr>
        <p:txBody>
          <a:bodyPr wrap="square" lIns="91431" tIns="45716" rIns="91431" bIns="45716">
            <a:spAutoFit/>
          </a:bodyPr>
          <a:lstStyle/>
          <a:p>
            <a:pP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4" name="矩形 47"/>
          <p:cNvSpPr>
            <a:spLocks noChangeArrowheads="1"/>
          </p:cNvSpPr>
          <p:nvPr/>
        </p:nvSpPr>
        <p:spPr bwMode="auto">
          <a:xfrm>
            <a:off x="8610921" y="3313605"/>
            <a:ext cx="214424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5" name="矩形 54"/>
          <p:cNvSpPr/>
          <p:nvPr/>
        </p:nvSpPr>
        <p:spPr>
          <a:xfrm>
            <a:off x="6067620" y="4553632"/>
            <a:ext cx="1280000" cy="379648"/>
          </a:xfrm>
          <a:prstGeom prst="rect">
            <a:avLst/>
          </a:prstGeom>
        </p:spPr>
        <p:txBody>
          <a:bodyPr wrap="square" lIns="91431" tIns="45716" rIns="91431" bIns="45716">
            <a:spAutoFit/>
          </a:bodyPr>
          <a:lstStyle/>
          <a:p>
            <a:pP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矩形 47"/>
          <p:cNvSpPr>
            <a:spLocks noChangeArrowheads="1"/>
          </p:cNvSpPr>
          <p:nvPr/>
        </p:nvSpPr>
        <p:spPr bwMode="auto">
          <a:xfrm>
            <a:off x="6067622" y="4941931"/>
            <a:ext cx="214424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7" name="矩形 56"/>
          <p:cNvSpPr/>
          <p:nvPr/>
        </p:nvSpPr>
        <p:spPr>
          <a:xfrm>
            <a:off x="8610919" y="4553632"/>
            <a:ext cx="1280000" cy="379648"/>
          </a:xfrm>
          <a:prstGeom prst="rect">
            <a:avLst/>
          </a:prstGeom>
        </p:spPr>
        <p:txBody>
          <a:bodyPr wrap="square" lIns="91431" tIns="45716" rIns="91431" bIns="45716">
            <a:spAutoFit/>
          </a:bodyPr>
          <a:lstStyle/>
          <a:p>
            <a:pP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矩形 47"/>
          <p:cNvSpPr>
            <a:spLocks noChangeArrowheads="1"/>
          </p:cNvSpPr>
          <p:nvPr/>
        </p:nvSpPr>
        <p:spPr bwMode="auto">
          <a:xfrm>
            <a:off x="8610921" y="4941931"/>
            <a:ext cx="214424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grpSp>
        <p:nvGrpSpPr>
          <p:cNvPr id="24" name="组合 23"/>
          <p:cNvGrpSpPr/>
          <p:nvPr/>
        </p:nvGrpSpPr>
        <p:grpSpPr>
          <a:xfrm>
            <a:off x="966428" y="2915478"/>
            <a:ext cx="5138774" cy="3310751"/>
            <a:chOff x="589521" y="1995038"/>
            <a:chExt cx="4676254" cy="3012764"/>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l="17127" t="49435" r="16294" b="7670"/>
            <a:stretch>
              <a:fillRect/>
            </a:stretch>
          </p:blipFill>
          <p:spPr>
            <a:xfrm>
              <a:off x="589521" y="1995038"/>
              <a:ext cx="4676254" cy="3012764"/>
            </a:xfrm>
            <a:prstGeom prst="rect">
              <a:avLst/>
            </a:prstGeom>
          </p:spPr>
        </p:pic>
        <p:sp>
          <p:nvSpPr>
            <p:cNvPr id="26" name="Rectangle 23"/>
            <p:cNvSpPr/>
            <p:nvPr/>
          </p:nvSpPr>
          <p:spPr>
            <a:xfrm>
              <a:off x="1212481" y="2260115"/>
              <a:ext cx="3375561" cy="210333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p:transition spd="slow" advClick="0" advTm="0">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752216" y="3326896"/>
            <a:ext cx="2621280" cy="829945"/>
          </a:xfrm>
          <a:prstGeom prst="rect">
            <a:avLst/>
          </a:prstGeom>
          <a:noFill/>
        </p:spPr>
        <p:txBody>
          <a:bodyPr wrap="none" rtlCol="0">
            <a:spAutoFit/>
          </a:bodyPr>
          <a:lstStyle/>
          <a:p>
            <a:pPr algn="ctr"/>
            <a:r>
              <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rPr>
              <a:t>输入标题</a:t>
            </a:r>
            <a:endPar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436078" y="1711601"/>
            <a:ext cx="1253553" cy="1253549"/>
            <a:chOff x="3272299" y="1707143"/>
            <a:chExt cx="1636365" cy="1636364"/>
          </a:xfrm>
        </p:grpSpPr>
        <p:grpSp>
          <p:nvGrpSpPr>
            <p:cNvPr id="16" name="组合 15"/>
            <p:cNvGrpSpPr/>
            <p:nvPr/>
          </p:nvGrpSpPr>
          <p:grpSpPr>
            <a:xfrm>
              <a:off x="3272299" y="1707143"/>
              <a:ext cx="1636365" cy="1636364"/>
              <a:chOff x="1705098" y="2564901"/>
              <a:chExt cx="1800200" cy="1800199"/>
            </a:xfrm>
          </p:grpSpPr>
          <p:sp>
            <p:nvSpPr>
              <p:cNvPr id="18" name="椭圆 17"/>
              <p:cNvSpPr/>
              <p:nvPr/>
            </p:nvSpPr>
            <p:spPr>
              <a:xfrm>
                <a:off x="1705098" y="2564901"/>
                <a:ext cx="1800200" cy="1800199"/>
              </a:xfrm>
              <a:prstGeom prst="ellipse">
                <a:avLst/>
              </a:prstGeom>
              <a:solidFill>
                <a:srgbClr val="004C98"/>
              </a:solidFill>
              <a:ln>
                <a:no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sp>
            <p:nvSpPr>
              <p:cNvPr id="19" name="椭圆 18"/>
              <p:cNvSpPr/>
              <p:nvPr/>
            </p:nvSpPr>
            <p:spPr>
              <a:xfrm>
                <a:off x="1853307" y="2713112"/>
                <a:ext cx="1503784" cy="1503784"/>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grpSp>
        <p:sp>
          <p:nvSpPr>
            <p:cNvPr id="17" name="TextBox 51"/>
            <p:cNvSpPr txBox="1"/>
            <p:nvPr/>
          </p:nvSpPr>
          <p:spPr>
            <a:xfrm>
              <a:off x="3520306" y="2024351"/>
              <a:ext cx="1138932" cy="1002993"/>
            </a:xfrm>
            <a:prstGeom prst="rect">
              <a:avLst/>
            </a:prstGeom>
            <a:noFill/>
          </p:spPr>
          <p:txBody>
            <a:bodyPr wrap="none" rtlCol="0" anchor="ctr">
              <a:spAutoFit/>
            </a:bodyPr>
            <a:lstStyle/>
            <a:p>
              <a:pPr algn="ctr"/>
              <a:r>
                <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rPr>
                <a:t>03</a:t>
              </a:r>
              <a:endPar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8" name="文本框 27"/>
          <p:cNvSpPr txBox="1"/>
          <p:nvPr/>
        </p:nvSpPr>
        <p:spPr>
          <a:xfrm>
            <a:off x="2300825" y="4195884"/>
            <a:ext cx="5548774" cy="521938"/>
          </a:xfrm>
          <a:prstGeom prst="rect">
            <a:avLst/>
          </a:prstGeom>
          <a:noFill/>
        </p:spPr>
        <p:txBody>
          <a:bodyPr wrap="square" rtlCol="0">
            <a:spAutoFit/>
          </a:bodyPr>
          <a:lstStyle/>
          <a:p>
            <a:pPr algn="ctr">
              <a:lnSpc>
                <a:spcPct val="150000"/>
              </a:lnSpc>
            </a:pP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Black gold atmosphere business etiquette training Black gold atmosphere business etiquette training Black gold atmosphere business etiquette training </a:t>
            </a:r>
            <a:r>
              <a:rPr lang="en-US" altLang="zh-CN" sz="1000" dirty="0" err="1"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ppt</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nvGrpSpPr>
          <p:cNvPr id="25" name="组合 24"/>
          <p:cNvGrpSpPr/>
          <p:nvPr/>
        </p:nvGrpSpPr>
        <p:grpSpPr>
          <a:xfrm flipH="1">
            <a:off x="9048519" y="1421429"/>
            <a:ext cx="3203190" cy="4758254"/>
            <a:chOff x="-1362082" y="1331259"/>
            <a:chExt cx="3203190" cy="4758254"/>
          </a:xfrm>
          <a:effectLst>
            <a:outerShdw blurRad="190500" dist="63500" dir="2700000" algn="tl" rotWithShape="0">
              <a:prstClr val="black">
                <a:alpha val="30000"/>
              </a:prstClr>
            </a:outerShdw>
          </a:effectLst>
        </p:grpSpPr>
        <p:sp>
          <p:nvSpPr>
            <p:cNvPr id="26" name="等腰三角形 25"/>
            <p:cNvSpPr/>
            <p:nvPr/>
          </p:nvSpPr>
          <p:spPr>
            <a:xfrm rot="5400000">
              <a:off x="-159548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7" name="等腰三角形 26"/>
            <p:cNvSpPr/>
            <p:nvPr/>
          </p:nvSpPr>
          <p:spPr>
            <a:xfrm rot="5400000">
              <a:off x="-1773664"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9" name="等腰三角形 28"/>
            <p:cNvSpPr/>
            <p:nvPr/>
          </p:nvSpPr>
          <p:spPr>
            <a:xfrm rot="5400000">
              <a:off x="-2248786" y="2652919"/>
              <a:ext cx="4758254" cy="2114933"/>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0" name="等腰三角形 29"/>
            <p:cNvSpPr/>
            <p:nvPr/>
          </p:nvSpPr>
          <p:spPr>
            <a:xfrm rot="5400000">
              <a:off x="-253411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1" name="等腰三角形 30"/>
            <p:cNvSpPr/>
            <p:nvPr/>
          </p:nvSpPr>
          <p:spPr>
            <a:xfrm rot="5400000">
              <a:off x="-2683742"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grpSp>
      <p:sp>
        <p:nvSpPr>
          <p:cNvPr id="33" name="TextBox 13"/>
          <p:cNvSpPr txBox="1"/>
          <p:nvPr/>
        </p:nvSpPr>
        <p:spPr>
          <a:xfrm>
            <a:off x="3479150" y="5176573"/>
            <a:ext cx="79259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4"/>
          <p:cNvSpPr txBox="1"/>
          <p:nvPr/>
        </p:nvSpPr>
        <p:spPr>
          <a:xfrm>
            <a:off x="4473657" y="5176573"/>
            <a:ext cx="1074401"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5502018" y="5176573"/>
            <a:ext cx="811659"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16"/>
          <p:cNvSpPr/>
          <p:nvPr/>
        </p:nvSpPr>
        <p:spPr bwMode="auto">
          <a:xfrm>
            <a:off x="33430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53656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16"/>
          <p:cNvSpPr/>
          <p:nvPr/>
        </p:nvSpPr>
        <p:spPr bwMode="auto">
          <a:xfrm>
            <a:off x="43543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15"/>
          <p:cNvSpPr txBox="1"/>
          <p:nvPr/>
        </p:nvSpPr>
        <p:spPr>
          <a:xfrm>
            <a:off x="6513050" y="5176573"/>
            <a:ext cx="868354" cy="246221"/>
          </a:xfrm>
          <a:prstGeom prst="rect">
            <a:avLst/>
          </a:prstGeom>
          <a:noFill/>
        </p:spPr>
        <p:txBody>
          <a:bodyPr wrap="square" rtlCol="0">
            <a:spAutoFit/>
          </a:bodyPr>
          <a:lstStyle/>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Freeform 16"/>
          <p:cNvSpPr/>
          <p:nvPr/>
        </p:nvSpPr>
        <p:spPr bwMode="auto">
          <a:xfrm>
            <a:off x="63769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2923038" y="4965233"/>
            <a:ext cx="4529076"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10800000">
            <a:off x="-1395730" y="-1716405"/>
            <a:ext cx="5351780" cy="8322310"/>
            <a:chOff x="713950" y="0"/>
            <a:chExt cx="5149212" cy="8322590"/>
          </a:xfrm>
        </p:grpSpPr>
        <p:sp>
          <p:nvSpPr>
            <p:cNvPr id="2" name="平行四边形 1"/>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9" name="等腰三角形 8"/>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grpSp>
        <p:grpSp>
          <p:nvGrpSpPr>
            <p:cNvPr id="10" name="组合 9"/>
            <p:cNvGrpSpPr/>
            <p:nvPr/>
          </p:nvGrpSpPr>
          <p:grpSpPr>
            <a:xfrm>
              <a:off x="713950" y="3605746"/>
              <a:ext cx="5133780" cy="4716844"/>
              <a:chOff x="713950" y="3605746"/>
              <a:chExt cx="5133780" cy="3815135"/>
            </a:xfrm>
          </p:grpSpPr>
          <p:sp>
            <p:nvSpPr>
              <p:cNvPr id="14"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15"/>
          <p:cNvSpPr/>
          <p:nvPr/>
        </p:nvSpPr>
        <p:spPr>
          <a:xfrm>
            <a:off x="3971764" y="1758640"/>
            <a:ext cx="4248472" cy="4248472"/>
          </a:xfrm>
          <a:prstGeom prst="ellipse">
            <a:avLst/>
          </a:prstGeom>
          <a:noFill/>
          <a:ln w="381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6215988" y="2146038"/>
            <a:ext cx="1591381" cy="1591381"/>
            <a:chOff x="6215988" y="1904738"/>
            <a:chExt cx="1591381" cy="1591381"/>
          </a:xfrm>
        </p:grpSpPr>
        <p:grpSp>
          <p:nvGrpSpPr>
            <p:cNvPr id="10" name="Group 6"/>
            <p:cNvGrpSpPr/>
            <p:nvPr/>
          </p:nvGrpSpPr>
          <p:grpSpPr>
            <a:xfrm>
              <a:off x="6215988" y="1904738"/>
              <a:ext cx="1591381" cy="1591381"/>
              <a:chOff x="4601826" y="1537199"/>
              <a:chExt cx="1019142" cy="1019142"/>
            </a:xfrm>
          </p:grpSpPr>
          <p:sp>
            <p:nvSpPr>
              <p:cNvPr id="12" name="Freeform: Shape 7"/>
              <p:cNvSpPr/>
              <p:nvPr/>
            </p:nvSpPr>
            <p:spPr bwMode="auto">
              <a:xfrm rot="10800000">
                <a:off x="4601826" y="1537199"/>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004C98"/>
              </a:solidFill>
              <a:ln>
                <a:noFill/>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Shape 8"/>
              <p:cNvSpPr/>
              <p:nvPr/>
            </p:nvSpPr>
            <p:spPr bwMode="auto">
              <a:xfrm>
                <a:off x="4882797" y="1867932"/>
                <a:ext cx="457200" cy="357674"/>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bg1"/>
              </a:solidFill>
              <a:ln w="9525">
                <a:noFill/>
                <a:rou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Oval 16"/>
            <p:cNvSpPr/>
            <p:nvPr/>
          </p:nvSpPr>
          <p:spPr>
            <a:xfrm>
              <a:off x="7314133" y="2043717"/>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84632" y="2146040"/>
            <a:ext cx="1591381" cy="1591380"/>
            <a:chOff x="4384632" y="1904740"/>
            <a:chExt cx="1591381" cy="1591380"/>
          </a:xfrm>
        </p:grpSpPr>
        <p:grpSp>
          <p:nvGrpSpPr>
            <p:cNvPr id="2" name="Group 12"/>
            <p:cNvGrpSpPr/>
            <p:nvPr/>
          </p:nvGrpSpPr>
          <p:grpSpPr>
            <a:xfrm>
              <a:off x="4384632" y="1904740"/>
              <a:ext cx="1591381" cy="1591380"/>
              <a:chOff x="3523033" y="1522757"/>
              <a:chExt cx="1019142" cy="1019141"/>
            </a:xfrm>
          </p:grpSpPr>
          <p:sp>
            <p:nvSpPr>
              <p:cNvPr id="17" name="Freeform: Shape 13"/>
              <p:cNvSpPr/>
              <p:nvPr/>
            </p:nvSpPr>
            <p:spPr bwMode="auto">
              <a:xfrm rot="5400000">
                <a:off x="3523033" y="1522757"/>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1"/>
              </a:solidFill>
              <a:ln>
                <a:noFill/>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Freeform: Shape 14"/>
              <p:cNvSpPr/>
              <p:nvPr/>
            </p:nvSpPr>
            <p:spPr bwMode="auto">
              <a:xfrm>
                <a:off x="3809058" y="1854058"/>
                <a:ext cx="447091" cy="356540"/>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bg1"/>
              </a:solidFill>
              <a:ln w="9525">
                <a:noFill/>
                <a:rou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 name="Oval 17"/>
            <p:cNvSpPr/>
            <p:nvPr/>
          </p:nvSpPr>
          <p:spPr>
            <a:xfrm>
              <a:off x="4577464" y="2027852"/>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Group 37"/>
          <p:cNvGrpSpPr/>
          <p:nvPr/>
        </p:nvGrpSpPr>
        <p:grpSpPr>
          <a:xfrm>
            <a:off x="4383997" y="3954883"/>
            <a:ext cx="1591381" cy="1591381"/>
            <a:chOff x="4384632" y="3702309"/>
            <a:chExt cx="1591381" cy="1591381"/>
          </a:xfrm>
        </p:grpSpPr>
        <p:grpSp>
          <p:nvGrpSpPr>
            <p:cNvPr id="20" name="Group 3"/>
            <p:cNvGrpSpPr/>
            <p:nvPr/>
          </p:nvGrpSpPr>
          <p:grpSpPr>
            <a:xfrm>
              <a:off x="4384632" y="3702309"/>
              <a:ext cx="1591381" cy="1591381"/>
              <a:chOff x="3523033" y="2587160"/>
              <a:chExt cx="1019142" cy="1019142"/>
            </a:xfrm>
          </p:grpSpPr>
          <p:sp>
            <p:nvSpPr>
              <p:cNvPr id="6" name="Freeform: Shape 4"/>
              <p:cNvSpPr/>
              <p:nvPr/>
            </p:nvSpPr>
            <p:spPr bwMode="auto">
              <a:xfrm>
                <a:off x="3523033" y="2587160"/>
                <a:ext cx="1019142"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004C98"/>
              </a:solidFill>
              <a:ln>
                <a:noFill/>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Shape 5"/>
              <p:cNvSpPr/>
              <p:nvPr/>
            </p:nvSpPr>
            <p:spPr bwMode="auto">
              <a:xfrm>
                <a:off x="3767243" y="2920890"/>
                <a:ext cx="530722" cy="35168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1" name="Oval 18"/>
            <p:cNvSpPr/>
            <p:nvPr/>
          </p:nvSpPr>
          <p:spPr>
            <a:xfrm>
              <a:off x="4577464" y="4866965"/>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Group 20"/>
          <p:cNvGrpSpPr/>
          <p:nvPr/>
        </p:nvGrpSpPr>
        <p:grpSpPr>
          <a:xfrm>
            <a:off x="6208680" y="3954883"/>
            <a:ext cx="1591381" cy="1591380"/>
            <a:chOff x="6208680" y="3724858"/>
            <a:chExt cx="1591381" cy="1591380"/>
          </a:xfrm>
        </p:grpSpPr>
        <p:grpSp>
          <p:nvGrpSpPr>
            <p:cNvPr id="23" name="Group 9"/>
            <p:cNvGrpSpPr/>
            <p:nvPr/>
          </p:nvGrpSpPr>
          <p:grpSpPr>
            <a:xfrm>
              <a:off x="6208680" y="3724858"/>
              <a:ext cx="1591381" cy="1591380"/>
              <a:chOff x="4597146" y="2601600"/>
              <a:chExt cx="1019142" cy="1019141"/>
            </a:xfrm>
          </p:grpSpPr>
          <p:sp>
            <p:nvSpPr>
              <p:cNvPr id="33" name="Freeform: Shape 10"/>
              <p:cNvSpPr/>
              <p:nvPr/>
            </p:nvSpPr>
            <p:spPr bwMode="auto">
              <a:xfrm rot="16200000">
                <a:off x="4597146" y="2601600"/>
                <a:ext cx="1019141" cy="101914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rgbClr val="5B9BD5"/>
              </a:solidFill>
              <a:ln>
                <a:noFill/>
              </a:ln>
              <a:effectLst/>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Freeform: Shape 11"/>
              <p:cNvSpPr/>
              <p:nvPr/>
            </p:nvSpPr>
            <p:spPr bwMode="auto">
              <a:xfrm>
                <a:off x="4909236" y="2912112"/>
                <a:ext cx="394961" cy="398119"/>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chemeClr val="bg1"/>
              </a:solidFill>
              <a:ln w="9525">
                <a:noFill/>
                <a:rou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Oval 19"/>
            <p:cNvSpPr/>
            <p:nvPr/>
          </p:nvSpPr>
          <p:spPr>
            <a:xfrm>
              <a:off x="7314133" y="4886796"/>
              <a:ext cx="300402" cy="30040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文本框 17"/>
          <p:cNvSpPr txBox="1"/>
          <p:nvPr/>
        </p:nvSpPr>
        <p:spPr>
          <a:xfrm>
            <a:off x="1245959" y="2703828"/>
            <a:ext cx="2457329" cy="646011"/>
          </a:xfrm>
          <a:prstGeom prst="rect">
            <a:avLst/>
          </a:prstGeom>
        </p:spPr>
        <p:txBody>
          <a:bodyPr vert="horz" wrap="square" lIns="0" tIns="0" rIns="0" bIns="0" anchor="ctr">
            <a:spAutoFit/>
          </a:bodyPr>
          <a:lstStyle>
            <a:defPPr>
              <a:defRPr lang="zh-CN"/>
            </a:defPPr>
            <a:lvl1pPr>
              <a:lnSpc>
                <a:spcPct val="120000"/>
              </a:lnSpc>
              <a:defRPr sz="1200">
                <a:solidFill>
                  <a:schemeClr val="tx2"/>
                </a:solidFill>
                <a:latin typeface="+mn-ea"/>
              </a:defRPr>
            </a:lvl1pPr>
          </a:lstStyle>
          <a:p>
            <a:pP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1245959" y="2239046"/>
            <a:ext cx="923330" cy="276998"/>
          </a:xfrm>
          <a:prstGeom prst="rect">
            <a:avLst/>
          </a:prstGeom>
          <a:noFill/>
        </p:spPr>
        <p:txBody>
          <a:bodyPr wrap="none" lIns="0" tIns="0" rIns="0" bIns="0" anchor="b" anchorCtr="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17"/>
          <p:cNvSpPr txBox="1"/>
          <p:nvPr/>
        </p:nvSpPr>
        <p:spPr>
          <a:xfrm>
            <a:off x="8571034" y="2703828"/>
            <a:ext cx="2457329" cy="646011"/>
          </a:xfrm>
          <a:prstGeom prst="rect">
            <a:avLst/>
          </a:prstGeom>
        </p:spPr>
        <p:txBody>
          <a:bodyPr vert="horz" wrap="square" lIns="0" tIns="0" rIns="0" bIns="0" anchor="ctr">
            <a:spAutoFit/>
          </a:bodyPr>
          <a:lstStyle>
            <a:defPPr>
              <a:defRPr lang="zh-CN"/>
            </a:defPPr>
            <a:lvl1pPr>
              <a:lnSpc>
                <a:spcPct val="120000"/>
              </a:lnSpc>
              <a:defRPr sz="1200">
                <a:solidFill>
                  <a:schemeClr val="tx2"/>
                </a:solidFill>
                <a:latin typeface="+mn-ea"/>
              </a:defRPr>
            </a:lvl1pPr>
          </a:lstStyle>
          <a:p>
            <a:pPr algn="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0105033" y="2239046"/>
            <a:ext cx="923330" cy="276998"/>
          </a:xfrm>
          <a:prstGeom prst="rect">
            <a:avLst/>
          </a:prstGeom>
          <a:noFill/>
        </p:spPr>
        <p:txBody>
          <a:bodyPr wrap="none" lIns="0" tIns="0" rIns="0" bIns="0" anchor="b" anchorCtr="0">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17"/>
          <p:cNvSpPr txBox="1"/>
          <p:nvPr/>
        </p:nvSpPr>
        <p:spPr>
          <a:xfrm>
            <a:off x="1245959" y="4854949"/>
            <a:ext cx="2457329" cy="646011"/>
          </a:xfrm>
          <a:prstGeom prst="rect">
            <a:avLst/>
          </a:prstGeom>
        </p:spPr>
        <p:txBody>
          <a:bodyPr vert="horz" wrap="square" lIns="0" tIns="0" rIns="0" bIns="0" anchor="ctr">
            <a:spAutoFit/>
          </a:bodyPr>
          <a:lstStyle>
            <a:defPPr>
              <a:defRPr lang="zh-CN"/>
            </a:defPPr>
            <a:lvl1pPr>
              <a:lnSpc>
                <a:spcPct val="120000"/>
              </a:lnSpc>
              <a:defRPr sz="1200">
                <a:solidFill>
                  <a:schemeClr val="tx2"/>
                </a:solidFill>
                <a:latin typeface="+mn-ea"/>
              </a:defRPr>
            </a:lvl1pPr>
          </a:lstStyle>
          <a:p>
            <a:pP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245959" y="4396517"/>
            <a:ext cx="923330" cy="276998"/>
          </a:xfrm>
          <a:prstGeom prst="rect">
            <a:avLst/>
          </a:prstGeom>
          <a:noFill/>
        </p:spPr>
        <p:txBody>
          <a:bodyPr wrap="none" lIns="0" tIns="0" rIns="0" bIns="0" anchor="b" anchorCtr="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17"/>
          <p:cNvSpPr txBox="1"/>
          <p:nvPr/>
        </p:nvSpPr>
        <p:spPr>
          <a:xfrm>
            <a:off x="8571034" y="4854949"/>
            <a:ext cx="2457329" cy="646011"/>
          </a:xfrm>
          <a:prstGeom prst="rect">
            <a:avLst/>
          </a:prstGeom>
        </p:spPr>
        <p:txBody>
          <a:bodyPr vert="horz" wrap="square" lIns="0" tIns="0" rIns="0" bIns="0" anchor="ctr">
            <a:spAutoFit/>
          </a:bodyPr>
          <a:lstStyle>
            <a:defPPr>
              <a:defRPr lang="zh-CN"/>
            </a:defPPr>
            <a:lvl1pPr>
              <a:lnSpc>
                <a:spcPct val="120000"/>
              </a:lnSpc>
              <a:defRPr sz="1200">
                <a:solidFill>
                  <a:schemeClr val="tx2"/>
                </a:solidFill>
                <a:latin typeface="+mn-ea"/>
              </a:defRPr>
            </a:lvl1pPr>
          </a:lstStyle>
          <a:p>
            <a:pPr algn="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0105033" y="4396517"/>
            <a:ext cx="923330" cy="276998"/>
          </a:xfrm>
          <a:prstGeom prst="rect">
            <a:avLst/>
          </a:prstGeom>
          <a:noFill/>
        </p:spPr>
        <p:txBody>
          <a:bodyPr wrap="none" lIns="0" tIns="0" rIns="0" bIns="0" anchor="b" anchorCtr="0">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2527300" y="1980358"/>
            <a:ext cx="2936190" cy="692150"/>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dirty="0">
              <a:latin typeface="微软雅黑" panose="020B0503020204020204" pitchFamily="34" charset="-122"/>
              <a:ea typeface="微软雅黑" panose="020B0503020204020204" pitchFamily="34" charset="-122"/>
            </a:endParaRPr>
          </a:p>
        </p:txBody>
      </p:sp>
      <p:sp>
        <p:nvSpPr>
          <p:cNvPr id="49" name="TextBox 48"/>
          <p:cNvSpPr txBox="1"/>
          <p:nvPr/>
        </p:nvSpPr>
        <p:spPr>
          <a:xfrm>
            <a:off x="2512110" y="2993755"/>
            <a:ext cx="2936190" cy="665567"/>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lang="zh-CN" altLang="en-US" dirty="0" smtClean="0">
                <a:latin typeface="微软雅黑" panose="020B0503020204020204" pitchFamily="34" charset="-122"/>
                <a:ea typeface="微软雅黑" panose="020B0503020204020204" pitchFamily="34" charset="-122"/>
              </a:rPr>
              <a:t>修改。</a:t>
            </a:r>
            <a:endParaRPr lang="en-US" altLang="zh-CN" dirty="0">
              <a:latin typeface="微软雅黑" panose="020B0503020204020204" pitchFamily="34" charset="-122"/>
              <a:ea typeface="微软雅黑" panose="020B0503020204020204" pitchFamily="34" charset="-122"/>
            </a:endParaRPr>
          </a:p>
        </p:txBody>
      </p:sp>
      <p:sp>
        <p:nvSpPr>
          <p:cNvPr id="37" name="矩形 36"/>
          <p:cNvSpPr/>
          <p:nvPr/>
        </p:nvSpPr>
        <p:spPr>
          <a:xfrm>
            <a:off x="876300" y="4060825"/>
            <a:ext cx="11315065" cy="2240280"/>
          </a:xfrm>
          <a:prstGeom prst="rect">
            <a:avLst/>
          </a:prstGeom>
          <a:solidFill>
            <a:srgbClr val="004C98"/>
          </a:solidFill>
          <a:ln w="63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sp>
        <p:nvSpPr>
          <p:cNvPr id="43" name="TextBox 42"/>
          <p:cNvSpPr txBox="1"/>
          <p:nvPr/>
        </p:nvSpPr>
        <p:spPr>
          <a:xfrm>
            <a:off x="1444495" y="4858259"/>
            <a:ext cx="1640128" cy="276999"/>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just"/>
            <a:r>
              <a:rPr lang="zh-CN" altLang="en-US" sz="1800" dirty="0"/>
              <a:t>细分市场</a:t>
            </a:r>
            <a:endParaRPr lang="zh-CN" altLang="en-US" sz="1800" dirty="0"/>
          </a:p>
        </p:txBody>
      </p:sp>
      <p:sp>
        <p:nvSpPr>
          <p:cNvPr id="44" name="TextBox 43"/>
          <p:cNvSpPr txBox="1"/>
          <p:nvPr/>
        </p:nvSpPr>
        <p:spPr>
          <a:xfrm>
            <a:off x="7413495" y="4841325"/>
            <a:ext cx="1640128" cy="276999"/>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just"/>
            <a:r>
              <a:rPr lang="zh-CN" altLang="en-US" sz="1800" dirty="0"/>
              <a:t>高端市场</a:t>
            </a:r>
            <a:endParaRPr lang="zh-CN" altLang="en-US" sz="1800" dirty="0"/>
          </a:p>
        </p:txBody>
      </p:sp>
      <p:sp>
        <p:nvSpPr>
          <p:cNvPr id="50" name="TextBox 49"/>
          <p:cNvSpPr txBox="1"/>
          <p:nvPr/>
        </p:nvSpPr>
        <p:spPr>
          <a:xfrm>
            <a:off x="1444496" y="5158314"/>
            <a:ext cx="4392488" cy="441146"/>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7413496" y="5158314"/>
            <a:ext cx="4392488" cy="441146"/>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 name="椭圆 1"/>
          <p:cNvSpPr/>
          <p:nvPr/>
        </p:nvSpPr>
        <p:spPr>
          <a:xfrm>
            <a:off x="1587500" y="1955380"/>
            <a:ext cx="717475" cy="717475"/>
          </a:xfrm>
          <a:prstGeom prst="ellipse">
            <a:avLst/>
          </a:prstGeom>
          <a:solidFill>
            <a:srgbClr val="004C98"/>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微软雅黑" panose="020B0503020204020204" pitchFamily="34" charset="-122"/>
                <a:ea typeface="微软雅黑" panose="020B0503020204020204" pitchFamily="34" charset="-122"/>
              </a:rPr>
              <a:t>添加标题</a:t>
            </a:r>
            <a:endParaRPr lang="zh-CN" altLang="en-US" sz="1200" dirty="0" smtClean="0">
              <a:latin typeface="微软雅黑" panose="020B0503020204020204" pitchFamily="34" charset="-122"/>
              <a:ea typeface="微软雅黑" panose="020B0503020204020204" pitchFamily="34" charset="-122"/>
            </a:endParaRPr>
          </a:p>
        </p:txBody>
      </p:sp>
      <p:sp>
        <p:nvSpPr>
          <p:cNvPr id="27" name="椭圆 26"/>
          <p:cNvSpPr/>
          <p:nvPr/>
        </p:nvSpPr>
        <p:spPr>
          <a:xfrm>
            <a:off x="1587500" y="2941955"/>
            <a:ext cx="717550" cy="717550"/>
          </a:xfrm>
          <a:prstGeom prst="ellipse">
            <a:avLst/>
          </a:prstGeom>
          <a:solidFill>
            <a:srgbClr val="5B9BD5"/>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微软雅黑" panose="020B0503020204020204" pitchFamily="34" charset="-122"/>
                <a:ea typeface="微软雅黑" panose="020B0503020204020204" pitchFamily="34" charset="-122"/>
              </a:rPr>
              <a:t>添加标题</a:t>
            </a:r>
            <a:endParaRPr lang="zh-CN" altLang="en-US" sz="1200" dirty="0" smtClean="0">
              <a:latin typeface="微软雅黑" panose="020B0503020204020204" pitchFamily="34" charset="-122"/>
              <a:ea typeface="微软雅黑" panose="020B0503020204020204" pitchFamily="34" charset="-122"/>
            </a:endParaRPr>
          </a:p>
        </p:txBody>
      </p:sp>
      <p:pic>
        <p:nvPicPr>
          <p:cNvPr id="5" name="图片 4" descr="图片1.png124124"/>
          <p:cNvPicPr>
            <a:picLocks noChangeAspect="1"/>
          </p:cNvPicPr>
          <p:nvPr/>
        </p:nvPicPr>
        <p:blipFill>
          <a:blip r:embed="rId1"/>
          <a:srcRect t="15912" b="34578"/>
          <a:stretch>
            <a:fillRect/>
          </a:stretch>
        </p:blipFill>
        <p:spPr>
          <a:xfrm>
            <a:off x="6205855" y="1765935"/>
            <a:ext cx="5985510" cy="2054860"/>
          </a:xfrm>
          <a:prstGeom prst="rect">
            <a:avLst/>
          </a:prstGeom>
        </p:spPr>
      </p:pic>
    </p:spTree>
  </p:cSld>
  <p:clrMapOvr>
    <a:masterClrMapping/>
  </p:clrMapOvr>
  <p:transition spd="slow" advClick="0" advTm="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p:nvPr/>
        </p:nvSpPr>
        <p:spPr>
          <a:xfrm>
            <a:off x="1448878" y="3527319"/>
            <a:ext cx="9405532" cy="228600"/>
          </a:xfrm>
          <a:prstGeom prst="notchedRightArrow">
            <a:avLst/>
          </a:prstGeom>
          <a:solidFill>
            <a:schemeClr val="tx1">
              <a:lumMod val="65000"/>
              <a:lumOff val="35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400"/>
            <a:endParaRPr lang="zh-CN" altLang="en-US" sz="1865">
              <a:solidFill>
                <a:prstClr val="white"/>
              </a:solidFill>
              <a:cs typeface="+mn-ea"/>
              <a:sym typeface="+mn-lt"/>
            </a:endParaRPr>
          </a:p>
        </p:txBody>
      </p:sp>
      <p:sp>
        <p:nvSpPr>
          <p:cNvPr id="9" name="椭圆 8"/>
          <p:cNvSpPr/>
          <p:nvPr/>
        </p:nvSpPr>
        <p:spPr>
          <a:xfrm>
            <a:off x="4789666" y="3558355"/>
            <a:ext cx="166533" cy="166533"/>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400"/>
            <a:endParaRPr lang="zh-CN" altLang="en-US" sz="1865">
              <a:solidFill>
                <a:prstClr val="white"/>
              </a:solidFill>
              <a:cs typeface="+mn-ea"/>
              <a:sym typeface="+mn-lt"/>
            </a:endParaRPr>
          </a:p>
        </p:txBody>
      </p:sp>
      <p:sp>
        <p:nvSpPr>
          <p:cNvPr id="10" name="椭圆 9"/>
          <p:cNvSpPr/>
          <p:nvPr/>
        </p:nvSpPr>
        <p:spPr>
          <a:xfrm>
            <a:off x="7285079" y="3558355"/>
            <a:ext cx="166533" cy="166533"/>
          </a:xfrm>
          <a:prstGeom prst="ellips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400"/>
            <a:endParaRPr lang="zh-CN" altLang="en-US" sz="1865">
              <a:solidFill>
                <a:prstClr val="white"/>
              </a:solidFill>
              <a:cs typeface="+mn-ea"/>
              <a:sym typeface="+mn-lt"/>
            </a:endParaRPr>
          </a:p>
        </p:txBody>
      </p:sp>
      <p:sp>
        <p:nvSpPr>
          <p:cNvPr id="11" name="椭圆 10"/>
          <p:cNvSpPr/>
          <p:nvPr/>
        </p:nvSpPr>
        <p:spPr>
          <a:xfrm>
            <a:off x="9765442" y="3558355"/>
            <a:ext cx="166533" cy="166533"/>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400"/>
            <a:endParaRPr lang="zh-CN" altLang="en-US" sz="1865">
              <a:solidFill>
                <a:prstClr val="white"/>
              </a:solidFill>
              <a:cs typeface="+mn-ea"/>
              <a:sym typeface="+mn-lt"/>
            </a:endParaRPr>
          </a:p>
        </p:txBody>
      </p:sp>
      <p:sp>
        <p:nvSpPr>
          <p:cNvPr id="12" name="椭圆 11"/>
          <p:cNvSpPr/>
          <p:nvPr/>
        </p:nvSpPr>
        <p:spPr>
          <a:xfrm>
            <a:off x="2309306" y="3558355"/>
            <a:ext cx="166533" cy="166533"/>
          </a:xfrm>
          <a:prstGeom prst="ellips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defTabSz="914400"/>
            <a:endParaRPr lang="zh-CN" altLang="en-US" sz="1865">
              <a:solidFill>
                <a:prstClr val="white"/>
              </a:solidFill>
              <a:cs typeface="+mn-ea"/>
              <a:sym typeface="+mn-lt"/>
            </a:endParaRPr>
          </a:p>
        </p:txBody>
      </p:sp>
      <p:grpSp>
        <p:nvGrpSpPr>
          <p:cNvPr id="13" name="组合 12"/>
          <p:cNvGrpSpPr/>
          <p:nvPr/>
        </p:nvGrpSpPr>
        <p:grpSpPr>
          <a:xfrm>
            <a:off x="4389298" y="2318726"/>
            <a:ext cx="962021" cy="962022"/>
            <a:chOff x="4341368" y="2343128"/>
            <a:chExt cx="962021" cy="962021"/>
          </a:xfrm>
          <a:solidFill>
            <a:srgbClr val="5B9BD5"/>
          </a:solidFill>
          <a:effectLst>
            <a:outerShdw blurRad="254000" dist="63500" dir="2700000" algn="tl" rotWithShape="0">
              <a:prstClr val="black">
                <a:alpha val="30000"/>
              </a:prstClr>
            </a:outerShdw>
          </a:effectLst>
        </p:grpSpPr>
        <p:sp>
          <p:nvSpPr>
            <p:cNvPr id="4" name="泪滴形 3"/>
            <p:cNvSpPr/>
            <p:nvPr/>
          </p:nvSpPr>
          <p:spPr>
            <a:xfrm rot="8100000">
              <a:off x="4341368"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rgbClr val="44546A">
                    <a:lumMod val="75000"/>
                  </a:srgbClr>
                </a:solidFill>
                <a:cs typeface="+mn-ea"/>
                <a:sym typeface="+mn-lt"/>
              </a:endParaRPr>
            </a:p>
          </p:txBody>
        </p:sp>
        <p:sp>
          <p:nvSpPr>
            <p:cNvPr id="39" name="文本框 38"/>
            <p:cNvSpPr txBox="1"/>
            <p:nvPr/>
          </p:nvSpPr>
          <p:spPr>
            <a:xfrm>
              <a:off x="4412016" y="2624083"/>
              <a:ext cx="820724" cy="400110"/>
            </a:xfrm>
            <a:prstGeom prst="rect">
              <a:avLst/>
            </a:prstGeom>
            <a:grpFill/>
          </p:spPr>
          <p:txBody>
            <a:bodyPr wrap="square" rtlCol="0">
              <a:spAutoFit/>
            </a:bodyPr>
            <a:lstStyle/>
            <a:p>
              <a:pPr algn="ctr" defTabSz="914400"/>
              <a:r>
                <a:rPr lang="en-US" altLang="zh-CN" sz="2000" dirty="0" smtClean="0">
                  <a:solidFill>
                    <a:prstClr val="white"/>
                  </a:solidFill>
                  <a:cs typeface="+mn-ea"/>
                  <a:sym typeface="+mn-lt"/>
                </a:rPr>
                <a:t>2019</a:t>
              </a:r>
              <a:endParaRPr lang="zh-CN" altLang="en-US" sz="2000" baseline="-3000" dirty="0">
                <a:solidFill>
                  <a:prstClr val="white"/>
                </a:solidFill>
                <a:cs typeface="+mn-ea"/>
                <a:sym typeface="+mn-lt"/>
              </a:endParaRPr>
            </a:p>
          </p:txBody>
        </p:sp>
      </p:grpSp>
      <p:grpSp>
        <p:nvGrpSpPr>
          <p:cNvPr id="5" name="组合 4"/>
          <p:cNvGrpSpPr/>
          <p:nvPr/>
        </p:nvGrpSpPr>
        <p:grpSpPr>
          <a:xfrm>
            <a:off x="1907626" y="2318723"/>
            <a:ext cx="962021" cy="962021"/>
            <a:chOff x="1784435" y="2343128"/>
            <a:chExt cx="962021" cy="962021"/>
          </a:xfrm>
          <a:solidFill>
            <a:srgbClr val="004C98"/>
          </a:solidFill>
          <a:effectLst>
            <a:outerShdw blurRad="254000" dist="63500" dir="2700000" algn="tl" rotWithShape="0">
              <a:prstClr val="black">
                <a:alpha val="30000"/>
              </a:prstClr>
            </a:outerShdw>
          </a:effectLst>
        </p:grpSpPr>
        <p:sp>
          <p:nvSpPr>
            <p:cNvPr id="6" name="泪滴形 5"/>
            <p:cNvSpPr/>
            <p:nvPr/>
          </p:nvSpPr>
          <p:spPr>
            <a:xfrm rot="8100000">
              <a:off x="1784435"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chemeClr val="bg1"/>
                </a:solidFill>
                <a:cs typeface="+mn-ea"/>
                <a:sym typeface="+mn-lt"/>
              </a:endParaRPr>
            </a:p>
          </p:txBody>
        </p:sp>
        <p:sp>
          <p:nvSpPr>
            <p:cNvPr id="40" name="文本框 39"/>
            <p:cNvSpPr txBox="1"/>
            <p:nvPr/>
          </p:nvSpPr>
          <p:spPr>
            <a:xfrm>
              <a:off x="1838580" y="2595809"/>
              <a:ext cx="853730" cy="461665"/>
            </a:xfrm>
            <a:prstGeom prst="rect">
              <a:avLst/>
            </a:prstGeom>
            <a:grpFill/>
          </p:spPr>
          <p:txBody>
            <a:bodyPr wrap="square" rtlCol="0">
              <a:spAutoFit/>
            </a:bodyPr>
            <a:lstStyle/>
            <a:p>
              <a:pPr algn="ctr" defTabSz="914400">
                <a:lnSpc>
                  <a:spcPct val="120000"/>
                </a:lnSpc>
              </a:pPr>
              <a:r>
                <a:rPr lang="en-US" altLang="zh-CN" sz="2000" dirty="0" smtClean="0">
                  <a:solidFill>
                    <a:schemeClr val="bg1"/>
                  </a:solidFill>
                  <a:cs typeface="+mn-ea"/>
                  <a:sym typeface="+mn-lt"/>
                </a:rPr>
                <a:t>2018</a:t>
              </a:r>
              <a:endParaRPr lang="zh-CN" altLang="en-US" sz="2000" baseline="-3000" dirty="0">
                <a:solidFill>
                  <a:schemeClr val="bg1"/>
                </a:solidFill>
                <a:cs typeface="+mn-ea"/>
                <a:sym typeface="+mn-lt"/>
              </a:endParaRPr>
            </a:p>
          </p:txBody>
        </p:sp>
      </p:grpSp>
      <p:grpSp>
        <p:nvGrpSpPr>
          <p:cNvPr id="15" name="组合 14"/>
          <p:cNvGrpSpPr/>
          <p:nvPr/>
        </p:nvGrpSpPr>
        <p:grpSpPr>
          <a:xfrm>
            <a:off x="9367695" y="2318726"/>
            <a:ext cx="962021" cy="962022"/>
            <a:chOff x="9455232" y="2343128"/>
            <a:chExt cx="962021" cy="962021"/>
          </a:xfrm>
          <a:solidFill>
            <a:srgbClr val="5B9BD5"/>
          </a:solidFill>
          <a:effectLst>
            <a:outerShdw blurRad="254000" dist="63500" dir="2700000" algn="tl" rotWithShape="0">
              <a:prstClr val="black">
                <a:alpha val="30000"/>
              </a:prstClr>
            </a:outerShdw>
          </a:effectLst>
        </p:grpSpPr>
        <p:sp>
          <p:nvSpPr>
            <p:cNvPr id="8" name="泪滴形 7"/>
            <p:cNvSpPr/>
            <p:nvPr/>
          </p:nvSpPr>
          <p:spPr>
            <a:xfrm rot="8100000">
              <a:off x="9455232"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rgbClr val="44546A">
                    <a:lumMod val="75000"/>
                  </a:srgbClr>
                </a:solidFill>
                <a:cs typeface="+mn-ea"/>
                <a:sym typeface="+mn-lt"/>
              </a:endParaRPr>
            </a:p>
          </p:txBody>
        </p:sp>
        <p:sp>
          <p:nvSpPr>
            <p:cNvPr id="41" name="文本框 40"/>
            <p:cNvSpPr txBox="1"/>
            <p:nvPr/>
          </p:nvSpPr>
          <p:spPr>
            <a:xfrm>
              <a:off x="9525883" y="2652355"/>
              <a:ext cx="820724" cy="400110"/>
            </a:xfrm>
            <a:prstGeom prst="rect">
              <a:avLst/>
            </a:prstGeom>
            <a:grpFill/>
          </p:spPr>
          <p:txBody>
            <a:bodyPr wrap="square" rtlCol="0">
              <a:spAutoFit/>
            </a:bodyPr>
            <a:lstStyle/>
            <a:p>
              <a:pPr algn="ctr" defTabSz="914400"/>
              <a:r>
                <a:rPr lang="en-US" altLang="zh-CN" sz="2000" dirty="0" smtClean="0">
                  <a:solidFill>
                    <a:prstClr val="white"/>
                  </a:solidFill>
                  <a:cs typeface="+mn-ea"/>
                  <a:sym typeface="+mn-lt"/>
                </a:rPr>
                <a:t>2021</a:t>
              </a:r>
              <a:endParaRPr lang="zh-CN" altLang="en-US" sz="2000" baseline="-3000" dirty="0">
                <a:solidFill>
                  <a:prstClr val="white"/>
                </a:solidFill>
                <a:cs typeface="+mn-ea"/>
                <a:sym typeface="+mn-lt"/>
              </a:endParaRPr>
            </a:p>
          </p:txBody>
        </p:sp>
      </p:grpSp>
      <p:grpSp>
        <p:nvGrpSpPr>
          <p:cNvPr id="14" name="组合 13"/>
          <p:cNvGrpSpPr/>
          <p:nvPr/>
        </p:nvGrpSpPr>
        <p:grpSpPr>
          <a:xfrm>
            <a:off x="6886023" y="2318725"/>
            <a:ext cx="962021" cy="962022"/>
            <a:chOff x="6898301" y="2343128"/>
            <a:chExt cx="962021" cy="962021"/>
          </a:xfrm>
          <a:effectLst>
            <a:outerShdw blurRad="254000" dist="63500" dir="2700000" algn="tl" rotWithShape="0">
              <a:prstClr val="black">
                <a:alpha val="30000"/>
              </a:prstClr>
            </a:outerShdw>
          </a:effectLst>
        </p:grpSpPr>
        <p:sp>
          <p:nvSpPr>
            <p:cNvPr id="7" name="泪滴形 6"/>
            <p:cNvSpPr/>
            <p:nvPr/>
          </p:nvSpPr>
          <p:spPr>
            <a:xfrm rot="8100000">
              <a:off x="6898301" y="2343128"/>
              <a:ext cx="962021" cy="962021"/>
            </a:xfrm>
            <a:prstGeom prst="teardrop">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65">
                <a:solidFill>
                  <a:srgbClr val="44546A">
                    <a:lumMod val="75000"/>
                  </a:srgbClr>
                </a:solidFill>
                <a:cs typeface="+mn-ea"/>
                <a:sym typeface="+mn-lt"/>
              </a:endParaRPr>
            </a:p>
          </p:txBody>
        </p:sp>
        <p:sp>
          <p:nvSpPr>
            <p:cNvPr id="42" name="文本框 41"/>
            <p:cNvSpPr txBox="1"/>
            <p:nvPr/>
          </p:nvSpPr>
          <p:spPr>
            <a:xfrm>
              <a:off x="6952446" y="2624083"/>
              <a:ext cx="853730" cy="461665"/>
            </a:xfrm>
            <a:prstGeom prst="rect">
              <a:avLst/>
            </a:prstGeom>
            <a:noFill/>
          </p:spPr>
          <p:txBody>
            <a:bodyPr wrap="square" rtlCol="0">
              <a:spAutoFit/>
            </a:bodyPr>
            <a:lstStyle/>
            <a:p>
              <a:pPr algn="ctr" defTabSz="914400">
                <a:lnSpc>
                  <a:spcPct val="120000"/>
                </a:lnSpc>
              </a:pPr>
              <a:r>
                <a:rPr lang="en-US" altLang="zh-CN" sz="2000" dirty="0" smtClean="0">
                  <a:solidFill>
                    <a:schemeClr val="bg1"/>
                  </a:solidFill>
                  <a:cs typeface="+mn-ea"/>
                  <a:sym typeface="+mn-lt"/>
                </a:rPr>
                <a:t>2020</a:t>
              </a:r>
              <a:endParaRPr lang="zh-CN" altLang="en-US" sz="2000" baseline="-3000" dirty="0">
                <a:solidFill>
                  <a:schemeClr val="bg1"/>
                </a:solidFill>
                <a:cs typeface="+mn-ea"/>
                <a:sym typeface="+mn-lt"/>
              </a:endParaRPr>
            </a:p>
          </p:txBody>
        </p:sp>
      </p:grpSp>
      <p:sp>
        <p:nvSpPr>
          <p:cNvPr id="51" name="矩形 50"/>
          <p:cNvSpPr/>
          <p:nvPr/>
        </p:nvSpPr>
        <p:spPr>
          <a:xfrm>
            <a:off x="1793955" y="4117521"/>
            <a:ext cx="1131570" cy="377190"/>
          </a:xfrm>
          <a:prstGeom prst="rect">
            <a:avLst/>
          </a:prstGeom>
        </p:spPr>
        <p:txBody>
          <a:bodyPr wrap="none" lIns="91431" tIns="45716" rIns="91431" bIns="45716">
            <a:spAutoFit/>
          </a:bodyPr>
          <a:lstStyle/>
          <a:p>
            <a:pPr algn="ct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矩形 47"/>
          <p:cNvSpPr>
            <a:spLocks noChangeArrowheads="1"/>
          </p:cNvSpPr>
          <p:nvPr/>
        </p:nvSpPr>
        <p:spPr bwMode="auto">
          <a:xfrm>
            <a:off x="1274275" y="4505819"/>
            <a:ext cx="2159683" cy="129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5" name="矩形 54"/>
          <p:cNvSpPr/>
          <p:nvPr/>
        </p:nvSpPr>
        <p:spPr>
          <a:xfrm>
            <a:off x="4287149" y="4117521"/>
            <a:ext cx="1140038" cy="379648"/>
          </a:xfrm>
          <a:prstGeom prst="rect">
            <a:avLst/>
          </a:prstGeom>
        </p:spPr>
        <p:txBody>
          <a:bodyPr wrap="none" lIns="91431" tIns="45716" rIns="91431" bIns="45716">
            <a:spAutoFit/>
          </a:bodyPr>
          <a:lstStyle/>
          <a:p>
            <a:pPr algn="ct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矩形 47"/>
          <p:cNvSpPr>
            <a:spLocks noChangeArrowheads="1"/>
          </p:cNvSpPr>
          <p:nvPr/>
        </p:nvSpPr>
        <p:spPr bwMode="auto">
          <a:xfrm>
            <a:off x="3771700" y="4505819"/>
            <a:ext cx="2159683" cy="129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7" name="矩形 56"/>
          <p:cNvSpPr/>
          <p:nvPr/>
        </p:nvSpPr>
        <p:spPr>
          <a:xfrm>
            <a:off x="6783191" y="4117521"/>
            <a:ext cx="1140038" cy="379648"/>
          </a:xfrm>
          <a:prstGeom prst="rect">
            <a:avLst/>
          </a:prstGeom>
        </p:spPr>
        <p:txBody>
          <a:bodyPr wrap="none" lIns="91431" tIns="45716" rIns="91431" bIns="45716">
            <a:spAutoFit/>
          </a:bodyPr>
          <a:lstStyle/>
          <a:p>
            <a:pPr algn="ct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矩形 47"/>
          <p:cNvSpPr>
            <a:spLocks noChangeArrowheads="1"/>
          </p:cNvSpPr>
          <p:nvPr/>
        </p:nvSpPr>
        <p:spPr bwMode="auto">
          <a:xfrm>
            <a:off x="6267743" y="4505818"/>
            <a:ext cx="2159683" cy="129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
        <p:nvSpPr>
          <p:cNvPr id="59" name="矩形 58"/>
          <p:cNvSpPr/>
          <p:nvPr/>
        </p:nvSpPr>
        <p:spPr>
          <a:xfrm>
            <a:off x="9280617" y="4117521"/>
            <a:ext cx="1140038" cy="379648"/>
          </a:xfrm>
          <a:prstGeom prst="rect">
            <a:avLst/>
          </a:prstGeom>
        </p:spPr>
        <p:txBody>
          <a:bodyPr wrap="none" lIns="91431" tIns="45716" rIns="91431" bIns="45716">
            <a:spAutoFit/>
          </a:bodyPr>
          <a:lstStyle/>
          <a:p>
            <a:pPr algn="ctr" defTabSz="914400"/>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矩形 47"/>
          <p:cNvSpPr>
            <a:spLocks noChangeArrowheads="1"/>
          </p:cNvSpPr>
          <p:nvPr/>
        </p:nvSpPr>
        <p:spPr bwMode="auto">
          <a:xfrm>
            <a:off x="8765167" y="4505819"/>
            <a:ext cx="2159683" cy="129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4400">
              <a:lnSpc>
                <a:spcPct val="130000"/>
              </a:lnSpc>
              <a:spcBef>
                <a:spcPct val="0"/>
              </a:spcBef>
              <a:buNone/>
            </a:pPr>
            <a:r>
              <a:rPr lang="zh-CN" altLang="en-US" sz="1200" dirty="0">
                <a:solidFill>
                  <a:schemeClr val="tx1">
                    <a:lumMod val="75000"/>
                    <a:lumOff val="25000"/>
                  </a:schemeClr>
                </a:solidFill>
                <a:cs typeface="+mn-ea"/>
                <a:sym typeface="+mn-lt"/>
              </a:rPr>
              <a:t>在此录入上述图表的描述说明，在此录入上述图表的描述说明，在此录入上述图表的描述说明，在此录入上述图表的描述说明。</a:t>
            </a:r>
            <a:endParaRPr lang="zh-CN" altLang="en-US" sz="1200" dirty="0">
              <a:solidFill>
                <a:schemeClr val="tx1">
                  <a:lumMod val="75000"/>
                  <a:lumOff val="25000"/>
                </a:schemeClr>
              </a:solidFill>
              <a:cs typeface="+mn-ea"/>
              <a:sym typeface="+mn-lt"/>
            </a:endParaRPr>
          </a:p>
        </p:txBody>
      </p:sp>
    </p:spTree>
  </p:cSld>
  <p:clrMapOvr>
    <a:masterClrMapping/>
  </p:clrMapOvr>
  <p:transition spd="slow" advClick="0" advTm="0">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3752216" y="3326896"/>
            <a:ext cx="2621280" cy="829945"/>
          </a:xfrm>
          <a:prstGeom prst="rect">
            <a:avLst/>
          </a:prstGeom>
          <a:noFill/>
        </p:spPr>
        <p:txBody>
          <a:bodyPr wrap="none" rtlCol="0">
            <a:spAutoFit/>
          </a:bodyPr>
          <a:lstStyle/>
          <a:p>
            <a:pPr algn="ctr"/>
            <a:r>
              <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rPr>
              <a:t>输入标题</a:t>
            </a:r>
            <a:endParaRPr lang="zh-CN" altLang="en-US" sz="4800" dirty="0" smtClean="0">
              <a:effectLst>
                <a:outerShdw blurRad="38100" dist="38100" dir="2700000" algn="tl">
                  <a:srgbClr val="000000">
                    <a:alpha val="25000"/>
                  </a:srgbClr>
                </a:outerShdw>
              </a:effectLst>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436078" y="1711601"/>
            <a:ext cx="1253553" cy="1253549"/>
            <a:chOff x="3272299" y="1707143"/>
            <a:chExt cx="1636365" cy="1636364"/>
          </a:xfrm>
        </p:grpSpPr>
        <p:grpSp>
          <p:nvGrpSpPr>
            <p:cNvPr id="16" name="组合 15"/>
            <p:cNvGrpSpPr/>
            <p:nvPr/>
          </p:nvGrpSpPr>
          <p:grpSpPr>
            <a:xfrm>
              <a:off x="3272299" y="1707143"/>
              <a:ext cx="1636365" cy="1636364"/>
              <a:chOff x="1705098" y="2564901"/>
              <a:chExt cx="1800200" cy="1800199"/>
            </a:xfrm>
          </p:grpSpPr>
          <p:sp>
            <p:nvSpPr>
              <p:cNvPr id="18" name="椭圆 17"/>
              <p:cNvSpPr/>
              <p:nvPr/>
            </p:nvSpPr>
            <p:spPr>
              <a:xfrm>
                <a:off x="1705098" y="2564901"/>
                <a:ext cx="1800200" cy="1800199"/>
              </a:xfrm>
              <a:prstGeom prst="ellipse">
                <a:avLst/>
              </a:prstGeom>
              <a:solidFill>
                <a:srgbClr val="004C98"/>
              </a:solidFill>
              <a:ln>
                <a:noFill/>
              </a:ln>
              <a:effectLst>
                <a:outerShdw blurRad="2540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sp>
            <p:nvSpPr>
              <p:cNvPr id="19" name="椭圆 18"/>
              <p:cNvSpPr/>
              <p:nvPr/>
            </p:nvSpPr>
            <p:spPr>
              <a:xfrm>
                <a:off x="1853307" y="2713112"/>
                <a:ext cx="1503784" cy="1503784"/>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404040"/>
                  </a:solidFill>
                  <a:latin typeface="微软雅黑" panose="020B0503020204020204" pitchFamily="34" charset="-122"/>
                  <a:ea typeface="微软雅黑" panose="020B0503020204020204" pitchFamily="34" charset="-122"/>
                </a:endParaRPr>
              </a:p>
            </p:txBody>
          </p:sp>
        </p:grpSp>
        <p:sp>
          <p:nvSpPr>
            <p:cNvPr id="17" name="TextBox 51"/>
            <p:cNvSpPr txBox="1"/>
            <p:nvPr/>
          </p:nvSpPr>
          <p:spPr>
            <a:xfrm>
              <a:off x="3520306" y="2024351"/>
              <a:ext cx="1138932" cy="1002993"/>
            </a:xfrm>
            <a:prstGeom prst="rect">
              <a:avLst/>
            </a:prstGeom>
            <a:noFill/>
          </p:spPr>
          <p:txBody>
            <a:bodyPr wrap="none" rtlCol="0" anchor="ctr">
              <a:spAutoFit/>
            </a:bodyPr>
            <a:lstStyle/>
            <a:p>
              <a:pPr algn="ctr"/>
              <a:r>
                <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rPr>
                <a:t>04</a:t>
              </a:r>
              <a:endParaRPr lang="en-US" altLang="zh-CN" sz="4400" b="1" dirty="0">
                <a:solidFill>
                  <a:schemeClr val="tx1">
                    <a:lumMod val="95000"/>
                    <a:lumOff val="5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sp>
        <p:nvSpPr>
          <p:cNvPr id="28" name="文本框 27"/>
          <p:cNvSpPr txBox="1"/>
          <p:nvPr/>
        </p:nvSpPr>
        <p:spPr>
          <a:xfrm>
            <a:off x="2300825" y="4195884"/>
            <a:ext cx="5548774" cy="521938"/>
          </a:xfrm>
          <a:prstGeom prst="rect">
            <a:avLst/>
          </a:prstGeom>
          <a:noFill/>
        </p:spPr>
        <p:txBody>
          <a:bodyPr wrap="square" rtlCol="0">
            <a:spAutoFit/>
          </a:bodyPr>
          <a:lstStyle/>
          <a:p>
            <a:pPr algn="ctr">
              <a:lnSpc>
                <a:spcPct val="150000"/>
              </a:lnSpc>
            </a:pPr>
            <a:r>
              <a:rPr lang="en-US" altLang="zh-CN" sz="1000" dirty="0"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Black gold atmosphere business etiquette training Black gold atmosphere business etiquette training Black gold atmosphere business etiquette training </a:t>
            </a:r>
            <a:r>
              <a:rPr lang="en-US" altLang="zh-CN" sz="1000" dirty="0" err="1" smtClean="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rPr>
              <a:t>ppt</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Aparajita" panose="020B0604020202020204" pitchFamily="34" charset="0"/>
            </a:endParaRPr>
          </a:p>
        </p:txBody>
      </p:sp>
      <p:grpSp>
        <p:nvGrpSpPr>
          <p:cNvPr id="25" name="组合 24"/>
          <p:cNvGrpSpPr/>
          <p:nvPr/>
        </p:nvGrpSpPr>
        <p:grpSpPr>
          <a:xfrm flipH="1">
            <a:off x="9048519" y="1421429"/>
            <a:ext cx="3203190" cy="4758254"/>
            <a:chOff x="-1362082" y="1331259"/>
            <a:chExt cx="3203190" cy="4758254"/>
          </a:xfrm>
          <a:effectLst>
            <a:outerShdw blurRad="190500" dist="63500" dir="2700000" algn="tl" rotWithShape="0">
              <a:prstClr val="black">
                <a:alpha val="30000"/>
              </a:prstClr>
            </a:outerShdw>
          </a:effectLst>
        </p:grpSpPr>
        <p:sp>
          <p:nvSpPr>
            <p:cNvPr id="26" name="等腰三角形 25"/>
            <p:cNvSpPr/>
            <p:nvPr/>
          </p:nvSpPr>
          <p:spPr>
            <a:xfrm rot="5400000">
              <a:off x="-159548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7" name="等腰三角形 26"/>
            <p:cNvSpPr/>
            <p:nvPr/>
          </p:nvSpPr>
          <p:spPr>
            <a:xfrm rot="5400000">
              <a:off x="-1773664"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29" name="等腰三角形 28"/>
            <p:cNvSpPr/>
            <p:nvPr/>
          </p:nvSpPr>
          <p:spPr>
            <a:xfrm rot="5400000">
              <a:off x="-2248786" y="2652919"/>
              <a:ext cx="4758254" cy="2114933"/>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0" name="等腰三角形 29"/>
            <p:cNvSpPr/>
            <p:nvPr/>
          </p:nvSpPr>
          <p:spPr>
            <a:xfrm rot="5400000">
              <a:off x="-2534115" y="2652919"/>
              <a:ext cx="4758254" cy="211493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sp>
          <p:nvSpPr>
            <p:cNvPr id="31" name="等腰三角形 30"/>
            <p:cNvSpPr/>
            <p:nvPr/>
          </p:nvSpPr>
          <p:spPr>
            <a:xfrm rot="5400000">
              <a:off x="-2683742" y="2652919"/>
              <a:ext cx="4758254" cy="2114933"/>
            </a:xfrm>
            <a:prstGeom prst="triangle">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endParaRPr>
            </a:p>
          </p:txBody>
        </p:sp>
      </p:grpSp>
      <p:sp>
        <p:nvSpPr>
          <p:cNvPr id="33" name="TextBox 13"/>
          <p:cNvSpPr txBox="1"/>
          <p:nvPr/>
        </p:nvSpPr>
        <p:spPr>
          <a:xfrm>
            <a:off x="3479150" y="5176573"/>
            <a:ext cx="792590"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4"/>
          <p:cNvSpPr txBox="1"/>
          <p:nvPr/>
        </p:nvSpPr>
        <p:spPr>
          <a:xfrm>
            <a:off x="4473657" y="5176573"/>
            <a:ext cx="1074401"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a:off x="5502018" y="5176573"/>
            <a:ext cx="811659" cy="246221"/>
          </a:xfrm>
          <a:prstGeom prst="rect">
            <a:avLst/>
          </a:prstGeom>
          <a:noFill/>
        </p:spPr>
        <p:txBody>
          <a:bodyPr wrap="square"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Freeform 16"/>
          <p:cNvSpPr/>
          <p:nvPr/>
        </p:nvSpPr>
        <p:spPr bwMode="auto">
          <a:xfrm>
            <a:off x="33430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53656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reeform 16"/>
          <p:cNvSpPr/>
          <p:nvPr/>
        </p:nvSpPr>
        <p:spPr bwMode="auto">
          <a:xfrm>
            <a:off x="43543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15"/>
          <p:cNvSpPr txBox="1"/>
          <p:nvPr/>
        </p:nvSpPr>
        <p:spPr>
          <a:xfrm>
            <a:off x="6513050" y="5176573"/>
            <a:ext cx="868354" cy="246221"/>
          </a:xfrm>
          <a:prstGeom prst="rect">
            <a:avLst/>
          </a:prstGeom>
          <a:noFill/>
        </p:spPr>
        <p:txBody>
          <a:bodyPr wrap="square" rtlCol="0">
            <a:spAutoFit/>
          </a:bodyPr>
          <a:lstStyle/>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企业介绍</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Freeform 16"/>
          <p:cNvSpPr/>
          <p:nvPr/>
        </p:nvSpPr>
        <p:spPr bwMode="auto">
          <a:xfrm>
            <a:off x="6376983" y="5250561"/>
            <a:ext cx="142422" cy="114955"/>
          </a:xfrm>
          <a:custGeom>
            <a:avLst/>
            <a:gdLst>
              <a:gd name="T0" fmla="*/ 618 w 618"/>
              <a:gd name="T1" fmla="*/ 248 h 497"/>
              <a:gd name="T2" fmla="*/ 369 w 618"/>
              <a:gd name="T3" fmla="*/ 0 h 497"/>
              <a:gd name="T4" fmla="*/ 182 w 618"/>
              <a:gd name="T5" fmla="*/ 0 h 497"/>
              <a:gd name="T6" fmla="*/ 364 w 618"/>
              <a:gd name="T7" fmla="*/ 182 h 497"/>
              <a:gd name="T8" fmla="*/ 0 w 618"/>
              <a:gd name="T9" fmla="*/ 182 h 497"/>
              <a:gd name="T10" fmla="*/ 0 w 618"/>
              <a:gd name="T11" fmla="*/ 315 h 497"/>
              <a:gd name="T12" fmla="*/ 364 w 618"/>
              <a:gd name="T13" fmla="*/ 315 h 497"/>
              <a:gd name="T14" fmla="*/ 182 w 618"/>
              <a:gd name="T15" fmla="*/ 497 h 497"/>
              <a:gd name="T16" fmla="*/ 369 w 618"/>
              <a:gd name="T17" fmla="*/ 497 h 497"/>
              <a:gd name="T18" fmla="*/ 618 w 618"/>
              <a:gd name="T19" fmla="*/ 24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497">
                <a:moveTo>
                  <a:pt x="618" y="248"/>
                </a:moveTo>
                <a:lnTo>
                  <a:pt x="369" y="0"/>
                </a:lnTo>
                <a:lnTo>
                  <a:pt x="182" y="0"/>
                </a:lnTo>
                <a:lnTo>
                  <a:pt x="364" y="182"/>
                </a:lnTo>
                <a:lnTo>
                  <a:pt x="0" y="182"/>
                </a:lnTo>
                <a:lnTo>
                  <a:pt x="0" y="315"/>
                </a:lnTo>
                <a:lnTo>
                  <a:pt x="364" y="315"/>
                </a:lnTo>
                <a:lnTo>
                  <a:pt x="182" y="497"/>
                </a:lnTo>
                <a:lnTo>
                  <a:pt x="369" y="497"/>
                </a:lnTo>
                <a:lnTo>
                  <a:pt x="618" y="248"/>
                </a:lnTo>
                <a:close/>
              </a:path>
            </a:pathLst>
          </a:custGeom>
          <a:solidFill>
            <a:srgbClr val="090F1A"/>
          </a:solidFill>
          <a:ln>
            <a:noFill/>
          </a:ln>
        </p:spPr>
        <p:txBody>
          <a:bodyPr vert="horz" wrap="square" lIns="91440" tIns="45720" rIns="91440" bIns="45720" numCol="1" anchor="t" anchorCtr="0" compatLnSpc="1"/>
          <a:lstStyle/>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2923038" y="4965233"/>
            <a:ext cx="4529076"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10800000">
            <a:off x="-1395730" y="-1716405"/>
            <a:ext cx="5351780" cy="8322310"/>
            <a:chOff x="713950" y="0"/>
            <a:chExt cx="5149212" cy="8322590"/>
          </a:xfrm>
        </p:grpSpPr>
        <p:sp>
          <p:nvSpPr>
            <p:cNvPr id="2" name="平行四边形 1"/>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9" name="等腰三角形 8"/>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grpSp>
        <p:grpSp>
          <p:nvGrpSpPr>
            <p:cNvPr id="10" name="组合 9"/>
            <p:cNvGrpSpPr/>
            <p:nvPr/>
          </p:nvGrpSpPr>
          <p:grpSpPr>
            <a:xfrm>
              <a:off x="713950" y="3605746"/>
              <a:ext cx="5133780" cy="4716844"/>
              <a:chOff x="713950" y="3605746"/>
              <a:chExt cx="5133780" cy="3815135"/>
            </a:xfrm>
          </p:grpSpPr>
          <p:sp>
            <p:nvSpPr>
              <p:cNvPr id="14"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187634" y="2194867"/>
            <a:ext cx="5770984" cy="3149507"/>
            <a:chOff x="3213034" y="2169467"/>
            <a:chExt cx="5770984" cy="3149507"/>
          </a:xfrm>
        </p:grpSpPr>
        <p:sp>
          <p:nvSpPr>
            <p:cNvPr id="9" name="Oval 32"/>
            <p:cNvSpPr/>
            <p:nvPr/>
          </p:nvSpPr>
          <p:spPr>
            <a:xfrm>
              <a:off x="6650647" y="3206028"/>
              <a:ext cx="1084349" cy="1084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Oval 30"/>
            <p:cNvSpPr/>
            <p:nvPr/>
          </p:nvSpPr>
          <p:spPr>
            <a:xfrm>
              <a:off x="4444881" y="3206028"/>
              <a:ext cx="1084349" cy="1084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Shape 13"/>
            <p:cNvSpPr/>
            <p:nvPr/>
          </p:nvSpPr>
          <p:spPr bwMode="auto">
            <a:xfrm>
              <a:off x="5625502" y="2169467"/>
              <a:ext cx="1575298" cy="1575295"/>
            </a:xfrm>
            <a:custGeom>
              <a:avLst/>
              <a:gdLst>
                <a:gd name="T0" fmla="*/ 2905 w 2905"/>
                <a:gd name="T1" fmla="*/ 0 h 2903"/>
                <a:gd name="T2" fmla="*/ 2830 w 2905"/>
                <a:gd name="T3" fmla="*/ 0 h 2903"/>
                <a:gd name="T4" fmla="*/ 2681 w 2905"/>
                <a:gd name="T5" fmla="*/ 7 h 2903"/>
                <a:gd name="T6" fmla="*/ 2535 w 2905"/>
                <a:gd name="T7" fmla="*/ 22 h 2903"/>
                <a:gd name="T8" fmla="*/ 2390 w 2905"/>
                <a:gd name="T9" fmla="*/ 44 h 2903"/>
                <a:gd name="T10" fmla="*/ 2249 w 2905"/>
                <a:gd name="T11" fmla="*/ 73 h 2903"/>
                <a:gd name="T12" fmla="*/ 2110 w 2905"/>
                <a:gd name="T13" fmla="*/ 110 h 2903"/>
                <a:gd name="T14" fmla="*/ 1973 w 2905"/>
                <a:gd name="T15" fmla="*/ 152 h 2903"/>
                <a:gd name="T16" fmla="*/ 1839 w 2905"/>
                <a:gd name="T17" fmla="*/ 201 h 2903"/>
                <a:gd name="T18" fmla="*/ 1709 w 2905"/>
                <a:gd name="T19" fmla="*/ 256 h 2903"/>
                <a:gd name="T20" fmla="*/ 1583 w 2905"/>
                <a:gd name="T21" fmla="*/ 317 h 2903"/>
                <a:gd name="T22" fmla="*/ 1460 w 2905"/>
                <a:gd name="T23" fmla="*/ 385 h 2903"/>
                <a:gd name="T24" fmla="*/ 1339 w 2905"/>
                <a:gd name="T25" fmla="*/ 456 h 2903"/>
                <a:gd name="T26" fmla="*/ 1224 w 2905"/>
                <a:gd name="T27" fmla="*/ 535 h 2903"/>
                <a:gd name="T28" fmla="*/ 1112 w 2905"/>
                <a:gd name="T29" fmla="*/ 619 h 2903"/>
                <a:gd name="T30" fmla="*/ 1004 w 2905"/>
                <a:gd name="T31" fmla="*/ 707 h 2903"/>
                <a:gd name="T32" fmla="*/ 901 w 2905"/>
                <a:gd name="T33" fmla="*/ 800 h 2903"/>
                <a:gd name="T34" fmla="*/ 802 w 2905"/>
                <a:gd name="T35" fmla="*/ 899 h 2903"/>
                <a:gd name="T36" fmla="*/ 709 w 2905"/>
                <a:gd name="T37" fmla="*/ 1004 h 2903"/>
                <a:gd name="T38" fmla="*/ 621 w 2905"/>
                <a:gd name="T39" fmla="*/ 1110 h 2903"/>
                <a:gd name="T40" fmla="*/ 537 w 2905"/>
                <a:gd name="T41" fmla="*/ 1222 h 2903"/>
                <a:gd name="T42" fmla="*/ 458 w 2905"/>
                <a:gd name="T43" fmla="*/ 1339 h 2903"/>
                <a:gd name="T44" fmla="*/ 385 w 2905"/>
                <a:gd name="T45" fmla="*/ 1458 h 2903"/>
                <a:gd name="T46" fmla="*/ 319 w 2905"/>
                <a:gd name="T47" fmla="*/ 1581 h 2903"/>
                <a:gd name="T48" fmla="*/ 257 w 2905"/>
                <a:gd name="T49" fmla="*/ 1709 h 2903"/>
                <a:gd name="T50" fmla="*/ 202 w 2905"/>
                <a:gd name="T51" fmla="*/ 1839 h 2903"/>
                <a:gd name="T52" fmla="*/ 154 w 2905"/>
                <a:gd name="T53" fmla="*/ 1973 h 2903"/>
                <a:gd name="T54" fmla="*/ 112 w 2905"/>
                <a:gd name="T55" fmla="*/ 2108 h 2903"/>
                <a:gd name="T56" fmla="*/ 75 w 2905"/>
                <a:gd name="T57" fmla="*/ 2247 h 2903"/>
                <a:gd name="T58" fmla="*/ 46 w 2905"/>
                <a:gd name="T59" fmla="*/ 2388 h 2903"/>
                <a:gd name="T60" fmla="*/ 24 w 2905"/>
                <a:gd name="T61" fmla="*/ 2533 h 2903"/>
                <a:gd name="T62" fmla="*/ 9 w 2905"/>
                <a:gd name="T63" fmla="*/ 2680 h 2903"/>
                <a:gd name="T64" fmla="*/ 2 w 2905"/>
                <a:gd name="T65" fmla="*/ 2828 h 2903"/>
                <a:gd name="T66" fmla="*/ 1744 w 2905"/>
                <a:gd name="T67" fmla="*/ 2903 h 2903"/>
                <a:gd name="T68" fmla="*/ 1744 w 2905"/>
                <a:gd name="T69" fmla="*/ 2843 h 2903"/>
                <a:gd name="T70" fmla="*/ 1757 w 2905"/>
                <a:gd name="T71" fmla="*/ 2725 h 2903"/>
                <a:gd name="T72" fmla="*/ 1780 w 2905"/>
                <a:gd name="T73" fmla="*/ 2614 h 2903"/>
                <a:gd name="T74" fmla="*/ 1813 w 2905"/>
                <a:gd name="T75" fmla="*/ 2504 h 2903"/>
                <a:gd name="T76" fmla="*/ 1857 w 2905"/>
                <a:gd name="T77" fmla="*/ 2399 h 2903"/>
                <a:gd name="T78" fmla="*/ 1910 w 2905"/>
                <a:gd name="T79" fmla="*/ 2300 h 2903"/>
                <a:gd name="T80" fmla="*/ 1974 w 2905"/>
                <a:gd name="T81" fmla="*/ 2209 h 2903"/>
                <a:gd name="T82" fmla="*/ 2044 w 2905"/>
                <a:gd name="T83" fmla="*/ 2123 h 2903"/>
                <a:gd name="T84" fmla="*/ 2123 w 2905"/>
                <a:gd name="T85" fmla="*/ 2044 h 2903"/>
                <a:gd name="T86" fmla="*/ 2209 w 2905"/>
                <a:gd name="T87" fmla="*/ 1973 h 2903"/>
                <a:gd name="T88" fmla="*/ 2302 w 2905"/>
                <a:gd name="T89" fmla="*/ 1910 h 2903"/>
                <a:gd name="T90" fmla="*/ 2401 w 2905"/>
                <a:gd name="T91" fmla="*/ 1855 h 2903"/>
                <a:gd name="T92" fmla="*/ 2506 w 2905"/>
                <a:gd name="T93" fmla="*/ 1811 h 2903"/>
                <a:gd name="T94" fmla="*/ 2614 w 2905"/>
                <a:gd name="T95" fmla="*/ 1778 h 2903"/>
                <a:gd name="T96" fmla="*/ 2727 w 2905"/>
                <a:gd name="T97" fmla="*/ 1755 h 2903"/>
                <a:gd name="T98" fmla="*/ 2844 w 2905"/>
                <a:gd name="T99" fmla="*/ 1744 h 2903"/>
                <a:gd name="T100" fmla="*/ 2905 w 2905"/>
                <a:gd name="T101" fmla="*/ 1742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5" h="2903">
                  <a:moveTo>
                    <a:pt x="2905" y="1742"/>
                  </a:moveTo>
                  <a:lnTo>
                    <a:pt x="2905" y="0"/>
                  </a:lnTo>
                  <a:lnTo>
                    <a:pt x="2905" y="0"/>
                  </a:lnTo>
                  <a:lnTo>
                    <a:pt x="2830" y="0"/>
                  </a:lnTo>
                  <a:lnTo>
                    <a:pt x="2755" y="4"/>
                  </a:lnTo>
                  <a:lnTo>
                    <a:pt x="2681" y="7"/>
                  </a:lnTo>
                  <a:lnTo>
                    <a:pt x="2608" y="15"/>
                  </a:lnTo>
                  <a:lnTo>
                    <a:pt x="2535" y="22"/>
                  </a:lnTo>
                  <a:lnTo>
                    <a:pt x="2462" y="33"/>
                  </a:lnTo>
                  <a:lnTo>
                    <a:pt x="2390" y="44"/>
                  </a:lnTo>
                  <a:lnTo>
                    <a:pt x="2319" y="59"/>
                  </a:lnTo>
                  <a:lnTo>
                    <a:pt x="2249" y="73"/>
                  </a:lnTo>
                  <a:lnTo>
                    <a:pt x="2180" y="92"/>
                  </a:lnTo>
                  <a:lnTo>
                    <a:pt x="2110" y="110"/>
                  </a:lnTo>
                  <a:lnTo>
                    <a:pt x="2040" y="130"/>
                  </a:lnTo>
                  <a:lnTo>
                    <a:pt x="1973" y="152"/>
                  </a:lnTo>
                  <a:lnTo>
                    <a:pt x="1907" y="176"/>
                  </a:lnTo>
                  <a:lnTo>
                    <a:pt x="1839" y="201"/>
                  </a:lnTo>
                  <a:lnTo>
                    <a:pt x="1775" y="227"/>
                  </a:lnTo>
                  <a:lnTo>
                    <a:pt x="1709" y="256"/>
                  </a:lnTo>
                  <a:lnTo>
                    <a:pt x="1645" y="286"/>
                  </a:lnTo>
                  <a:lnTo>
                    <a:pt x="1583" y="317"/>
                  </a:lnTo>
                  <a:lnTo>
                    <a:pt x="1520" y="350"/>
                  </a:lnTo>
                  <a:lnTo>
                    <a:pt x="1460" y="385"/>
                  </a:lnTo>
                  <a:lnTo>
                    <a:pt x="1399" y="419"/>
                  </a:lnTo>
                  <a:lnTo>
                    <a:pt x="1339" y="456"/>
                  </a:lnTo>
                  <a:lnTo>
                    <a:pt x="1280" y="495"/>
                  </a:lnTo>
                  <a:lnTo>
                    <a:pt x="1224" y="535"/>
                  </a:lnTo>
                  <a:lnTo>
                    <a:pt x="1167" y="577"/>
                  </a:lnTo>
                  <a:lnTo>
                    <a:pt x="1112" y="619"/>
                  </a:lnTo>
                  <a:lnTo>
                    <a:pt x="1057" y="663"/>
                  </a:lnTo>
                  <a:lnTo>
                    <a:pt x="1004" y="707"/>
                  </a:lnTo>
                  <a:lnTo>
                    <a:pt x="953" y="755"/>
                  </a:lnTo>
                  <a:lnTo>
                    <a:pt x="901" y="800"/>
                  </a:lnTo>
                  <a:lnTo>
                    <a:pt x="852" y="850"/>
                  </a:lnTo>
                  <a:lnTo>
                    <a:pt x="802" y="899"/>
                  </a:lnTo>
                  <a:lnTo>
                    <a:pt x="755" y="951"/>
                  </a:lnTo>
                  <a:lnTo>
                    <a:pt x="709" y="1004"/>
                  </a:lnTo>
                  <a:lnTo>
                    <a:pt x="663" y="1057"/>
                  </a:lnTo>
                  <a:lnTo>
                    <a:pt x="621" y="1110"/>
                  </a:lnTo>
                  <a:lnTo>
                    <a:pt x="577" y="1165"/>
                  </a:lnTo>
                  <a:lnTo>
                    <a:pt x="537" y="1222"/>
                  </a:lnTo>
                  <a:lnTo>
                    <a:pt x="497" y="1280"/>
                  </a:lnTo>
                  <a:lnTo>
                    <a:pt x="458" y="1339"/>
                  </a:lnTo>
                  <a:lnTo>
                    <a:pt x="422" y="1397"/>
                  </a:lnTo>
                  <a:lnTo>
                    <a:pt x="385" y="1458"/>
                  </a:lnTo>
                  <a:lnTo>
                    <a:pt x="352" y="1518"/>
                  </a:lnTo>
                  <a:lnTo>
                    <a:pt x="319" y="1581"/>
                  </a:lnTo>
                  <a:lnTo>
                    <a:pt x="288" y="1645"/>
                  </a:lnTo>
                  <a:lnTo>
                    <a:pt x="257" y="1709"/>
                  </a:lnTo>
                  <a:lnTo>
                    <a:pt x="229" y="1773"/>
                  </a:lnTo>
                  <a:lnTo>
                    <a:pt x="202" y="1839"/>
                  </a:lnTo>
                  <a:lnTo>
                    <a:pt x="178" y="1905"/>
                  </a:lnTo>
                  <a:lnTo>
                    <a:pt x="154" y="1973"/>
                  </a:lnTo>
                  <a:lnTo>
                    <a:pt x="132" y="2040"/>
                  </a:lnTo>
                  <a:lnTo>
                    <a:pt x="112" y="2108"/>
                  </a:lnTo>
                  <a:lnTo>
                    <a:pt x="92" y="2178"/>
                  </a:lnTo>
                  <a:lnTo>
                    <a:pt x="75" y="2247"/>
                  </a:lnTo>
                  <a:lnTo>
                    <a:pt x="61" y="2319"/>
                  </a:lnTo>
                  <a:lnTo>
                    <a:pt x="46" y="2388"/>
                  </a:lnTo>
                  <a:lnTo>
                    <a:pt x="35" y="2462"/>
                  </a:lnTo>
                  <a:lnTo>
                    <a:pt x="24" y="2533"/>
                  </a:lnTo>
                  <a:lnTo>
                    <a:pt x="17" y="2606"/>
                  </a:lnTo>
                  <a:lnTo>
                    <a:pt x="9" y="2680"/>
                  </a:lnTo>
                  <a:lnTo>
                    <a:pt x="4" y="2753"/>
                  </a:lnTo>
                  <a:lnTo>
                    <a:pt x="2" y="2828"/>
                  </a:lnTo>
                  <a:lnTo>
                    <a:pt x="0" y="2903"/>
                  </a:lnTo>
                  <a:lnTo>
                    <a:pt x="1744" y="2903"/>
                  </a:lnTo>
                  <a:lnTo>
                    <a:pt x="1744" y="2903"/>
                  </a:lnTo>
                  <a:lnTo>
                    <a:pt x="1744" y="2843"/>
                  </a:lnTo>
                  <a:lnTo>
                    <a:pt x="1749" y="2784"/>
                  </a:lnTo>
                  <a:lnTo>
                    <a:pt x="1757" y="2725"/>
                  </a:lnTo>
                  <a:lnTo>
                    <a:pt x="1766" y="2669"/>
                  </a:lnTo>
                  <a:lnTo>
                    <a:pt x="1780" y="2614"/>
                  </a:lnTo>
                  <a:lnTo>
                    <a:pt x="1795" y="2557"/>
                  </a:lnTo>
                  <a:lnTo>
                    <a:pt x="1813" y="2504"/>
                  </a:lnTo>
                  <a:lnTo>
                    <a:pt x="1833" y="2451"/>
                  </a:lnTo>
                  <a:lnTo>
                    <a:pt x="1857" y="2399"/>
                  </a:lnTo>
                  <a:lnTo>
                    <a:pt x="1883" y="2350"/>
                  </a:lnTo>
                  <a:lnTo>
                    <a:pt x="1910" y="2300"/>
                  </a:lnTo>
                  <a:lnTo>
                    <a:pt x="1941" y="2253"/>
                  </a:lnTo>
                  <a:lnTo>
                    <a:pt x="1974" y="2209"/>
                  </a:lnTo>
                  <a:lnTo>
                    <a:pt x="2007" y="2165"/>
                  </a:lnTo>
                  <a:lnTo>
                    <a:pt x="2044" y="2123"/>
                  </a:lnTo>
                  <a:lnTo>
                    <a:pt x="2082" y="2082"/>
                  </a:lnTo>
                  <a:lnTo>
                    <a:pt x="2123" y="2044"/>
                  </a:lnTo>
                  <a:lnTo>
                    <a:pt x="2165" y="2007"/>
                  </a:lnTo>
                  <a:lnTo>
                    <a:pt x="2209" y="1973"/>
                  </a:lnTo>
                  <a:lnTo>
                    <a:pt x="2255" y="1940"/>
                  </a:lnTo>
                  <a:lnTo>
                    <a:pt x="2302" y="1910"/>
                  </a:lnTo>
                  <a:lnTo>
                    <a:pt x="2350" y="1881"/>
                  </a:lnTo>
                  <a:lnTo>
                    <a:pt x="2401" y="1855"/>
                  </a:lnTo>
                  <a:lnTo>
                    <a:pt x="2452" y="1833"/>
                  </a:lnTo>
                  <a:lnTo>
                    <a:pt x="2506" y="1811"/>
                  </a:lnTo>
                  <a:lnTo>
                    <a:pt x="2559" y="1793"/>
                  </a:lnTo>
                  <a:lnTo>
                    <a:pt x="2614" y="1778"/>
                  </a:lnTo>
                  <a:lnTo>
                    <a:pt x="2670" y="1766"/>
                  </a:lnTo>
                  <a:lnTo>
                    <a:pt x="2727" y="1755"/>
                  </a:lnTo>
                  <a:lnTo>
                    <a:pt x="2786" y="1747"/>
                  </a:lnTo>
                  <a:lnTo>
                    <a:pt x="2844" y="1744"/>
                  </a:lnTo>
                  <a:lnTo>
                    <a:pt x="2905" y="1742"/>
                  </a:lnTo>
                  <a:lnTo>
                    <a:pt x="2905" y="1742"/>
                  </a:lnTo>
                  <a:close/>
                </a:path>
              </a:pathLst>
            </a:custGeom>
            <a:solidFill>
              <a:srgbClr val="004C98"/>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Freeform: Shape 14"/>
            <p:cNvSpPr/>
            <p:nvPr/>
          </p:nvSpPr>
          <p:spPr bwMode="auto">
            <a:xfrm>
              <a:off x="7200800" y="2169467"/>
              <a:ext cx="1575298" cy="1575295"/>
            </a:xfrm>
            <a:custGeom>
              <a:avLst/>
              <a:gdLst>
                <a:gd name="T0" fmla="*/ 0 w 2902"/>
                <a:gd name="T1" fmla="*/ 1742 h 2903"/>
                <a:gd name="T2" fmla="*/ 58 w 2902"/>
                <a:gd name="T3" fmla="*/ 1744 h 2903"/>
                <a:gd name="T4" fmla="*/ 176 w 2902"/>
                <a:gd name="T5" fmla="*/ 1755 h 2903"/>
                <a:gd name="T6" fmla="*/ 289 w 2902"/>
                <a:gd name="T7" fmla="*/ 1778 h 2903"/>
                <a:gd name="T8" fmla="*/ 399 w 2902"/>
                <a:gd name="T9" fmla="*/ 1811 h 2903"/>
                <a:gd name="T10" fmla="*/ 503 w 2902"/>
                <a:gd name="T11" fmla="*/ 1855 h 2903"/>
                <a:gd name="T12" fmla="*/ 602 w 2902"/>
                <a:gd name="T13" fmla="*/ 1910 h 2903"/>
                <a:gd name="T14" fmla="*/ 694 w 2902"/>
                <a:gd name="T15" fmla="*/ 1973 h 2903"/>
                <a:gd name="T16" fmla="*/ 780 w 2902"/>
                <a:gd name="T17" fmla="*/ 2044 h 2903"/>
                <a:gd name="T18" fmla="*/ 859 w 2902"/>
                <a:gd name="T19" fmla="*/ 2123 h 2903"/>
                <a:gd name="T20" fmla="*/ 930 w 2902"/>
                <a:gd name="T21" fmla="*/ 2209 h 2903"/>
                <a:gd name="T22" fmla="*/ 992 w 2902"/>
                <a:gd name="T23" fmla="*/ 2300 h 2903"/>
                <a:gd name="T24" fmla="*/ 1045 w 2902"/>
                <a:gd name="T25" fmla="*/ 2399 h 2903"/>
                <a:gd name="T26" fmla="*/ 1089 w 2902"/>
                <a:gd name="T27" fmla="*/ 2504 h 2903"/>
                <a:gd name="T28" fmla="*/ 1124 w 2902"/>
                <a:gd name="T29" fmla="*/ 2614 h 2903"/>
                <a:gd name="T30" fmla="*/ 1148 w 2902"/>
                <a:gd name="T31" fmla="*/ 2725 h 2903"/>
                <a:gd name="T32" fmla="*/ 1159 w 2902"/>
                <a:gd name="T33" fmla="*/ 2843 h 2903"/>
                <a:gd name="T34" fmla="*/ 2902 w 2902"/>
                <a:gd name="T35" fmla="*/ 2903 h 2903"/>
                <a:gd name="T36" fmla="*/ 2900 w 2902"/>
                <a:gd name="T37" fmla="*/ 2828 h 2903"/>
                <a:gd name="T38" fmla="*/ 2893 w 2902"/>
                <a:gd name="T39" fmla="*/ 2680 h 2903"/>
                <a:gd name="T40" fmla="*/ 2879 w 2902"/>
                <a:gd name="T41" fmla="*/ 2533 h 2903"/>
                <a:gd name="T42" fmla="*/ 2857 w 2902"/>
                <a:gd name="T43" fmla="*/ 2388 h 2903"/>
                <a:gd name="T44" fmla="*/ 2827 w 2902"/>
                <a:gd name="T45" fmla="*/ 2247 h 2903"/>
                <a:gd name="T46" fmla="*/ 2792 w 2902"/>
                <a:gd name="T47" fmla="*/ 2108 h 2903"/>
                <a:gd name="T48" fmla="*/ 2750 w 2902"/>
                <a:gd name="T49" fmla="*/ 1973 h 2903"/>
                <a:gd name="T50" fmla="*/ 2701 w 2902"/>
                <a:gd name="T51" fmla="*/ 1839 h 2903"/>
                <a:gd name="T52" fmla="*/ 2646 w 2902"/>
                <a:gd name="T53" fmla="*/ 1709 h 2903"/>
                <a:gd name="T54" fmla="*/ 2586 w 2902"/>
                <a:gd name="T55" fmla="*/ 1581 h 2903"/>
                <a:gd name="T56" fmla="*/ 2518 w 2902"/>
                <a:gd name="T57" fmla="*/ 1458 h 2903"/>
                <a:gd name="T58" fmla="*/ 2445 w 2902"/>
                <a:gd name="T59" fmla="*/ 1339 h 2903"/>
                <a:gd name="T60" fmla="*/ 2368 w 2902"/>
                <a:gd name="T61" fmla="*/ 1222 h 2903"/>
                <a:gd name="T62" fmla="*/ 2283 w 2902"/>
                <a:gd name="T63" fmla="*/ 1110 h 2903"/>
                <a:gd name="T64" fmla="*/ 2194 w 2902"/>
                <a:gd name="T65" fmla="*/ 1004 h 2903"/>
                <a:gd name="T66" fmla="*/ 2100 w 2902"/>
                <a:gd name="T67" fmla="*/ 899 h 2903"/>
                <a:gd name="T68" fmla="*/ 2001 w 2902"/>
                <a:gd name="T69" fmla="*/ 800 h 2903"/>
                <a:gd name="T70" fmla="*/ 1899 w 2902"/>
                <a:gd name="T71" fmla="*/ 707 h 2903"/>
                <a:gd name="T72" fmla="*/ 1791 w 2902"/>
                <a:gd name="T73" fmla="*/ 619 h 2903"/>
                <a:gd name="T74" fmla="*/ 1679 w 2902"/>
                <a:gd name="T75" fmla="*/ 535 h 2903"/>
                <a:gd name="T76" fmla="*/ 1564 w 2902"/>
                <a:gd name="T77" fmla="*/ 456 h 2903"/>
                <a:gd name="T78" fmla="*/ 1445 w 2902"/>
                <a:gd name="T79" fmla="*/ 385 h 2903"/>
                <a:gd name="T80" fmla="*/ 1320 w 2902"/>
                <a:gd name="T81" fmla="*/ 317 h 2903"/>
                <a:gd name="T82" fmla="*/ 1194 w 2902"/>
                <a:gd name="T83" fmla="*/ 256 h 2903"/>
                <a:gd name="T84" fmla="*/ 1064 w 2902"/>
                <a:gd name="T85" fmla="*/ 201 h 2903"/>
                <a:gd name="T86" fmla="*/ 930 w 2902"/>
                <a:gd name="T87" fmla="*/ 152 h 2903"/>
                <a:gd name="T88" fmla="*/ 795 w 2902"/>
                <a:gd name="T89" fmla="*/ 110 h 2903"/>
                <a:gd name="T90" fmla="*/ 655 w 2902"/>
                <a:gd name="T91" fmla="*/ 73 h 2903"/>
                <a:gd name="T92" fmla="*/ 512 w 2902"/>
                <a:gd name="T93" fmla="*/ 44 h 2903"/>
                <a:gd name="T94" fmla="*/ 370 w 2902"/>
                <a:gd name="T95" fmla="*/ 22 h 2903"/>
                <a:gd name="T96" fmla="*/ 223 w 2902"/>
                <a:gd name="T97" fmla="*/ 7 h 2903"/>
                <a:gd name="T98" fmla="*/ 75 w 2902"/>
                <a:gd name="T99" fmla="*/ 0 h 2903"/>
                <a:gd name="T100" fmla="*/ 0 w 2902"/>
                <a:gd name="T101" fmla="*/ 0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2" h="2903">
                  <a:moveTo>
                    <a:pt x="0" y="0"/>
                  </a:moveTo>
                  <a:lnTo>
                    <a:pt x="0" y="1742"/>
                  </a:lnTo>
                  <a:lnTo>
                    <a:pt x="0" y="1742"/>
                  </a:lnTo>
                  <a:lnTo>
                    <a:pt x="58" y="1744"/>
                  </a:lnTo>
                  <a:lnTo>
                    <a:pt x="119" y="1747"/>
                  </a:lnTo>
                  <a:lnTo>
                    <a:pt x="176" y="1755"/>
                  </a:lnTo>
                  <a:lnTo>
                    <a:pt x="232" y="1766"/>
                  </a:lnTo>
                  <a:lnTo>
                    <a:pt x="289" y="1778"/>
                  </a:lnTo>
                  <a:lnTo>
                    <a:pt x="344" y="1793"/>
                  </a:lnTo>
                  <a:lnTo>
                    <a:pt x="399" y="1811"/>
                  </a:lnTo>
                  <a:lnTo>
                    <a:pt x="452" y="1833"/>
                  </a:lnTo>
                  <a:lnTo>
                    <a:pt x="503" y="1855"/>
                  </a:lnTo>
                  <a:lnTo>
                    <a:pt x="553" y="1881"/>
                  </a:lnTo>
                  <a:lnTo>
                    <a:pt x="602" y="1910"/>
                  </a:lnTo>
                  <a:lnTo>
                    <a:pt x="648" y="1940"/>
                  </a:lnTo>
                  <a:lnTo>
                    <a:pt x="694" y="1973"/>
                  </a:lnTo>
                  <a:lnTo>
                    <a:pt x="738" y="2007"/>
                  </a:lnTo>
                  <a:lnTo>
                    <a:pt x="780" y="2044"/>
                  </a:lnTo>
                  <a:lnTo>
                    <a:pt x="820" y="2082"/>
                  </a:lnTo>
                  <a:lnTo>
                    <a:pt x="859" y="2123"/>
                  </a:lnTo>
                  <a:lnTo>
                    <a:pt x="895" y="2165"/>
                  </a:lnTo>
                  <a:lnTo>
                    <a:pt x="930" y="2209"/>
                  </a:lnTo>
                  <a:lnTo>
                    <a:pt x="963" y="2253"/>
                  </a:lnTo>
                  <a:lnTo>
                    <a:pt x="992" y="2300"/>
                  </a:lnTo>
                  <a:lnTo>
                    <a:pt x="1020" y="2350"/>
                  </a:lnTo>
                  <a:lnTo>
                    <a:pt x="1045" y="2399"/>
                  </a:lnTo>
                  <a:lnTo>
                    <a:pt x="1069" y="2451"/>
                  </a:lnTo>
                  <a:lnTo>
                    <a:pt x="1089" y="2504"/>
                  </a:lnTo>
                  <a:lnTo>
                    <a:pt x="1108" y="2557"/>
                  </a:lnTo>
                  <a:lnTo>
                    <a:pt x="1124" y="2614"/>
                  </a:lnTo>
                  <a:lnTo>
                    <a:pt x="1137" y="2669"/>
                  </a:lnTo>
                  <a:lnTo>
                    <a:pt x="1148" y="2725"/>
                  </a:lnTo>
                  <a:lnTo>
                    <a:pt x="1155" y="2784"/>
                  </a:lnTo>
                  <a:lnTo>
                    <a:pt x="1159" y="2843"/>
                  </a:lnTo>
                  <a:lnTo>
                    <a:pt x="1161" y="2903"/>
                  </a:lnTo>
                  <a:lnTo>
                    <a:pt x="2902" y="2903"/>
                  </a:lnTo>
                  <a:lnTo>
                    <a:pt x="2902" y="2903"/>
                  </a:lnTo>
                  <a:lnTo>
                    <a:pt x="2900" y="2828"/>
                  </a:lnTo>
                  <a:lnTo>
                    <a:pt x="2899" y="2753"/>
                  </a:lnTo>
                  <a:lnTo>
                    <a:pt x="2893" y="2680"/>
                  </a:lnTo>
                  <a:lnTo>
                    <a:pt x="2888" y="2606"/>
                  </a:lnTo>
                  <a:lnTo>
                    <a:pt x="2879" y="2533"/>
                  </a:lnTo>
                  <a:lnTo>
                    <a:pt x="2869" y="2462"/>
                  </a:lnTo>
                  <a:lnTo>
                    <a:pt x="2857" y="2388"/>
                  </a:lnTo>
                  <a:lnTo>
                    <a:pt x="2844" y="2319"/>
                  </a:lnTo>
                  <a:lnTo>
                    <a:pt x="2827" y="2247"/>
                  </a:lnTo>
                  <a:lnTo>
                    <a:pt x="2811" y="2178"/>
                  </a:lnTo>
                  <a:lnTo>
                    <a:pt x="2792" y="2108"/>
                  </a:lnTo>
                  <a:lnTo>
                    <a:pt x="2772" y="2040"/>
                  </a:lnTo>
                  <a:lnTo>
                    <a:pt x="2750" y="1973"/>
                  </a:lnTo>
                  <a:lnTo>
                    <a:pt x="2727" y="1905"/>
                  </a:lnTo>
                  <a:lnTo>
                    <a:pt x="2701" y="1839"/>
                  </a:lnTo>
                  <a:lnTo>
                    <a:pt x="2673" y="1773"/>
                  </a:lnTo>
                  <a:lnTo>
                    <a:pt x="2646" y="1709"/>
                  </a:lnTo>
                  <a:lnTo>
                    <a:pt x="2617" y="1645"/>
                  </a:lnTo>
                  <a:lnTo>
                    <a:pt x="2586" y="1581"/>
                  </a:lnTo>
                  <a:lnTo>
                    <a:pt x="2553" y="1518"/>
                  </a:lnTo>
                  <a:lnTo>
                    <a:pt x="2518" y="1458"/>
                  </a:lnTo>
                  <a:lnTo>
                    <a:pt x="2481" y="1397"/>
                  </a:lnTo>
                  <a:lnTo>
                    <a:pt x="2445" y="1339"/>
                  </a:lnTo>
                  <a:lnTo>
                    <a:pt x="2406" y="1280"/>
                  </a:lnTo>
                  <a:lnTo>
                    <a:pt x="2368" y="1222"/>
                  </a:lnTo>
                  <a:lnTo>
                    <a:pt x="2325" y="1165"/>
                  </a:lnTo>
                  <a:lnTo>
                    <a:pt x="2283" y="1110"/>
                  </a:lnTo>
                  <a:lnTo>
                    <a:pt x="2239" y="1057"/>
                  </a:lnTo>
                  <a:lnTo>
                    <a:pt x="2194" y="1004"/>
                  </a:lnTo>
                  <a:lnTo>
                    <a:pt x="2148" y="951"/>
                  </a:lnTo>
                  <a:lnTo>
                    <a:pt x="2100" y="899"/>
                  </a:lnTo>
                  <a:lnTo>
                    <a:pt x="2053" y="850"/>
                  </a:lnTo>
                  <a:lnTo>
                    <a:pt x="2001" y="800"/>
                  </a:lnTo>
                  <a:lnTo>
                    <a:pt x="1952" y="755"/>
                  </a:lnTo>
                  <a:lnTo>
                    <a:pt x="1899" y="707"/>
                  </a:lnTo>
                  <a:lnTo>
                    <a:pt x="1846" y="663"/>
                  </a:lnTo>
                  <a:lnTo>
                    <a:pt x="1791" y="619"/>
                  </a:lnTo>
                  <a:lnTo>
                    <a:pt x="1736" y="577"/>
                  </a:lnTo>
                  <a:lnTo>
                    <a:pt x="1679" y="535"/>
                  </a:lnTo>
                  <a:lnTo>
                    <a:pt x="1622" y="495"/>
                  </a:lnTo>
                  <a:lnTo>
                    <a:pt x="1564" y="456"/>
                  </a:lnTo>
                  <a:lnTo>
                    <a:pt x="1505" y="419"/>
                  </a:lnTo>
                  <a:lnTo>
                    <a:pt x="1445" y="385"/>
                  </a:lnTo>
                  <a:lnTo>
                    <a:pt x="1382" y="350"/>
                  </a:lnTo>
                  <a:lnTo>
                    <a:pt x="1320" y="317"/>
                  </a:lnTo>
                  <a:lnTo>
                    <a:pt x="1258" y="286"/>
                  </a:lnTo>
                  <a:lnTo>
                    <a:pt x="1194" y="256"/>
                  </a:lnTo>
                  <a:lnTo>
                    <a:pt x="1130" y="227"/>
                  </a:lnTo>
                  <a:lnTo>
                    <a:pt x="1064" y="201"/>
                  </a:lnTo>
                  <a:lnTo>
                    <a:pt x="998" y="176"/>
                  </a:lnTo>
                  <a:lnTo>
                    <a:pt x="930" y="152"/>
                  </a:lnTo>
                  <a:lnTo>
                    <a:pt x="862" y="130"/>
                  </a:lnTo>
                  <a:lnTo>
                    <a:pt x="795" y="110"/>
                  </a:lnTo>
                  <a:lnTo>
                    <a:pt x="725" y="92"/>
                  </a:lnTo>
                  <a:lnTo>
                    <a:pt x="655" y="73"/>
                  </a:lnTo>
                  <a:lnTo>
                    <a:pt x="584" y="59"/>
                  </a:lnTo>
                  <a:lnTo>
                    <a:pt x="512" y="44"/>
                  </a:lnTo>
                  <a:lnTo>
                    <a:pt x="441" y="33"/>
                  </a:lnTo>
                  <a:lnTo>
                    <a:pt x="370" y="22"/>
                  </a:lnTo>
                  <a:lnTo>
                    <a:pt x="296" y="15"/>
                  </a:lnTo>
                  <a:lnTo>
                    <a:pt x="223" y="7"/>
                  </a:lnTo>
                  <a:lnTo>
                    <a:pt x="148" y="4"/>
                  </a:lnTo>
                  <a:lnTo>
                    <a:pt x="75" y="0"/>
                  </a:lnTo>
                  <a:lnTo>
                    <a:pt x="0" y="0"/>
                  </a:lnTo>
                  <a:lnTo>
                    <a:pt x="0" y="0"/>
                  </a:lnTo>
                  <a:close/>
                </a:path>
              </a:pathLst>
            </a:custGeom>
            <a:solidFill>
              <a:srgbClr val="004C98"/>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Shape 15"/>
            <p:cNvSpPr/>
            <p:nvPr/>
          </p:nvSpPr>
          <p:spPr bwMode="auto">
            <a:xfrm>
              <a:off x="7200800" y="3744762"/>
              <a:ext cx="1575298" cy="1574212"/>
            </a:xfrm>
            <a:custGeom>
              <a:avLst/>
              <a:gdLst>
                <a:gd name="T0" fmla="*/ 0 w 2902"/>
                <a:gd name="T1" fmla="*/ 2903 h 2903"/>
                <a:gd name="T2" fmla="*/ 75 w 2902"/>
                <a:gd name="T3" fmla="*/ 2903 h 2903"/>
                <a:gd name="T4" fmla="*/ 223 w 2902"/>
                <a:gd name="T5" fmla="*/ 2896 h 2903"/>
                <a:gd name="T6" fmla="*/ 370 w 2902"/>
                <a:gd name="T7" fmla="*/ 2881 h 2903"/>
                <a:gd name="T8" fmla="*/ 512 w 2902"/>
                <a:gd name="T9" fmla="*/ 2859 h 2903"/>
                <a:gd name="T10" fmla="*/ 655 w 2902"/>
                <a:gd name="T11" fmla="*/ 2830 h 2903"/>
                <a:gd name="T12" fmla="*/ 795 w 2902"/>
                <a:gd name="T13" fmla="*/ 2793 h 2903"/>
                <a:gd name="T14" fmla="*/ 930 w 2902"/>
                <a:gd name="T15" fmla="*/ 2751 h 2903"/>
                <a:gd name="T16" fmla="*/ 1064 w 2902"/>
                <a:gd name="T17" fmla="*/ 2702 h 2903"/>
                <a:gd name="T18" fmla="*/ 1194 w 2902"/>
                <a:gd name="T19" fmla="*/ 2647 h 2903"/>
                <a:gd name="T20" fmla="*/ 1320 w 2902"/>
                <a:gd name="T21" fmla="*/ 2586 h 2903"/>
                <a:gd name="T22" fmla="*/ 1445 w 2902"/>
                <a:gd name="T23" fmla="*/ 2518 h 2903"/>
                <a:gd name="T24" fmla="*/ 1564 w 2902"/>
                <a:gd name="T25" fmla="*/ 2447 h 2903"/>
                <a:gd name="T26" fmla="*/ 1679 w 2902"/>
                <a:gd name="T27" fmla="*/ 2368 h 2903"/>
                <a:gd name="T28" fmla="*/ 1791 w 2902"/>
                <a:gd name="T29" fmla="*/ 2284 h 2903"/>
                <a:gd name="T30" fmla="*/ 1899 w 2902"/>
                <a:gd name="T31" fmla="*/ 2196 h 2903"/>
                <a:gd name="T32" fmla="*/ 2001 w 2902"/>
                <a:gd name="T33" fmla="*/ 2103 h 2903"/>
                <a:gd name="T34" fmla="*/ 2100 w 2902"/>
                <a:gd name="T35" fmla="*/ 2004 h 2903"/>
                <a:gd name="T36" fmla="*/ 2194 w 2902"/>
                <a:gd name="T37" fmla="*/ 1899 h 2903"/>
                <a:gd name="T38" fmla="*/ 2283 w 2902"/>
                <a:gd name="T39" fmla="*/ 1793 h 2903"/>
                <a:gd name="T40" fmla="*/ 2368 w 2902"/>
                <a:gd name="T41" fmla="*/ 1681 h 2903"/>
                <a:gd name="T42" fmla="*/ 2445 w 2902"/>
                <a:gd name="T43" fmla="*/ 1564 h 2903"/>
                <a:gd name="T44" fmla="*/ 2518 w 2902"/>
                <a:gd name="T45" fmla="*/ 1445 h 2903"/>
                <a:gd name="T46" fmla="*/ 2586 w 2902"/>
                <a:gd name="T47" fmla="*/ 1322 h 2903"/>
                <a:gd name="T48" fmla="*/ 2646 w 2902"/>
                <a:gd name="T49" fmla="*/ 1194 h 2903"/>
                <a:gd name="T50" fmla="*/ 2701 w 2902"/>
                <a:gd name="T51" fmla="*/ 1064 h 2903"/>
                <a:gd name="T52" fmla="*/ 2750 w 2902"/>
                <a:gd name="T53" fmla="*/ 930 h 2903"/>
                <a:gd name="T54" fmla="*/ 2792 w 2902"/>
                <a:gd name="T55" fmla="*/ 795 h 2903"/>
                <a:gd name="T56" fmla="*/ 2827 w 2902"/>
                <a:gd name="T57" fmla="*/ 656 h 2903"/>
                <a:gd name="T58" fmla="*/ 2857 w 2902"/>
                <a:gd name="T59" fmla="*/ 515 h 2903"/>
                <a:gd name="T60" fmla="*/ 2879 w 2902"/>
                <a:gd name="T61" fmla="*/ 370 h 2903"/>
                <a:gd name="T62" fmla="*/ 2893 w 2902"/>
                <a:gd name="T63" fmla="*/ 223 h 2903"/>
                <a:gd name="T64" fmla="*/ 2900 w 2902"/>
                <a:gd name="T65" fmla="*/ 75 h 2903"/>
                <a:gd name="T66" fmla="*/ 1161 w 2902"/>
                <a:gd name="T67" fmla="*/ 0 h 2903"/>
                <a:gd name="T68" fmla="*/ 1159 w 2902"/>
                <a:gd name="T69" fmla="*/ 60 h 2903"/>
                <a:gd name="T70" fmla="*/ 1148 w 2902"/>
                <a:gd name="T71" fmla="*/ 178 h 2903"/>
                <a:gd name="T72" fmla="*/ 1124 w 2902"/>
                <a:gd name="T73" fmla="*/ 289 h 2903"/>
                <a:gd name="T74" fmla="*/ 1089 w 2902"/>
                <a:gd name="T75" fmla="*/ 399 h 2903"/>
                <a:gd name="T76" fmla="*/ 1045 w 2902"/>
                <a:gd name="T77" fmla="*/ 504 h 2903"/>
                <a:gd name="T78" fmla="*/ 992 w 2902"/>
                <a:gd name="T79" fmla="*/ 603 h 2903"/>
                <a:gd name="T80" fmla="*/ 930 w 2902"/>
                <a:gd name="T81" fmla="*/ 694 h 2903"/>
                <a:gd name="T82" fmla="*/ 859 w 2902"/>
                <a:gd name="T83" fmla="*/ 780 h 2903"/>
                <a:gd name="T84" fmla="*/ 780 w 2902"/>
                <a:gd name="T85" fmla="*/ 859 h 2903"/>
                <a:gd name="T86" fmla="*/ 694 w 2902"/>
                <a:gd name="T87" fmla="*/ 930 h 2903"/>
                <a:gd name="T88" fmla="*/ 602 w 2902"/>
                <a:gd name="T89" fmla="*/ 993 h 2903"/>
                <a:gd name="T90" fmla="*/ 503 w 2902"/>
                <a:gd name="T91" fmla="*/ 1048 h 2903"/>
                <a:gd name="T92" fmla="*/ 399 w 2902"/>
                <a:gd name="T93" fmla="*/ 1092 h 2903"/>
                <a:gd name="T94" fmla="*/ 289 w 2902"/>
                <a:gd name="T95" fmla="*/ 1125 h 2903"/>
                <a:gd name="T96" fmla="*/ 176 w 2902"/>
                <a:gd name="T97" fmla="*/ 1148 h 2903"/>
                <a:gd name="T98" fmla="*/ 58 w 2902"/>
                <a:gd name="T99" fmla="*/ 1159 h 2903"/>
                <a:gd name="T100" fmla="*/ 0 w 2902"/>
                <a:gd name="T101" fmla="*/ 1161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2" h="2903">
                  <a:moveTo>
                    <a:pt x="0" y="1161"/>
                  </a:moveTo>
                  <a:lnTo>
                    <a:pt x="0" y="2903"/>
                  </a:lnTo>
                  <a:lnTo>
                    <a:pt x="0" y="2903"/>
                  </a:lnTo>
                  <a:lnTo>
                    <a:pt x="75" y="2903"/>
                  </a:lnTo>
                  <a:lnTo>
                    <a:pt x="148" y="2899"/>
                  </a:lnTo>
                  <a:lnTo>
                    <a:pt x="223" y="2896"/>
                  </a:lnTo>
                  <a:lnTo>
                    <a:pt x="296" y="2888"/>
                  </a:lnTo>
                  <a:lnTo>
                    <a:pt x="370" y="2881"/>
                  </a:lnTo>
                  <a:lnTo>
                    <a:pt x="441" y="2870"/>
                  </a:lnTo>
                  <a:lnTo>
                    <a:pt x="512" y="2859"/>
                  </a:lnTo>
                  <a:lnTo>
                    <a:pt x="584" y="2844"/>
                  </a:lnTo>
                  <a:lnTo>
                    <a:pt x="655" y="2830"/>
                  </a:lnTo>
                  <a:lnTo>
                    <a:pt x="725" y="2811"/>
                  </a:lnTo>
                  <a:lnTo>
                    <a:pt x="795" y="2793"/>
                  </a:lnTo>
                  <a:lnTo>
                    <a:pt x="862" y="2773"/>
                  </a:lnTo>
                  <a:lnTo>
                    <a:pt x="930" y="2751"/>
                  </a:lnTo>
                  <a:lnTo>
                    <a:pt x="998" y="2727"/>
                  </a:lnTo>
                  <a:lnTo>
                    <a:pt x="1064" y="2702"/>
                  </a:lnTo>
                  <a:lnTo>
                    <a:pt x="1130" y="2676"/>
                  </a:lnTo>
                  <a:lnTo>
                    <a:pt x="1194" y="2647"/>
                  </a:lnTo>
                  <a:lnTo>
                    <a:pt x="1258" y="2617"/>
                  </a:lnTo>
                  <a:lnTo>
                    <a:pt x="1320" y="2586"/>
                  </a:lnTo>
                  <a:lnTo>
                    <a:pt x="1382" y="2553"/>
                  </a:lnTo>
                  <a:lnTo>
                    <a:pt x="1445" y="2518"/>
                  </a:lnTo>
                  <a:lnTo>
                    <a:pt x="1505" y="2484"/>
                  </a:lnTo>
                  <a:lnTo>
                    <a:pt x="1564" y="2447"/>
                  </a:lnTo>
                  <a:lnTo>
                    <a:pt x="1622" y="2408"/>
                  </a:lnTo>
                  <a:lnTo>
                    <a:pt x="1679" y="2368"/>
                  </a:lnTo>
                  <a:lnTo>
                    <a:pt x="1736" y="2326"/>
                  </a:lnTo>
                  <a:lnTo>
                    <a:pt x="1791" y="2284"/>
                  </a:lnTo>
                  <a:lnTo>
                    <a:pt x="1846" y="2240"/>
                  </a:lnTo>
                  <a:lnTo>
                    <a:pt x="1899" y="2196"/>
                  </a:lnTo>
                  <a:lnTo>
                    <a:pt x="1952" y="2148"/>
                  </a:lnTo>
                  <a:lnTo>
                    <a:pt x="2001" y="2103"/>
                  </a:lnTo>
                  <a:lnTo>
                    <a:pt x="2053" y="2053"/>
                  </a:lnTo>
                  <a:lnTo>
                    <a:pt x="2100" y="2004"/>
                  </a:lnTo>
                  <a:lnTo>
                    <a:pt x="2148" y="1952"/>
                  </a:lnTo>
                  <a:lnTo>
                    <a:pt x="2194" y="1899"/>
                  </a:lnTo>
                  <a:lnTo>
                    <a:pt x="2239" y="1846"/>
                  </a:lnTo>
                  <a:lnTo>
                    <a:pt x="2283" y="1793"/>
                  </a:lnTo>
                  <a:lnTo>
                    <a:pt x="2325" y="1738"/>
                  </a:lnTo>
                  <a:lnTo>
                    <a:pt x="2368" y="1681"/>
                  </a:lnTo>
                  <a:lnTo>
                    <a:pt x="2406" y="1623"/>
                  </a:lnTo>
                  <a:lnTo>
                    <a:pt x="2445" y="1564"/>
                  </a:lnTo>
                  <a:lnTo>
                    <a:pt x="2481" y="1506"/>
                  </a:lnTo>
                  <a:lnTo>
                    <a:pt x="2518" y="1445"/>
                  </a:lnTo>
                  <a:lnTo>
                    <a:pt x="2553" y="1385"/>
                  </a:lnTo>
                  <a:lnTo>
                    <a:pt x="2586" y="1322"/>
                  </a:lnTo>
                  <a:lnTo>
                    <a:pt x="2617" y="1258"/>
                  </a:lnTo>
                  <a:lnTo>
                    <a:pt x="2646" y="1194"/>
                  </a:lnTo>
                  <a:lnTo>
                    <a:pt x="2673" y="1130"/>
                  </a:lnTo>
                  <a:lnTo>
                    <a:pt x="2701" y="1064"/>
                  </a:lnTo>
                  <a:lnTo>
                    <a:pt x="2727" y="998"/>
                  </a:lnTo>
                  <a:lnTo>
                    <a:pt x="2750" y="930"/>
                  </a:lnTo>
                  <a:lnTo>
                    <a:pt x="2772" y="863"/>
                  </a:lnTo>
                  <a:lnTo>
                    <a:pt x="2792" y="795"/>
                  </a:lnTo>
                  <a:lnTo>
                    <a:pt x="2811" y="725"/>
                  </a:lnTo>
                  <a:lnTo>
                    <a:pt x="2827" y="656"/>
                  </a:lnTo>
                  <a:lnTo>
                    <a:pt x="2844" y="584"/>
                  </a:lnTo>
                  <a:lnTo>
                    <a:pt x="2857" y="515"/>
                  </a:lnTo>
                  <a:lnTo>
                    <a:pt x="2869" y="441"/>
                  </a:lnTo>
                  <a:lnTo>
                    <a:pt x="2879" y="370"/>
                  </a:lnTo>
                  <a:lnTo>
                    <a:pt x="2888" y="297"/>
                  </a:lnTo>
                  <a:lnTo>
                    <a:pt x="2893" y="223"/>
                  </a:lnTo>
                  <a:lnTo>
                    <a:pt x="2899" y="150"/>
                  </a:lnTo>
                  <a:lnTo>
                    <a:pt x="2900" y="75"/>
                  </a:lnTo>
                  <a:lnTo>
                    <a:pt x="2902" y="0"/>
                  </a:lnTo>
                  <a:lnTo>
                    <a:pt x="1161" y="0"/>
                  </a:lnTo>
                  <a:lnTo>
                    <a:pt x="1161" y="0"/>
                  </a:lnTo>
                  <a:lnTo>
                    <a:pt x="1159" y="60"/>
                  </a:lnTo>
                  <a:lnTo>
                    <a:pt x="1155" y="119"/>
                  </a:lnTo>
                  <a:lnTo>
                    <a:pt x="1148" y="178"/>
                  </a:lnTo>
                  <a:lnTo>
                    <a:pt x="1137" y="234"/>
                  </a:lnTo>
                  <a:lnTo>
                    <a:pt x="1124" y="289"/>
                  </a:lnTo>
                  <a:lnTo>
                    <a:pt x="1108" y="346"/>
                  </a:lnTo>
                  <a:lnTo>
                    <a:pt x="1089" y="399"/>
                  </a:lnTo>
                  <a:lnTo>
                    <a:pt x="1069" y="452"/>
                  </a:lnTo>
                  <a:lnTo>
                    <a:pt x="1045" y="504"/>
                  </a:lnTo>
                  <a:lnTo>
                    <a:pt x="1020" y="553"/>
                  </a:lnTo>
                  <a:lnTo>
                    <a:pt x="992" y="603"/>
                  </a:lnTo>
                  <a:lnTo>
                    <a:pt x="963" y="650"/>
                  </a:lnTo>
                  <a:lnTo>
                    <a:pt x="930" y="694"/>
                  </a:lnTo>
                  <a:lnTo>
                    <a:pt x="895" y="738"/>
                  </a:lnTo>
                  <a:lnTo>
                    <a:pt x="859" y="780"/>
                  </a:lnTo>
                  <a:lnTo>
                    <a:pt x="820" y="821"/>
                  </a:lnTo>
                  <a:lnTo>
                    <a:pt x="780" y="859"/>
                  </a:lnTo>
                  <a:lnTo>
                    <a:pt x="738" y="896"/>
                  </a:lnTo>
                  <a:lnTo>
                    <a:pt x="694" y="930"/>
                  </a:lnTo>
                  <a:lnTo>
                    <a:pt x="648" y="963"/>
                  </a:lnTo>
                  <a:lnTo>
                    <a:pt x="602" y="993"/>
                  </a:lnTo>
                  <a:lnTo>
                    <a:pt x="553" y="1022"/>
                  </a:lnTo>
                  <a:lnTo>
                    <a:pt x="503" y="1048"/>
                  </a:lnTo>
                  <a:lnTo>
                    <a:pt x="452" y="1070"/>
                  </a:lnTo>
                  <a:lnTo>
                    <a:pt x="399" y="1092"/>
                  </a:lnTo>
                  <a:lnTo>
                    <a:pt x="344" y="1110"/>
                  </a:lnTo>
                  <a:lnTo>
                    <a:pt x="289" y="1125"/>
                  </a:lnTo>
                  <a:lnTo>
                    <a:pt x="232" y="1137"/>
                  </a:lnTo>
                  <a:lnTo>
                    <a:pt x="176" y="1148"/>
                  </a:lnTo>
                  <a:lnTo>
                    <a:pt x="119" y="1156"/>
                  </a:lnTo>
                  <a:lnTo>
                    <a:pt x="58" y="1159"/>
                  </a:lnTo>
                  <a:lnTo>
                    <a:pt x="0" y="1161"/>
                  </a:lnTo>
                  <a:lnTo>
                    <a:pt x="0" y="1161"/>
                  </a:lnTo>
                  <a:close/>
                </a:path>
              </a:pathLst>
            </a:custGeom>
            <a:solidFill>
              <a:srgbClr val="5B9BD5"/>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eform: Shape 16"/>
            <p:cNvSpPr/>
            <p:nvPr/>
          </p:nvSpPr>
          <p:spPr bwMode="auto">
            <a:xfrm>
              <a:off x="3420954" y="2169467"/>
              <a:ext cx="1575298" cy="1575295"/>
            </a:xfrm>
            <a:custGeom>
              <a:avLst/>
              <a:gdLst>
                <a:gd name="T0" fmla="*/ 2902 w 2902"/>
                <a:gd name="T1" fmla="*/ 0 h 2903"/>
                <a:gd name="T2" fmla="*/ 2827 w 2902"/>
                <a:gd name="T3" fmla="*/ 0 h 2903"/>
                <a:gd name="T4" fmla="*/ 2679 w 2902"/>
                <a:gd name="T5" fmla="*/ 7 h 2903"/>
                <a:gd name="T6" fmla="*/ 2532 w 2902"/>
                <a:gd name="T7" fmla="*/ 22 h 2903"/>
                <a:gd name="T8" fmla="*/ 2390 w 2902"/>
                <a:gd name="T9" fmla="*/ 44 h 2903"/>
                <a:gd name="T10" fmla="*/ 2247 w 2902"/>
                <a:gd name="T11" fmla="*/ 73 h 2903"/>
                <a:gd name="T12" fmla="*/ 2107 w 2902"/>
                <a:gd name="T13" fmla="*/ 110 h 2903"/>
                <a:gd name="T14" fmla="*/ 1972 w 2902"/>
                <a:gd name="T15" fmla="*/ 152 h 2903"/>
                <a:gd name="T16" fmla="*/ 1838 w 2902"/>
                <a:gd name="T17" fmla="*/ 201 h 2903"/>
                <a:gd name="T18" fmla="*/ 1708 w 2902"/>
                <a:gd name="T19" fmla="*/ 256 h 2903"/>
                <a:gd name="T20" fmla="*/ 1582 w 2902"/>
                <a:gd name="T21" fmla="*/ 317 h 2903"/>
                <a:gd name="T22" fmla="*/ 1457 w 2902"/>
                <a:gd name="T23" fmla="*/ 385 h 2903"/>
                <a:gd name="T24" fmla="*/ 1338 w 2902"/>
                <a:gd name="T25" fmla="*/ 456 h 2903"/>
                <a:gd name="T26" fmla="*/ 1223 w 2902"/>
                <a:gd name="T27" fmla="*/ 535 h 2903"/>
                <a:gd name="T28" fmla="*/ 1111 w 2902"/>
                <a:gd name="T29" fmla="*/ 619 h 2903"/>
                <a:gd name="T30" fmla="*/ 1003 w 2902"/>
                <a:gd name="T31" fmla="*/ 707 h 2903"/>
                <a:gd name="T32" fmla="*/ 901 w 2902"/>
                <a:gd name="T33" fmla="*/ 800 h 2903"/>
                <a:gd name="T34" fmla="*/ 802 w 2902"/>
                <a:gd name="T35" fmla="*/ 899 h 2903"/>
                <a:gd name="T36" fmla="*/ 708 w 2902"/>
                <a:gd name="T37" fmla="*/ 1004 h 2903"/>
                <a:gd name="T38" fmla="*/ 619 w 2902"/>
                <a:gd name="T39" fmla="*/ 1110 h 2903"/>
                <a:gd name="T40" fmla="*/ 534 w 2902"/>
                <a:gd name="T41" fmla="*/ 1222 h 2903"/>
                <a:gd name="T42" fmla="*/ 457 w 2902"/>
                <a:gd name="T43" fmla="*/ 1339 h 2903"/>
                <a:gd name="T44" fmla="*/ 384 w 2902"/>
                <a:gd name="T45" fmla="*/ 1458 h 2903"/>
                <a:gd name="T46" fmla="*/ 316 w 2902"/>
                <a:gd name="T47" fmla="*/ 1581 h 2903"/>
                <a:gd name="T48" fmla="*/ 256 w 2902"/>
                <a:gd name="T49" fmla="*/ 1709 h 2903"/>
                <a:gd name="T50" fmla="*/ 201 w 2902"/>
                <a:gd name="T51" fmla="*/ 1839 h 2903"/>
                <a:gd name="T52" fmla="*/ 152 w 2902"/>
                <a:gd name="T53" fmla="*/ 1973 h 2903"/>
                <a:gd name="T54" fmla="*/ 110 w 2902"/>
                <a:gd name="T55" fmla="*/ 2108 h 2903"/>
                <a:gd name="T56" fmla="*/ 75 w 2902"/>
                <a:gd name="T57" fmla="*/ 2247 h 2903"/>
                <a:gd name="T58" fmla="*/ 45 w 2902"/>
                <a:gd name="T59" fmla="*/ 2388 h 2903"/>
                <a:gd name="T60" fmla="*/ 23 w 2902"/>
                <a:gd name="T61" fmla="*/ 2533 h 2903"/>
                <a:gd name="T62" fmla="*/ 9 w 2902"/>
                <a:gd name="T63" fmla="*/ 2680 h 2903"/>
                <a:gd name="T64" fmla="*/ 2 w 2902"/>
                <a:gd name="T65" fmla="*/ 2828 h 2903"/>
                <a:gd name="T66" fmla="*/ 1741 w 2902"/>
                <a:gd name="T67" fmla="*/ 2903 h 2903"/>
                <a:gd name="T68" fmla="*/ 1743 w 2902"/>
                <a:gd name="T69" fmla="*/ 2843 h 2903"/>
                <a:gd name="T70" fmla="*/ 1754 w 2902"/>
                <a:gd name="T71" fmla="*/ 2725 h 2903"/>
                <a:gd name="T72" fmla="*/ 1778 w 2902"/>
                <a:gd name="T73" fmla="*/ 2614 h 2903"/>
                <a:gd name="T74" fmla="*/ 1813 w 2902"/>
                <a:gd name="T75" fmla="*/ 2504 h 2903"/>
                <a:gd name="T76" fmla="*/ 1857 w 2902"/>
                <a:gd name="T77" fmla="*/ 2399 h 2903"/>
                <a:gd name="T78" fmla="*/ 1910 w 2902"/>
                <a:gd name="T79" fmla="*/ 2300 h 2903"/>
                <a:gd name="T80" fmla="*/ 1972 w 2902"/>
                <a:gd name="T81" fmla="*/ 2209 h 2903"/>
                <a:gd name="T82" fmla="*/ 2043 w 2902"/>
                <a:gd name="T83" fmla="*/ 2123 h 2903"/>
                <a:gd name="T84" fmla="*/ 2122 w 2902"/>
                <a:gd name="T85" fmla="*/ 2044 h 2903"/>
                <a:gd name="T86" fmla="*/ 2208 w 2902"/>
                <a:gd name="T87" fmla="*/ 1973 h 2903"/>
                <a:gd name="T88" fmla="*/ 2300 w 2902"/>
                <a:gd name="T89" fmla="*/ 1910 h 2903"/>
                <a:gd name="T90" fmla="*/ 2399 w 2902"/>
                <a:gd name="T91" fmla="*/ 1855 h 2903"/>
                <a:gd name="T92" fmla="*/ 2503 w 2902"/>
                <a:gd name="T93" fmla="*/ 1811 h 2903"/>
                <a:gd name="T94" fmla="*/ 2613 w 2902"/>
                <a:gd name="T95" fmla="*/ 1778 h 2903"/>
                <a:gd name="T96" fmla="*/ 2726 w 2902"/>
                <a:gd name="T97" fmla="*/ 1755 h 2903"/>
                <a:gd name="T98" fmla="*/ 2844 w 2902"/>
                <a:gd name="T99" fmla="*/ 1744 h 2903"/>
                <a:gd name="T100" fmla="*/ 2902 w 2902"/>
                <a:gd name="T101" fmla="*/ 1742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2" h="2903">
                  <a:moveTo>
                    <a:pt x="2902" y="1742"/>
                  </a:moveTo>
                  <a:lnTo>
                    <a:pt x="2902" y="0"/>
                  </a:lnTo>
                  <a:lnTo>
                    <a:pt x="2902" y="0"/>
                  </a:lnTo>
                  <a:lnTo>
                    <a:pt x="2827" y="0"/>
                  </a:lnTo>
                  <a:lnTo>
                    <a:pt x="2754" y="4"/>
                  </a:lnTo>
                  <a:lnTo>
                    <a:pt x="2679" y="7"/>
                  </a:lnTo>
                  <a:lnTo>
                    <a:pt x="2606" y="15"/>
                  </a:lnTo>
                  <a:lnTo>
                    <a:pt x="2532" y="22"/>
                  </a:lnTo>
                  <a:lnTo>
                    <a:pt x="2461" y="33"/>
                  </a:lnTo>
                  <a:lnTo>
                    <a:pt x="2390" y="44"/>
                  </a:lnTo>
                  <a:lnTo>
                    <a:pt x="2318" y="59"/>
                  </a:lnTo>
                  <a:lnTo>
                    <a:pt x="2247" y="73"/>
                  </a:lnTo>
                  <a:lnTo>
                    <a:pt x="2177" y="92"/>
                  </a:lnTo>
                  <a:lnTo>
                    <a:pt x="2107" y="110"/>
                  </a:lnTo>
                  <a:lnTo>
                    <a:pt x="2040" y="130"/>
                  </a:lnTo>
                  <a:lnTo>
                    <a:pt x="1972" y="152"/>
                  </a:lnTo>
                  <a:lnTo>
                    <a:pt x="1904" y="176"/>
                  </a:lnTo>
                  <a:lnTo>
                    <a:pt x="1838" y="201"/>
                  </a:lnTo>
                  <a:lnTo>
                    <a:pt x="1772" y="227"/>
                  </a:lnTo>
                  <a:lnTo>
                    <a:pt x="1708" y="256"/>
                  </a:lnTo>
                  <a:lnTo>
                    <a:pt x="1644" y="286"/>
                  </a:lnTo>
                  <a:lnTo>
                    <a:pt x="1582" y="317"/>
                  </a:lnTo>
                  <a:lnTo>
                    <a:pt x="1520" y="350"/>
                  </a:lnTo>
                  <a:lnTo>
                    <a:pt x="1457" y="385"/>
                  </a:lnTo>
                  <a:lnTo>
                    <a:pt x="1397" y="419"/>
                  </a:lnTo>
                  <a:lnTo>
                    <a:pt x="1338" y="456"/>
                  </a:lnTo>
                  <a:lnTo>
                    <a:pt x="1280" y="495"/>
                  </a:lnTo>
                  <a:lnTo>
                    <a:pt x="1223" y="535"/>
                  </a:lnTo>
                  <a:lnTo>
                    <a:pt x="1166" y="577"/>
                  </a:lnTo>
                  <a:lnTo>
                    <a:pt x="1111" y="619"/>
                  </a:lnTo>
                  <a:lnTo>
                    <a:pt x="1056" y="663"/>
                  </a:lnTo>
                  <a:lnTo>
                    <a:pt x="1003" y="707"/>
                  </a:lnTo>
                  <a:lnTo>
                    <a:pt x="950" y="755"/>
                  </a:lnTo>
                  <a:lnTo>
                    <a:pt x="901" y="800"/>
                  </a:lnTo>
                  <a:lnTo>
                    <a:pt x="849" y="850"/>
                  </a:lnTo>
                  <a:lnTo>
                    <a:pt x="802" y="899"/>
                  </a:lnTo>
                  <a:lnTo>
                    <a:pt x="754" y="951"/>
                  </a:lnTo>
                  <a:lnTo>
                    <a:pt x="708" y="1004"/>
                  </a:lnTo>
                  <a:lnTo>
                    <a:pt x="663" y="1057"/>
                  </a:lnTo>
                  <a:lnTo>
                    <a:pt x="619" y="1110"/>
                  </a:lnTo>
                  <a:lnTo>
                    <a:pt x="577" y="1165"/>
                  </a:lnTo>
                  <a:lnTo>
                    <a:pt x="534" y="1222"/>
                  </a:lnTo>
                  <a:lnTo>
                    <a:pt x="496" y="1280"/>
                  </a:lnTo>
                  <a:lnTo>
                    <a:pt x="457" y="1339"/>
                  </a:lnTo>
                  <a:lnTo>
                    <a:pt x="421" y="1397"/>
                  </a:lnTo>
                  <a:lnTo>
                    <a:pt x="384" y="1458"/>
                  </a:lnTo>
                  <a:lnTo>
                    <a:pt x="349" y="1518"/>
                  </a:lnTo>
                  <a:lnTo>
                    <a:pt x="316" y="1581"/>
                  </a:lnTo>
                  <a:lnTo>
                    <a:pt x="285" y="1645"/>
                  </a:lnTo>
                  <a:lnTo>
                    <a:pt x="256" y="1709"/>
                  </a:lnTo>
                  <a:lnTo>
                    <a:pt x="229" y="1773"/>
                  </a:lnTo>
                  <a:lnTo>
                    <a:pt x="201" y="1839"/>
                  </a:lnTo>
                  <a:lnTo>
                    <a:pt x="175" y="1905"/>
                  </a:lnTo>
                  <a:lnTo>
                    <a:pt x="152" y="1973"/>
                  </a:lnTo>
                  <a:lnTo>
                    <a:pt x="130" y="2040"/>
                  </a:lnTo>
                  <a:lnTo>
                    <a:pt x="110" y="2108"/>
                  </a:lnTo>
                  <a:lnTo>
                    <a:pt x="91" y="2178"/>
                  </a:lnTo>
                  <a:lnTo>
                    <a:pt x="75" y="2247"/>
                  </a:lnTo>
                  <a:lnTo>
                    <a:pt x="58" y="2319"/>
                  </a:lnTo>
                  <a:lnTo>
                    <a:pt x="45" y="2388"/>
                  </a:lnTo>
                  <a:lnTo>
                    <a:pt x="33" y="2462"/>
                  </a:lnTo>
                  <a:lnTo>
                    <a:pt x="23" y="2533"/>
                  </a:lnTo>
                  <a:lnTo>
                    <a:pt x="14" y="2606"/>
                  </a:lnTo>
                  <a:lnTo>
                    <a:pt x="9" y="2680"/>
                  </a:lnTo>
                  <a:lnTo>
                    <a:pt x="3" y="2753"/>
                  </a:lnTo>
                  <a:lnTo>
                    <a:pt x="2" y="2828"/>
                  </a:lnTo>
                  <a:lnTo>
                    <a:pt x="0" y="2903"/>
                  </a:lnTo>
                  <a:lnTo>
                    <a:pt x="1741" y="2903"/>
                  </a:lnTo>
                  <a:lnTo>
                    <a:pt x="1741" y="2903"/>
                  </a:lnTo>
                  <a:lnTo>
                    <a:pt x="1743" y="2843"/>
                  </a:lnTo>
                  <a:lnTo>
                    <a:pt x="1747" y="2784"/>
                  </a:lnTo>
                  <a:lnTo>
                    <a:pt x="1754" y="2725"/>
                  </a:lnTo>
                  <a:lnTo>
                    <a:pt x="1765" y="2669"/>
                  </a:lnTo>
                  <a:lnTo>
                    <a:pt x="1778" y="2614"/>
                  </a:lnTo>
                  <a:lnTo>
                    <a:pt x="1794" y="2557"/>
                  </a:lnTo>
                  <a:lnTo>
                    <a:pt x="1813" y="2504"/>
                  </a:lnTo>
                  <a:lnTo>
                    <a:pt x="1833" y="2451"/>
                  </a:lnTo>
                  <a:lnTo>
                    <a:pt x="1857" y="2399"/>
                  </a:lnTo>
                  <a:lnTo>
                    <a:pt x="1882" y="2350"/>
                  </a:lnTo>
                  <a:lnTo>
                    <a:pt x="1910" y="2300"/>
                  </a:lnTo>
                  <a:lnTo>
                    <a:pt x="1939" y="2253"/>
                  </a:lnTo>
                  <a:lnTo>
                    <a:pt x="1972" y="2209"/>
                  </a:lnTo>
                  <a:lnTo>
                    <a:pt x="2007" y="2165"/>
                  </a:lnTo>
                  <a:lnTo>
                    <a:pt x="2043" y="2123"/>
                  </a:lnTo>
                  <a:lnTo>
                    <a:pt x="2082" y="2082"/>
                  </a:lnTo>
                  <a:lnTo>
                    <a:pt x="2122" y="2044"/>
                  </a:lnTo>
                  <a:lnTo>
                    <a:pt x="2164" y="2007"/>
                  </a:lnTo>
                  <a:lnTo>
                    <a:pt x="2208" y="1973"/>
                  </a:lnTo>
                  <a:lnTo>
                    <a:pt x="2254" y="1940"/>
                  </a:lnTo>
                  <a:lnTo>
                    <a:pt x="2300" y="1910"/>
                  </a:lnTo>
                  <a:lnTo>
                    <a:pt x="2349" y="1881"/>
                  </a:lnTo>
                  <a:lnTo>
                    <a:pt x="2399" y="1855"/>
                  </a:lnTo>
                  <a:lnTo>
                    <a:pt x="2450" y="1833"/>
                  </a:lnTo>
                  <a:lnTo>
                    <a:pt x="2503" y="1811"/>
                  </a:lnTo>
                  <a:lnTo>
                    <a:pt x="2558" y="1793"/>
                  </a:lnTo>
                  <a:lnTo>
                    <a:pt x="2613" y="1778"/>
                  </a:lnTo>
                  <a:lnTo>
                    <a:pt x="2670" y="1766"/>
                  </a:lnTo>
                  <a:lnTo>
                    <a:pt x="2726" y="1755"/>
                  </a:lnTo>
                  <a:lnTo>
                    <a:pt x="2783" y="1747"/>
                  </a:lnTo>
                  <a:lnTo>
                    <a:pt x="2844" y="1744"/>
                  </a:lnTo>
                  <a:lnTo>
                    <a:pt x="2902" y="1742"/>
                  </a:lnTo>
                  <a:lnTo>
                    <a:pt x="2902" y="1742"/>
                  </a:lnTo>
                  <a:close/>
                </a:path>
              </a:pathLst>
            </a:custGeom>
            <a:solidFill>
              <a:schemeClr val="accent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Shape 17"/>
            <p:cNvSpPr/>
            <p:nvPr/>
          </p:nvSpPr>
          <p:spPr bwMode="auto">
            <a:xfrm>
              <a:off x="4996252" y="3744762"/>
              <a:ext cx="1575298" cy="1574212"/>
            </a:xfrm>
            <a:custGeom>
              <a:avLst/>
              <a:gdLst>
                <a:gd name="T0" fmla="*/ 0 w 2905"/>
                <a:gd name="T1" fmla="*/ 2903 h 2903"/>
                <a:gd name="T2" fmla="*/ 75 w 2905"/>
                <a:gd name="T3" fmla="*/ 2903 h 2903"/>
                <a:gd name="T4" fmla="*/ 224 w 2905"/>
                <a:gd name="T5" fmla="*/ 2896 h 2903"/>
                <a:gd name="T6" fmla="*/ 370 w 2905"/>
                <a:gd name="T7" fmla="*/ 2881 h 2903"/>
                <a:gd name="T8" fmla="*/ 515 w 2905"/>
                <a:gd name="T9" fmla="*/ 2859 h 2903"/>
                <a:gd name="T10" fmla="*/ 656 w 2905"/>
                <a:gd name="T11" fmla="*/ 2830 h 2903"/>
                <a:gd name="T12" fmla="*/ 795 w 2905"/>
                <a:gd name="T13" fmla="*/ 2793 h 2903"/>
                <a:gd name="T14" fmla="*/ 932 w 2905"/>
                <a:gd name="T15" fmla="*/ 2751 h 2903"/>
                <a:gd name="T16" fmla="*/ 1066 w 2905"/>
                <a:gd name="T17" fmla="*/ 2702 h 2903"/>
                <a:gd name="T18" fmla="*/ 1196 w 2905"/>
                <a:gd name="T19" fmla="*/ 2647 h 2903"/>
                <a:gd name="T20" fmla="*/ 1322 w 2905"/>
                <a:gd name="T21" fmla="*/ 2586 h 2903"/>
                <a:gd name="T22" fmla="*/ 1445 w 2905"/>
                <a:gd name="T23" fmla="*/ 2518 h 2903"/>
                <a:gd name="T24" fmla="*/ 1566 w 2905"/>
                <a:gd name="T25" fmla="*/ 2447 h 2903"/>
                <a:gd name="T26" fmla="*/ 1681 w 2905"/>
                <a:gd name="T27" fmla="*/ 2368 h 2903"/>
                <a:gd name="T28" fmla="*/ 1793 w 2905"/>
                <a:gd name="T29" fmla="*/ 2284 h 2903"/>
                <a:gd name="T30" fmla="*/ 1901 w 2905"/>
                <a:gd name="T31" fmla="*/ 2196 h 2903"/>
                <a:gd name="T32" fmla="*/ 2004 w 2905"/>
                <a:gd name="T33" fmla="*/ 2103 h 2903"/>
                <a:gd name="T34" fmla="*/ 2103 w 2905"/>
                <a:gd name="T35" fmla="*/ 2004 h 2903"/>
                <a:gd name="T36" fmla="*/ 2196 w 2905"/>
                <a:gd name="T37" fmla="*/ 1899 h 2903"/>
                <a:gd name="T38" fmla="*/ 2284 w 2905"/>
                <a:gd name="T39" fmla="*/ 1793 h 2903"/>
                <a:gd name="T40" fmla="*/ 2368 w 2905"/>
                <a:gd name="T41" fmla="*/ 1681 h 2903"/>
                <a:gd name="T42" fmla="*/ 2447 w 2905"/>
                <a:gd name="T43" fmla="*/ 1564 h 2903"/>
                <a:gd name="T44" fmla="*/ 2520 w 2905"/>
                <a:gd name="T45" fmla="*/ 1445 h 2903"/>
                <a:gd name="T46" fmla="*/ 2586 w 2905"/>
                <a:gd name="T47" fmla="*/ 1322 h 2903"/>
                <a:gd name="T48" fmla="*/ 2648 w 2905"/>
                <a:gd name="T49" fmla="*/ 1194 h 2903"/>
                <a:gd name="T50" fmla="*/ 2703 w 2905"/>
                <a:gd name="T51" fmla="*/ 1064 h 2903"/>
                <a:gd name="T52" fmla="*/ 2751 w 2905"/>
                <a:gd name="T53" fmla="*/ 930 h 2903"/>
                <a:gd name="T54" fmla="*/ 2793 w 2905"/>
                <a:gd name="T55" fmla="*/ 795 h 2903"/>
                <a:gd name="T56" fmla="*/ 2830 w 2905"/>
                <a:gd name="T57" fmla="*/ 656 h 2903"/>
                <a:gd name="T58" fmla="*/ 2859 w 2905"/>
                <a:gd name="T59" fmla="*/ 515 h 2903"/>
                <a:gd name="T60" fmla="*/ 2881 w 2905"/>
                <a:gd name="T61" fmla="*/ 370 h 2903"/>
                <a:gd name="T62" fmla="*/ 2896 w 2905"/>
                <a:gd name="T63" fmla="*/ 223 h 2903"/>
                <a:gd name="T64" fmla="*/ 2903 w 2905"/>
                <a:gd name="T65" fmla="*/ 75 h 2903"/>
                <a:gd name="T66" fmla="*/ 1161 w 2905"/>
                <a:gd name="T67" fmla="*/ 0 h 2903"/>
                <a:gd name="T68" fmla="*/ 1161 w 2905"/>
                <a:gd name="T69" fmla="*/ 60 h 2903"/>
                <a:gd name="T70" fmla="*/ 1148 w 2905"/>
                <a:gd name="T71" fmla="*/ 178 h 2903"/>
                <a:gd name="T72" fmla="*/ 1125 w 2905"/>
                <a:gd name="T73" fmla="*/ 289 h 2903"/>
                <a:gd name="T74" fmla="*/ 1092 w 2905"/>
                <a:gd name="T75" fmla="*/ 399 h 2903"/>
                <a:gd name="T76" fmla="*/ 1048 w 2905"/>
                <a:gd name="T77" fmla="*/ 504 h 2903"/>
                <a:gd name="T78" fmla="*/ 995 w 2905"/>
                <a:gd name="T79" fmla="*/ 603 h 2903"/>
                <a:gd name="T80" fmla="*/ 931 w 2905"/>
                <a:gd name="T81" fmla="*/ 694 h 2903"/>
                <a:gd name="T82" fmla="*/ 861 w 2905"/>
                <a:gd name="T83" fmla="*/ 780 h 2903"/>
                <a:gd name="T84" fmla="*/ 782 w 2905"/>
                <a:gd name="T85" fmla="*/ 859 h 2903"/>
                <a:gd name="T86" fmla="*/ 696 w 2905"/>
                <a:gd name="T87" fmla="*/ 930 h 2903"/>
                <a:gd name="T88" fmla="*/ 603 w 2905"/>
                <a:gd name="T89" fmla="*/ 993 h 2903"/>
                <a:gd name="T90" fmla="*/ 504 w 2905"/>
                <a:gd name="T91" fmla="*/ 1048 h 2903"/>
                <a:gd name="T92" fmla="*/ 399 w 2905"/>
                <a:gd name="T93" fmla="*/ 1092 h 2903"/>
                <a:gd name="T94" fmla="*/ 291 w 2905"/>
                <a:gd name="T95" fmla="*/ 1125 h 2903"/>
                <a:gd name="T96" fmla="*/ 178 w 2905"/>
                <a:gd name="T97" fmla="*/ 1148 h 2903"/>
                <a:gd name="T98" fmla="*/ 61 w 2905"/>
                <a:gd name="T99" fmla="*/ 1159 h 2903"/>
                <a:gd name="T100" fmla="*/ 0 w 2905"/>
                <a:gd name="T101" fmla="*/ 1161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5" h="2903">
                  <a:moveTo>
                    <a:pt x="0" y="1161"/>
                  </a:moveTo>
                  <a:lnTo>
                    <a:pt x="0" y="2903"/>
                  </a:lnTo>
                  <a:lnTo>
                    <a:pt x="0" y="2903"/>
                  </a:lnTo>
                  <a:lnTo>
                    <a:pt x="75" y="2903"/>
                  </a:lnTo>
                  <a:lnTo>
                    <a:pt x="150" y="2899"/>
                  </a:lnTo>
                  <a:lnTo>
                    <a:pt x="224" y="2896"/>
                  </a:lnTo>
                  <a:lnTo>
                    <a:pt x="297" y="2888"/>
                  </a:lnTo>
                  <a:lnTo>
                    <a:pt x="370" y="2881"/>
                  </a:lnTo>
                  <a:lnTo>
                    <a:pt x="443" y="2870"/>
                  </a:lnTo>
                  <a:lnTo>
                    <a:pt x="515" y="2859"/>
                  </a:lnTo>
                  <a:lnTo>
                    <a:pt x="586" y="2844"/>
                  </a:lnTo>
                  <a:lnTo>
                    <a:pt x="656" y="2830"/>
                  </a:lnTo>
                  <a:lnTo>
                    <a:pt x="725" y="2811"/>
                  </a:lnTo>
                  <a:lnTo>
                    <a:pt x="795" y="2793"/>
                  </a:lnTo>
                  <a:lnTo>
                    <a:pt x="865" y="2773"/>
                  </a:lnTo>
                  <a:lnTo>
                    <a:pt x="932" y="2751"/>
                  </a:lnTo>
                  <a:lnTo>
                    <a:pt x="998" y="2727"/>
                  </a:lnTo>
                  <a:lnTo>
                    <a:pt x="1066" y="2702"/>
                  </a:lnTo>
                  <a:lnTo>
                    <a:pt x="1130" y="2676"/>
                  </a:lnTo>
                  <a:lnTo>
                    <a:pt x="1196" y="2647"/>
                  </a:lnTo>
                  <a:lnTo>
                    <a:pt x="1260" y="2617"/>
                  </a:lnTo>
                  <a:lnTo>
                    <a:pt x="1322" y="2586"/>
                  </a:lnTo>
                  <a:lnTo>
                    <a:pt x="1385" y="2553"/>
                  </a:lnTo>
                  <a:lnTo>
                    <a:pt x="1445" y="2518"/>
                  </a:lnTo>
                  <a:lnTo>
                    <a:pt x="1506" y="2484"/>
                  </a:lnTo>
                  <a:lnTo>
                    <a:pt x="1566" y="2447"/>
                  </a:lnTo>
                  <a:lnTo>
                    <a:pt x="1625" y="2408"/>
                  </a:lnTo>
                  <a:lnTo>
                    <a:pt x="1681" y="2368"/>
                  </a:lnTo>
                  <a:lnTo>
                    <a:pt x="1738" y="2326"/>
                  </a:lnTo>
                  <a:lnTo>
                    <a:pt x="1793" y="2284"/>
                  </a:lnTo>
                  <a:lnTo>
                    <a:pt x="1848" y="2240"/>
                  </a:lnTo>
                  <a:lnTo>
                    <a:pt x="1901" y="2196"/>
                  </a:lnTo>
                  <a:lnTo>
                    <a:pt x="1952" y="2148"/>
                  </a:lnTo>
                  <a:lnTo>
                    <a:pt x="2004" y="2103"/>
                  </a:lnTo>
                  <a:lnTo>
                    <a:pt x="2053" y="2053"/>
                  </a:lnTo>
                  <a:lnTo>
                    <a:pt x="2103" y="2004"/>
                  </a:lnTo>
                  <a:lnTo>
                    <a:pt x="2150" y="1952"/>
                  </a:lnTo>
                  <a:lnTo>
                    <a:pt x="2196" y="1899"/>
                  </a:lnTo>
                  <a:lnTo>
                    <a:pt x="2242" y="1846"/>
                  </a:lnTo>
                  <a:lnTo>
                    <a:pt x="2284" y="1793"/>
                  </a:lnTo>
                  <a:lnTo>
                    <a:pt x="2328" y="1738"/>
                  </a:lnTo>
                  <a:lnTo>
                    <a:pt x="2368" y="1681"/>
                  </a:lnTo>
                  <a:lnTo>
                    <a:pt x="2408" y="1623"/>
                  </a:lnTo>
                  <a:lnTo>
                    <a:pt x="2447" y="1564"/>
                  </a:lnTo>
                  <a:lnTo>
                    <a:pt x="2483" y="1506"/>
                  </a:lnTo>
                  <a:lnTo>
                    <a:pt x="2520" y="1445"/>
                  </a:lnTo>
                  <a:lnTo>
                    <a:pt x="2553" y="1385"/>
                  </a:lnTo>
                  <a:lnTo>
                    <a:pt x="2586" y="1322"/>
                  </a:lnTo>
                  <a:lnTo>
                    <a:pt x="2617" y="1258"/>
                  </a:lnTo>
                  <a:lnTo>
                    <a:pt x="2648" y="1194"/>
                  </a:lnTo>
                  <a:lnTo>
                    <a:pt x="2676" y="1130"/>
                  </a:lnTo>
                  <a:lnTo>
                    <a:pt x="2703" y="1064"/>
                  </a:lnTo>
                  <a:lnTo>
                    <a:pt x="2727" y="998"/>
                  </a:lnTo>
                  <a:lnTo>
                    <a:pt x="2751" y="930"/>
                  </a:lnTo>
                  <a:lnTo>
                    <a:pt x="2773" y="863"/>
                  </a:lnTo>
                  <a:lnTo>
                    <a:pt x="2793" y="795"/>
                  </a:lnTo>
                  <a:lnTo>
                    <a:pt x="2813" y="725"/>
                  </a:lnTo>
                  <a:lnTo>
                    <a:pt x="2830" y="656"/>
                  </a:lnTo>
                  <a:lnTo>
                    <a:pt x="2844" y="584"/>
                  </a:lnTo>
                  <a:lnTo>
                    <a:pt x="2859" y="515"/>
                  </a:lnTo>
                  <a:lnTo>
                    <a:pt x="2870" y="441"/>
                  </a:lnTo>
                  <a:lnTo>
                    <a:pt x="2881" y="370"/>
                  </a:lnTo>
                  <a:lnTo>
                    <a:pt x="2888" y="297"/>
                  </a:lnTo>
                  <a:lnTo>
                    <a:pt x="2896" y="223"/>
                  </a:lnTo>
                  <a:lnTo>
                    <a:pt x="2901" y="150"/>
                  </a:lnTo>
                  <a:lnTo>
                    <a:pt x="2903" y="75"/>
                  </a:lnTo>
                  <a:lnTo>
                    <a:pt x="2905" y="0"/>
                  </a:lnTo>
                  <a:lnTo>
                    <a:pt x="1161" y="0"/>
                  </a:lnTo>
                  <a:lnTo>
                    <a:pt x="1161" y="0"/>
                  </a:lnTo>
                  <a:lnTo>
                    <a:pt x="1161" y="60"/>
                  </a:lnTo>
                  <a:lnTo>
                    <a:pt x="1156" y="119"/>
                  </a:lnTo>
                  <a:lnTo>
                    <a:pt x="1148" y="178"/>
                  </a:lnTo>
                  <a:lnTo>
                    <a:pt x="1139" y="234"/>
                  </a:lnTo>
                  <a:lnTo>
                    <a:pt x="1125" y="289"/>
                  </a:lnTo>
                  <a:lnTo>
                    <a:pt x="1110" y="346"/>
                  </a:lnTo>
                  <a:lnTo>
                    <a:pt x="1092" y="399"/>
                  </a:lnTo>
                  <a:lnTo>
                    <a:pt x="1072" y="452"/>
                  </a:lnTo>
                  <a:lnTo>
                    <a:pt x="1048" y="504"/>
                  </a:lnTo>
                  <a:lnTo>
                    <a:pt x="1022" y="553"/>
                  </a:lnTo>
                  <a:lnTo>
                    <a:pt x="995" y="603"/>
                  </a:lnTo>
                  <a:lnTo>
                    <a:pt x="964" y="650"/>
                  </a:lnTo>
                  <a:lnTo>
                    <a:pt x="931" y="694"/>
                  </a:lnTo>
                  <a:lnTo>
                    <a:pt x="898" y="738"/>
                  </a:lnTo>
                  <a:lnTo>
                    <a:pt x="861" y="780"/>
                  </a:lnTo>
                  <a:lnTo>
                    <a:pt x="823" y="821"/>
                  </a:lnTo>
                  <a:lnTo>
                    <a:pt x="782" y="859"/>
                  </a:lnTo>
                  <a:lnTo>
                    <a:pt x="740" y="896"/>
                  </a:lnTo>
                  <a:lnTo>
                    <a:pt x="696" y="930"/>
                  </a:lnTo>
                  <a:lnTo>
                    <a:pt x="650" y="963"/>
                  </a:lnTo>
                  <a:lnTo>
                    <a:pt x="603" y="993"/>
                  </a:lnTo>
                  <a:lnTo>
                    <a:pt x="555" y="1022"/>
                  </a:lnTo>
                  <a:lnTo>
                    <a:pt x="504" y="1048"/>
                  </a:lnTo>
                  <a:lnTo>
                    <a:pt x="453" y="1070"/>
                  </a:lnTo>
                  <a:lnTo>
                    <a:pt x="399" y="1092"/>
                  </a:lnTo>
                  <a:lnTo>
                    <a:pt x="346" y="1110"/>
                  </a:lnTo>
                  <a:lnTo>
                    <a:pt x="291" y="1125"/>
                  </a:lnTo>
                  <a:lnTo>
                    <a:pt x="235" y="1137"/>
                  </a:lnTo>
                  <a:lnTo>
                    <a:pt x="178" y="1148"/>
                  </a:lnTo>
                  <a:lnTo>
                    <a:pt x="119" y="1156"/>
                  </a:lnTo>
                  <a:lnTo>
                    <a:pt x="61" y="1159"/>
                  </a:lnTo>
                  <a:lnTo>
                    <a:pt x="0" y="1161"/>
                  </a:lnTo>
                  <a:lnTo>
                    <a:pt x="0" y="1161"/>
                  </a:lnTo>
                  <a:close/>
                </a:path>
              </a:pathLst>
            </a:custGeom>
            <a:solidFill>
              <a:srgbClr val="004C98"/>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Freeform: Shape 18"/>
            <p:cNvSpPr/>
            <p:nvPr/>
          </p:nvSpPr>
          <p:spPr bwMode="auto">
            <a:xfrm>
              <a:off x="3420954" y="3744762"/>
              <a:ext cx="1575298" cy="1574212"/>
            </a:xfrm>
            <a:custGeom>
              <a:avLst/>
              <a:gdLst>
                <a:gd name="T0" fmla="*/ 0 w 2902"/>
                <a:gd name="T1" fmla="*/ 0 h 2903"/>
                <a:gd name="T2" fmla="*/ 2 w 2902"/>
                <a:gd name="T3" fmla="*/ 75 h 2903"/>
                <a:gd name="T4" fmla="*/ 9 w 2902"/>
                <a:gd name="T5" fmla="*/ 223 h 2903"/>
                <a:gd name="T6" fmla="*/ 23 w 2902"/>
                <a:gd name="T7" fmla="*/ 370 h 2903"/>
                <a:gd name="T8" fmla="*/ 45 w 2902"/>
                <a:gd name="T9" fmla="*/ 515 h 2903"/>
                <a:gd name="T10" fmla="*/ 75 w 2902"/>
                <a:gd name="T11" fmla="*/ 656 h 2903"/>
                <a:gd name="T12" fmla="*/ 110 w 2902"/>
                <a:gd name="T13" fmla="*/ 795 h 2903"/>
                <a:gd name="T14" fmla="*/ 152 w 2902"/>
                <a:gd name="T15" fmla="*/ 930 h 2903"/>
                <a:gd name="T16" fmla="*/ 201 w 2902"/>
                <a:gd name="T17" fmla="*/ 1064 h 2903"/>
                <a:gd name="T18" fmla="*/ 256 w 2902"/>
                <a:gd name="T19" fmla="*/ 1194 h 2903"/>
                <a:gd name="T20" fmla="*/ 316 w 2902"/>
                <a:gd name="T21" fmla="*/ 1322 h 2903"/>
                <a:gd name="T22" fmla="*/ 384 w 2902"/>
                <a:gd name="T23" fmla="*/ 1445 h 2903"/>
                <a:gd name="T24" fmla="*/ 457 w 2902"/>
                <a:gd name="T25" fmla="*/ 1564 h 2903"/>
                <a:gd name="T26" fmla="*/ 534 w 2902"/>
                <a:gd name="T27" fmla="*/ 1681 h 2903"/>
                <a:gd name="T28" fmla="*/ 619 w 2902"/>
                <a:gd name="T29" fmla="*/ 1793 h 2903"/>
                <a:gd name="T30" fmla="*/ 708 w 2902"/>
                <a:gd name="T31" fmla="*/ 1899 h 2903"/>
                <a:gd name="T32" fmla="*/ 802 w 2902"/>
                <a:gd name="T33" fmla="*/ 2004 h 2903"/>
                <a:gd name="T34" fmla="*/ 901 w 2902"/>
                <a:gd name="T35" fmla="*/ 2103 h 2903"/>
                <a:gd name="T36" fmla="*/ 1003 w 2902"/>
                <a:gd name="T37" fmla="*/ 2196 h 2903"/>
                <a:gd name="T38" fmla="*/ 1111 w 2902"/>
                <a:gd name="T39" fmla="*/ 2284 h 2903"/>
                <a:gd name="T40" fmla="*/ 1223 w 2902"/>
                <a:gd name="T41" fmla="*/ 2368 h 2903"/>
                <a:gd name="T42" fmla="*/ 1338 w 2902"/>
                <a:gd name="T43" fmla="*/ 2447 h 2903"/>
                <a:gd name="T44" fmla="*/ 1457 w 2902"/>
                <a:gd name="T45" fmla="*/ 2518 h 2903"/>
                <a:gd name="T46" fmla="*/ 1582 w 2902"/>
                <a:gd name="T47" fmla="*/ 2586 h 2903"/>
                <a:gd name="T48" fmla="*/ 1708 w 2902"/>
                <a:gd name="T49" fmla="*/ 2647 h 2903"/>
                <a:gd name="T50" fmla="*/ 1838 w 2902"/>
                <a:gd name="T51" fmla="*/ 2702 h 2903"/>
                <a:gd name="T52" fmla="*/ 1972 w 2902"/>
                <a:gd name="T53" fmla="*/ 2751 h 2903"/>
                <a:gd name="T54" fmla="*/ 2107 w 2902"/>
                <a:gd name="T55" fmla="*/ 2793 h 2903"/>
                <a:gd name="T56" fmla="*/ 2247 w 2902"/>
                <a:gd name="T57" fmla="*/ 2830 h 2903"/>
                <a:gd name="T58" fmla="*/ 2390 w 2902"/>
                <a:gd name="T59" fmla="*/ 2859 h 2903"/>
                <a:gd name="T60" fmla="*/ 2532 w 2902"/>
                <a:gd name="T61" fmla="*/ 2881 h 2903"/>
                <a:gd name="T62" fmla="*/ 2679 w 2902"/>
                <a:gd name="T63" fmla="*/ 2896 h 2903"/>
                <a:gd name="T64" fmla="*/ 2827 w 2902"/>
                <a:gd name="T65" fmla="*/ 2903 h 2903"/>
                <a:gd name="T66" fmla="*/ 2902 w 2902"/>
                <a:gd name="T67" fmla="*/ 1161 h 2903"/>
                <a:gd name="T68" fmla="*/ 2844 w 2902"/>
                <a:gd name="T69" fmla="*/ 1159 h 2903"/>
                <a:gd name="T70" fmla="*/ 2726 w 2902"/>
                <a:gd name="T71" fmla="*/ 1148 h 2903"/>
                <a:gd name="T72" fmla="*/ 2613 w 2902"/>
                <a:gd name="T73" fmla="*/ 1125 h 2903"/>
                <a:gd name="T74" fmla="*/ 2503 w 2902"/>
                <a:gd name="T75" fmla="*/ 1092 h 2903"/>
                <a:gd name="T76" fmla="*/ 2399 w 2902"/>
                <a:gd name="T77" fmla="*/ 1048 h 2903"/>
                <a:gd name="T78" fmla="*/ 2300 w 2902"/>
                <a:gd name="T79" fmla="*/ 993 h 2903"/>
                <a:gd name="T80" fmla="*/ 2208 w 2902"/>
                <a:gd name="T81" fmla="*/ 930 h 2903"/>
                <a:gd name="T82" fmla="*/ 2122 w 2902"/>
                <a:gd name="T83" fmla="*/ 859 h 2903"/>
                <a:gd name="T84" fmla="*/ 2043 w 2902"/>
                <a:gd name="T85" fmla="*/ 780 h 2903"/>
                <a:gd name="T86" fmla="*/ 1972 w 2902"/>
                <a:gd name="T87" fmla="*/ 694 h 2903"/>
                <a:gd name="T88" fmla="*/ 1910 w 2902"/>
                <a:gd name="T89" fmla="*/ 603 h 2903"/>
                <a:gd name="T90" fmla="*/ 1857 w 2902"/>
                <a:gd name="T91" fmla="*/ 504 h 2903"/>
                <a:gd name="T92" fmla="*/ 1813 w 2902"/>
                <a:gd name="T93" fmla="*/ 399 h 2903"/>
                <a:gd name="T94" fmla="*/ 1778 w 2902"/>
                <a:gd name="T95" fmla="*/ 289 h 2903"/>
                <a:gd name="T96" fmla="*/ 1754 w 2902"/>
                <a:gd name="T97" fmla="*/ 178 h 2903"/>
                <a:gd name="T98" fmla="*/ 1743 w 2902"/>
                <a:gd name="T99" fmla="*/ 60 h 2903"/>
                <a:gd name="T100" fmla="*/ 1741 w 2902"/>
                <a:gd name="T101" fmla="*/ 0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2" h="2903">
                  <a:moveTo>
                    <a:pt x="1741" y="0"/>
                  </a:moveTo>
                  <a:lnTo>
                    <a:pt x="0" y="0"/>
                  </a:lnTo>
                  <a:lnTo>
                    <a:pt x="0" y="0"/>
                  </a:lnTo>
                  <a:lnTo>
                    <a:pt x="2" y="75"/>
                  </a:lnTo>
                  <a:lnTo>
                    <a:pt x="3" y="150"/>
                  </a:lnTo>
                  <a:lnTo>
                    <a:pt x="9" y="223"/>
                  </a:lnTo>
                  <a:lnTo>
                    <a:pt x="14" y="297"/>
                  </a:lnTo>
                  <a:lnTo>
                    <a:pt x="23" y="370"/>
                  </a:lnTo>
                  <a:lnTo>
                    <a:pt x="33" y="441"/>
                  </a:lnTo>
                  <a:lnTo>
                    <a:pt x="45" y="515"/>
                  </a:lnTo>
                  <a:lnTo>
                    <a:pt x="58" y="584"/>
                  </a:lnTo>
                  <a:lnTo>
                    <a:pt x="75" y="656"/>
                  </a:lnTo>
                  <a:lnTo>
                    <a:pt x="91" y="725"/>
                  </a:lnTo>
                  <a:lnTo>
                    <a:pt x="110" y="795"/>
                  </a:lnTo>
                  <a:lnTo>
                    <a:pt x="130" y="863"/>
                  </a:lnTo>
                  <a:lnTo>
                    <a:pt x="152" y="930"/>
                  </a:lnTo>
                  <a:lnTo>
                    <a:pt x="175" y="998"/>
                  </a:lnTo>
                  <a:lnTo>
                    <a:pt x="201" y="1064"/>
                  </a:lnTo>
                  <a:lnTo>
                    <a:pt x="229" y="1130"/>
                  </a:lnTo>
                  <a:lnTo>
                    <a:pt x="256" y="1194"/>
                  </a:lnTo>
                  <a:lnTo>
                    <a:pt x="285" y="1258"/>
                  </a:lnTo>
                  <a:lnTo>
                    <a:pt x="316" y="1322"/>
                  </a:lnTo>
                  <a:lnTo>
                    <a:pt x="349" y="1385"/>
                  </a:lnTo>
                  <a:lnTo>
                    <a:pt x="384" y="1445"/>
                  </a:lnTo>
                  <a:lnTo>
                    <a:pt x="421" y="1506"/>
                  </a:lnTo>
                  <a:lnTo>
                    <a:pt x="457" y="1564"/>
                  </a:lnTo>
                  <a:lnTo>
                    <a:pt x="496" y="1623"/>
                  </a:lnTo>
                  <a:lnTo>
                    <a:pt x="534" y="1681"/>
                  </a:lnTo>
                  <a:lnTo>
                    <a:pt x="577" y="1738"/>
                  </a:lnTo>
                  <a:lnTo>
                    <a:pt x="619" y="1793"/>
                  </a:lnTo>
                  <a:lnTo>
                    <a:pt x="663" y="1846"/>
                  </a:lnTo>
                  <a:lnTo>
                    <a:pt x="708" y="1899"/>
                  </a:lnTo>
                  <a:lnTo>
                    <a:pt x="754" y="1952"/>
                  </a:lnTo>
                  <a:lnTo>
                    <a:pt x="802" y="2004"/>
                  </a:lnTo>
                  <a:lnTo>
                    <a:pt x="849" y="2053"/>
                  </a:lnTo>
                  <a:lnTo>
                    <a:pt x="901" y="2103"/>
                  </a:lnTo>
                  <a:lnTo>
                    <a:pt x="950" y="2148"/>
                  </a:lnTo>
                  <a:lnTo>
                    <a:pt x="1003" y="2196"/>
                  </a:lnTo>
                  <a:lnTo>
                    <a:pt x="1056" y="2240"/>
                  </a:lnTo>
                  <a:lnTo>
                    <a:pt x="1111" y="2284"/>
                  </a:lnTo>
                  <a:lnTo>
                    <a:pt x="1166" y="2326"/>
                  </a:lnTo>
                  <a:lnTo>
                    <a:pt x="1223" y="2368"/>
                  </a:lnTo>
                  <a:lnTo>
                    <a:pt x="1280" y="2408"/>
                  </a:lnTo>
                  <a:lnTo>
                    <a:pt x="1338" y="2447"/>
                  </a:lnTo>
                  <a:lnTo>
                    <a:pt x="1397" y="2484"/>
                  </a:lnTo>
                  <a:lnTo>
                    <a:pt x="1457" y="2518"/>
                  </a:lnTo>
                  <a:lnTo>
                    <a:pt x="1520" y="2553"/>
                  </a:lnTo>
                  <a:lnTo>
                    <a:pt x="1582" y="2586"/>
                  </a:lnTo>
                  <a:lnTo>
                    <a:pt x="1644" y="2617"/>
                  </a:lnTo>
                  <a:lnTo>
                    <a:pt x="1708" y="2647"/>
                  </a:lnTo>
                  <a:lnTo>
                    <a:pt x="1772" y="2676"/>
                  </a:lnTo>
                  <a:lnTo>
                    <a:pt x="1838" y="2702"/>
                  </a:lnTo>
                  <a:lnTo>
                    <a:pt x="1904" y="2727"/>
                  </a:lnTo>
                  <a:lnTo>
                    <a:pt x="1972" y="2751"/>
                  </a:lnTo>
                  <a:lnTo>
                    <a:pt x="2040" y="2773"/>
                  </a:lnTo>
                  <a:lnTo>
                    <a:pt x="2107" y="2793"/>
                  </a:lnTo>
                  <a:lnTo>
                    <a:pt x="2177" y="2811"/>
                  </a:lnTo>
                  <a:lnTo>
                    <a:pt x="2247" y="2830"/>
                  </a:lnTo>
                  <a:lnTo>
                    <a:pt x="2318" y="2844"/>
                  </a:lnTo>
                  <a:lnTo>
                    <a:pt x="2390" y="2859"/>
                  </a:lnTo>
                  <a:lnTo>
                    <a:pt x="2461" y="2870"/>
                  </a:lnTo>
                  <a:lnTo>
                    <a:pt x="2532" y="2881"/>
                  </a:lnTo>
                  <a:lnTo>
                    <a:pt x="2606" y="2888"/>
                  </a:lnTo>
                  <a:lnTo>
                    <a:pt x="2679" y="2896"/>
                  </a:lnTo>
                  <a:lnTo>
                    <a:pt x="2754" y="2899"/>
                  </a:lnTo>
                  <a:lnTo>
                    <a:pt x="2827" y="2903"/>
                  </a:lnTo>
                  <a:lnTo>
                    <a:pt x="2902" y="2903"/>
                  </a:lnTo>
                  <a:lnTo>
                    <a:pt x="2902" y="1161"/>
                  </a:lnTo>
                  <a:lnTo>
                    <a:pt x="2902" y="1161"/>
                  </a:lnTo>
                  <a:lnTo>
                    <a:pt x="2844" y="1159"/>
                  </a:lnTo>
                  <a:lnTo>
                    <a:pt x="2783" y="1156"/>
                  </a:lnTo>
                  <a:lnTo>
                    <a:pt x="2726" y="1148"/>
                  </a:lnTo>
                  <a:lnTo>
                    <a:pt x="2670" y="1137"/>
                  </a:lnTo>
                  <a:lnTo>
                    <a:pt x="2613" y="1125"/>
                  </a:lnTo>
                  <a:lnTo>
                    <a:pt x="2558" y="1110"/>
                  </a:lnTo>
                  <a:lnTo>
                    <a:pt x="2503" y="1092"/>
                  </a:lnTo>
                  <a:lnTo>
                    <a:pt x="2450" y="1070"/>
                  </a:lnTo>
                  <a:lnTo>
                    <a:pt x="2399" y="1048"/>
                  </a:lnTo>
                  <a:lnTo>
                    <a:pt x="2349" y="1022"/>
                  </a:lnTo>
                  <a:lnTo>
                    <a:pt x="2300" y="993"/>
                  </a:lnTo>
                  <a:lnTo>
                    <a:pt x="2254" y="963"/>
                  </a:lnTo>
                  <a:lnTo>
                    <a:pt x="2208" y="930"/>
                  </a:lnTo>
                  <a:lnTo>
                    <a:pt x="2164" y="896"/>
                  </a:lnTo>
                  <a:lnTo>
                    <a:pt x="2122" y="859"/>
                  </a:lnTo>
                  <a:lnTo>
                    <a:pt x="2082" y="821"/>
                  </a:lnTo>
                  <a:lnTo>
                    <a:pt x="2043" y="780"/>
                  </a:lnTo>
                  <a:lnTo>
                    <a:pt x="2007" y="738"/>
                  </a:lnTo>
                  <a:lnTo>
                    <a:pt x="1972" y="694"/>
                  </a:lnTo>
                  <a:lnTo>
                    <a:pt x="1939" y="650"/>
                  </a:lnTo>
                  <a:lnTo>
                    <a:pt x="1910" y="603"/>
                  </a:lnTo>
                  <a:lnTo>
                    <a:pt x="1882" y="553"/>
                  </a:lnTo>
                  <a:lnTo>
                    <a:pt x="1857" y="504"/>
                  </a:lnTo>
                  <a:lnTo>
                    <a:pt x="1833" y="452"/>
                  </a:lnTo>
                  <a:lnTo>
                    <a:pt x="1813" y="399"/>
                  </a:lnTo>
                  <a:lnTo>
                    <a:pt x="1794" y="346"/>
                  </a:lnTo>
                  <a:lnTo>
                    <a:pt x="1778" y="289"/>
                  </a:lnTo>
                  <a:lnTo>
                    <a:pt x="1765" y="234"/>
                  </a:lnTo>
                  <a:lnTo>
                    <a:pt x="1754" y="178"/>
                  </a:lnTo>
                  <a:lnTo>
                    <a:pt x="1747" y="119"/>
                  </a:lnTo>
                  <a:lnTo>
                    <a:pt x="1743" y="60"/>
                  </a:lnTo>
                  <a:lnTo>
                    <a:pt x="1741" y="0"/>
                  </a:lnTo>
                  <a:lnTo>
                    <a:pt x="1741" y="0"/>
                  </a:lnTo>
                  <a:close/>
                </a:path>
              </a:pathLst>
            </a:custGeom>
            <a:solidFill>
              <a:srgbClr val="004C98"/>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Freeform: Shape 19"/>
            <p:cNvSpPr/>
            <p:nvPr/>
          </p:nvSpPr>
          <p:spPr bwMode="auto">
            <a:xfrm>
              <a:off x="5625502" y="3744762"/>
              <a:ext cx="1575298" cy="1574212"/>
            </a:xfrm>
            <a:custGeom>
              <a:avLst/>
              <a:gdLst>
                <a:gd name="T0" fmla="*/ 0 w 2905"/>
                <a:gd name="T1" fmla="*/ 0 h 2903"/>
                <a:gd name="T2" fmla="*/ 2 w 2905"/>
                <a:gd name="T3" fmla="*/ 75 h 2903"/>
                <a:gd name="T4" fmla="*/ 9 w 2905"/>
                <a:gd name="T5" fmla="*/ 223 h 2903"/>
                <a:gd name="T6" fmla="*/ 24 w 2905"/>
                <a:gd name="T7" fmla="*/ 370 h 2903"/>
                <a:gd name="T8" fmla="*/ 46 w 2905"/>
                <a:gd name="T9" fmla="*/ 515 h 2903"/>
                <a:gd name="T10" fmla="*/ 75 w 2905"/>
                <a:gd name="T11" fmla="*/ 656 h 2903"/>
                <a:gd name="T12" fmla="*/ 112 w 2905"/>
                <a:gd name="T13" fmla="*/ 795 h 2903"/>
                <a:gd name="T14" fmla="*/ 154 w 2905"/>
                <a:gd name="T15" fmla="*/ 930 h 2903"/>
                <a:gd name="T16" fmla="*/ 202 w 2905"/>
                <a:gd name="T17" fmla="*/ 1064 h 2903"/>
                <a:gd name="T18" fmla="*/ 257 w 2905"/>
                <a:gd name="T19" fmla="*/ 1194 h 2903"/>
                <a:gd name="T20" fmla="*/ 319 w 2905"/>
                <a:gd name="T21" fmla="*/ 1322 h 2903"/>
                <a:gd name="T22" fmla="*/ 385 w 2905"/>
                <a:gd name="T23" fmla="*/ 1445 h 2903"/>
                <a:gd name="T24" fmla="*/ 458 w 2905"/>
                <a:gd name="T25" fmla="*/ 1564 h 2903"/>
                <a:gd name="T26" fmla="*/ 537 w 2905"/>
                <a:gd name="T27" fmla="*/ 1681 h 2903"/>
                <a:gd name="T28" fmla="*/ 621 w 2905"/>
                <a:gd name="T29" fmla="*/ 1793 h 2903"/>
                <a:gd name="T30" fmla="*/ 709 w 2905"/>
                <a:gd name="T31" fmla="*/ 1899 h 2903"/>
                <a:gd name="T32" fmla="*/ 802 w 2905"/>
                <a:gd name="T33" fmla="*/ 2004 h 2903"/>
                <a:gd name="T34" fmla="*/ 901 w 2905"/>
                <a:gd name="T35" fmla="*/ 2103 h 2903"/>
                <a:gd name="T36" fmla="*/ 1004 w 2905"/>
                <a:gd name="T37" fmla="*/ 2196 h 2903"/>
                <a:gd name="T38" fmla="*/ 1112 w 2905"/>
                <a:gd name="T39" fmla="*/ 2284 h 2903"/>
                <a:gd name="T40" fmla="*/ 1224 w 2905"/>
                <a:gd name="T41" fmla="*/ 2368 h 2903"/>
                <a:gd name="T42" fmla="*/ 1339 w 2905"/>
                <a:gd name="T43" fmla="*/ 2447 h 2903"/>
                <a:gd name="T44" fmla="*/ 1460 w 2905"/>
                <a:gd name="T45" fmla="*/ 2518 h 2903"/>
                <a:gd name="T46" fmla="*/ 1583 w 2905"/>
                <a:gd name="T47" fmla="*/ 2586 h 2903"/>
                <a:gd name="T48" fmla="*/ 1709 w 2905"/>
                <a:gd name="T49" fmla="*/ 2647 h 2903"/>
                <a:gd name="T50" fmla="*/ 1839 w 2905"/>
                <a:gd name="T51" fmla="*/ 2702 h 2903"/>
                <a:gd name="T52" fmla="*/ 1973 w 2905"/>
                <a:gd name="T53" fmla="*/ 2751 h 2903"/>
                <a:gd name="T54" fmla="*/ 2110 w 2905"/>
                <a:gd name="T55" fmla="*/ 2793 h 2903"/>
                <a:gd name="T56" fmla="*/ 2249 w 2905"/>
                <a:gd name="T57" fmla="*/ 2830 h 2903"/>
                <a:gd name="T58" fmla="*/ 2390 w 2905"/>
                <a:gd name="T59" fmla="*/ 2859 h 2903"/>
                <a:gd name="T60" fmla="*/ 2535 w 2905"/>
                <a:gd name="T61" fmla="*/ 2881 h 2903"/>
                <a:gd name="T62" fmla="*/ 2681 w 2905"/>
                <a:gd name="T63" fmla="*/ 2896 h 2903"/>
                <a:gd name="T64" fmla="*/ 2830 w 2905"/>
                <a:gd name="T65" fmla="*/ 2903 h 2903"/>
                <a:gd name="T66" fmla="*/ 2905 w 2905"/>
                <a:gd name="T67" fmla="*/ 1161 h 2903"/>
                <a:gd name="T68" fmla="*/ 2844 w 2905"/>
                <a:gd name="T69" fmla="*/ 1159 h 2903"/>
                <a:gd name="T70" fmla="*/ 2727 w 2905"/>
                <a:gd name="T71" fmla="*/ 1148 h 2903"/>
                <a:gd name="T72" fmla="*/ 2614 w 2905"/>
                <a:gd name="T73" fmla="*/ 1125 h 2903"/>
                <a:gd name="T74" fmla="*/ 2506 w 2905"/>
                <a:gd name="T75" fmla="*/ 1092 h 2903"/>
                <a:gd name="T76" fmla="*/ 2401 w 2905"/>
                <a:gd name="T77" fmla="*/ 1048 h 2903"/>
                <a:gd name="T78" fmla="*/ 2302 w 2905"/>
                <a:gd name="T79" fmla="*/ 993 h 2903"/>
                <a:gd name="T80" fmla="*/ 2209 w 2905"/>
                <a:gd name="T81" fmla="*/ 930 h 2903"/>
                <a:gd name="T82" fmla="*/ 2123 w 2905"/>
                <a:gd name="T83" fmla="*/ 859 h 2903"/>
                <a:gd name="T84" fmla="*/ 2044 w 2905"/>
                <a:gd name="T85" fmla="*/ 780 h 2903"/>
                <a:gd name="T86" fmla="*/ 1974 w 2905"/>
                <a:gd name="T87" fmla="*/ 694 h 2903"/>
                <a:gd name="T88" fmla="*/ 1910 w 2905"/>
                <a:gd name="T89" fmla="*/ 603 h 2903"/>
                <a:gd name="T90" fmla="*/ 1857 w 2905"/>
                <a:gd name="T91" fmla="*/ 504 h 2903"/>
                <a:gd name="T92" fmla="*/ 1813 w 2905"/>
                <a:gd name="T93" fmla="*/ 399 h 2903"/>
                <a:gd name="T94" fmla="*/ 1780 w 2905"/>
                <a:gd name="T95" fmla="*/ 289 h 2903"/>
                <a:gd name="T96" fmla="*/ 1757 w 2905"/>
                <a:gd name="T97" fmla="*/ 178 h 2903"/>
                <a:gd name="T98" fmla="*/ 1744 w 2905"/>
                <a:gd name="T99" fmla="*/ 60 h 2903"/>
                <a:gd name="T100" fmla="*/ 1744 w 2905"/>
                <a:gd name="T101" fmla="*/ 0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5" h="2903">
                  <a:moveTo>
                    <a:pt x="1744" y="0"/>
                  </a:moveTo>
                  <a:lnTo>
                    <a:pt x="0" y="0"/>
                  </a:lnTo>
                  <a:lnTo>
                    <a:pt x="0" y="0"/>
                  </a:lnTo>
                  <a:lnTo>
                    <a:pt x="2" y="75"/>
                  </a:lnTo>
                  <a:lnTo>
                    <a:pt x="4" y="150"/>
                  </a:lnTo>
                  <a:lnTo>
                    <a:pt x="9" y="223"/>
                  </a:lnTo>
                  <a:lnTo>
                    <a:pt x="17" y="297"/>
                  </a:lnTo>
                  <a:lnTo>
                    <a:pt x="24" y="370"/>
                  </a:lnTo>
                  <a:lnTo>
                    <a:pt x="35" y="441"/>
                  </a:lnTo>
                  <a:lnTo>
                    <a:pt x="46" y="515"/>
                  </a:lnTo>
                  <a:lnTo>
                    <a:pt x="61" y="584"/>
                  </a:lnTo>
                  <a:lnTo>
                    <a:pt x="75" y="656"/>
                  </a:lnTo>
                  <a:lnTo>
                    <a:pt x="92" y="725"/>
                  </a:lnTo>
                  <a:lnTo>
                    <a:pt x="112" y="795"/>
                  </a:lnTo>
                  <a:lnTo>
                    <a:pt x="132" y="863"/>
                  </a:lnTo>
                  <a:lnTo>
                    <a:pt x="154" y="930"/>
                  </a:lnTo>
                  <a:lnTo>
                    <a:pt x="178" y="998"/>
                  </a:lnTo>
                  <a:lnTo>
                    <a:pt x="202" y="1064"/>
                  </a:lnTo>
                  <a:lnTo>
                    <a:pt x="229" y="1130"/>
                  </a:lnTo>
                  <a:lnTo>
                    <a:pt x="257" y="1194"/>
                  </a:lnTo>
                  <a:lnTo>
                    <a:pt x="288" y="1258"/>
                  </a:lnTo>
                  <a:lnTo>
                    <a:pt x="319" y="1322"/>
                  </a:lnTo>
                  <a:lnTo>
                    <a:pt x="352" y="1385"/>
                  </a:lnTo>
                  <a:lnTo>
                    <a:pt x="385" y="1445"/>
                  </a:lnTo>
                  <a:lnTo>
                    <a:pt x="422" y="1506"/>
                  </a:lnTo>
                  <a:lnTo>
                    <a:pt x="458" y="1564"/>
                  </a:lnTo>
                  <a:lnTo>
                    <a:pt x="497" y="1623"/>
                  </a:lnTo>
                  <a:lnTo>
                    <a:pt x="537" y="1681"/>
                  </a:lnTo>
                  <a:lnTo>
                    <a:pt x="577" y="1738"/>
                  </a:lnTo>
                  <a:lnTo>
                    <a:pt x="621" y="1793"/>
                  </a:lnTo>
                  <a:lnTo>
                    <a:pt x="663" y="1846"/>
                  </a:lnTo>
                  <a:lnTo>
                    <a:pt x="709" y="1899"/>
                  </a:lnTo>
                  <a:lnTo>
                    <a:pt x="755" y="1952"/>
                  </a:lnTo>
                  <a:lnTo>
                    <a:pt x="802" y="2004"/>
                  </a:lnTo>
                  <a:lnTo>
                    <a:pt x="852" y="2053"/>
                  </a:lnTo>
                  <a:lnTo>
                    <a:pt x="901" y="2103"/>
                  </a:lnTo>
                  <a:lnTo>
                    <a:pt x="953" y="2148"/>
                  </a:lnTo>
                  <a:lnTo>
                    <a:pt x="1004" y="2196"/>
                  </a:lnTo>
                  <a:lnTo>
                    <a:pt x="1057" y="2240"/>
                  </a:lnTo>
                  <a:lnTo>
                    <a:pt x="1112" y="2284"/>
                  </a:lnTo>
                  <a:lnTo>
                    <a:pt x="1167" y="2326"/>
                  </a:lnTo>
                  <a:lnTo>
                    <a:pt x="1224" y="2368"/>
                  </a:lnTo>
                  <a:lnTo>
                    <a:pt x="1280" y="2408"/>
                  </a:lnTo>
                  <a:lnTo>
                    <a:pt x="1339" y="2447"/>
                  </a:lnTo>
                  <a:lnTo>
                    <a:pt x="1399" y="2484"/>
                  </a:lnTo>
                  <a:lnTo>
                    <a:pt x="1460" y="2518"/>
                  </a:lnTo>
                  <a:lnTo>
                    <a:pt x="1520" y="2553"/>
                  </a:lnTo>
                  <a:lnTo>
                    <a:pt x="1583" y="2586"/>
                  </a:lnTo>
                  <a:lnTo>
                    <a:pt x="1645" y="2617"/>
                  </a:lnTo>
                  <a:lnTo>
                    <a:pt x="1709" y="2647"/>
                  </a:lnTo>
                  <a:lnTo>
                    <a:pt x="1775" y="2676"/>
                  </a:lnTo>
                  <a:lnTo>
                    <a:pt x="1839" y="2702"/>
                  </a:lnTo>
                  <a:lnTo>
                    <a:pt x="1907" y="2727"/>
                  </a:lnTo>
                  <a:lnTo>
                    <a:pt x="1973" y="2751"/>
                  </a:lnTo>
                  <a:lnTo>
                    <a:pt x="2040" y="2773"/>
                  </a:lnTo>
                  <a:lnTo>
                    <a:pt x="2110" y="2793"/>
                  </a:lnTo>
                  <a:lnTo>
                    <a:pt x="2180" y="2811"/>
                  </a:lnTo>
                  <a:lnTo>
                    <a:pt x="2249" y="2830"/>
                  </a:lnTo>
                  <a:lnTo>
                    <a:pt x="2319" y="2844"/>
                  </a:lnTo>
                  <a:lnTo>
                    <a:pt x="2390" y="2859"/>
                  </a:lnTo>
                  <a:lnTo>
                    <a:pt x="2462" y="2870"/>
                  </a:lnTo>
                  <a:lnTo>
                    <a:pt x="2535" y="2881"/>
                  </a:lnTo>
                  <a:lnTo>
                    <a:pt x="2608" y="2888"/>
                  </a:lnTo>
                  <a:lnTo>
                    <a:pt x="2681" y="2896"/>
                  </a:lnTo>
                  <a:lnTo>
                    <a:pt x="2755" y="2899"/>
                  </a:lnTo>
                  <a:lnTo>
                    <a:pt x="2830" y="2903"/>
                  </a:lnTo>
                  <a:lnTo>
                    <a:pt x="2905" y="2903"/>
                  </a:lnTo>
                  <a:lnTo>
                    <a:pt x="2905" y="1161"/>
                  </a:lnTo>
                  <a:lnTo>
                    <a:pt x="2905" y="1161"/>
                  </a:lnTo>
                  <a:lnTo>
                    <a:pt x="2844" y="1159"/>
                  </a:lnTo>
                  <a:lnTo>
                    <a:pt x="2786" y="1156"/>
                  </a:lnTo>
                  <a:lnTo>
                    <a:pt x="2727" y="1148"/>
                  </a:lnTo>
                  <a:lnTo>
                    <a:pt x="2670" y="1137"/>
                  </a:lnTo>
                  <a:lnTo>
                    <a:pt x="2614" y="1125"/>
                  </a:lnTo>
                  <a:lnTo>
                    <a:pt x="2559" y="1110"/>
                  </a:lnTo>
                  <a:lnTo>
                    <a:pt x="2506" y="1092"/>
                  </a:lnTo>
                  <a:lnTo>
                    <a:pt x="2452" y="1070"/>
                  </a:lnTo>
                  <a:lnTo>
                    <a:pt x="2401" y="1048"/>
                  </a:lnTo>
                  <a:lnTo>
                    <a:pt x="2350" y="1022"/>
                  </a:lnTo>
                  <a:lnTo>
                    <a:pt x="2302" y="993"/>
                  </a:lnTo>
                  <a:lnTo>
                    <a:pt x="2255" y="963"/>
                  </a:lnTo>
                  <a:lnTo>
                    <a:pt x="2209" y="930"/>
                  </a:lnTo>
                  <a:lnTo>
                    <a:pt x="2165" y="896"/>
                  </a:lnTo>
                  <a:lnTo>
                    <a:pt x="2123" y="859"/>
                  </a:lnTo>
                  <a:lnTo>
                    <a:pt x="2082" y="821"/>
                  </a:lnTo>
                  <a:lnTo>
                    <a:pt x="2044" y="780"/>
                  </a:lnTo>
                  <a:lnTo>
                    <a:pt x="2007" y="738"/>
                  </a:lnTo>
                  <a:lnTo>
                    <a:pt x="1974" y="694"/>
                  </a:lnTo>
                  <a:lnTo>
                    <a:pt x="1941" y="650"/>
                  </a:lnTo>
                  <a:lnTo>
                    <a:pt x="1910" y="603"/>
                  </a:lnTo>
                  <a:lnTo>
                    <a:pt x="1883" y="553"/>
                  </a:lnTo>
                  <a:lnTo>
                    <a:pt x="1857" y="504"/>
                  </a:lnTo>
                  <a:lnTo>
                    <a:pt x="1833" y="452"/>
                  </a:lnTo>
                  <a:lnTo>
                    <a:pt x="1813" y="399"/>
                  </a:lnTo>
                  <a:lnTo>
                    <a:pt x="1795" y="346"/>
                  </a:lnTo>
                  <a:lnTo>
                    <a:pt x="1780" y="289"/>
                  </a:lnTo>
                  <a:lnTo>
                    <a:pt x="1766" y="234"/>
                  </a:lnTo>
                  <a:lnTo>
                    <a:pt x="1757" y="178"/>
                  </a:lnTo>
                  <a:lnTo>
                    <a:pt x="1749" y="119"/>
                  </a:lnTo>
                  <a:lnTo>
                    <a:pt x="1744" y="60"/>
                  </a:lnTo>
                  <a:lnTo>
                    <a:pt x="1744" y="0"/>
                  </a:lnTo>
                  <a:lnTo>
                    <a:pt x="1744" y="0"/>
                  </a:lnTo>
                  <a:close/>
                </a:path>
              </a:pathLst>
            </a:custGeom>
            <a:solidFill>
              <a:srgbClr val="5B9BD5"/>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Freeform: Shape 20"/>
            <p:cNvSpPr/>
            <p:nvPr/>
          </p:nvSpPr>
          <p:spPr bwMode="auto">
            <a:xfrm>
              <a:off x="3213034" y="3691698"/>
              <a:ext cx="1360802" cy="510803"/>
            </a:xfrm>
            <a:custGeom>
              <a:avLst/>
              <a:gdLst>
                <a:gd name="T0" fmla="*/ 0 w 2031"/>
                <a:gd name="T1" fmla="*/ 0 h 762"/>
                <a:gd name="T2" fmla="*/ 1016 w 2031"/>
                <a:gd name="T3" fmla="*/ 762 h 762"/>
                <a:gd name="T4" fmla="*/ 2031 w 2031"/>
                <a:gd name="T5" fmla="*/ 0 h 762"/>
                <a:gd name="T6" fmla="*/ 0 w 2031"/>
                <a:gd name="T7" fmla="*/ 0 h 762"/>
              </a:gdLst>
              <a:ahLst/>
              <a:cxnLst>
                <a:cxn ang="0">
                  <a:pos x="T0" y="T1"/>
                </a:cxn>
                <a:cxn ang="0">
                  <a:pos x="T2" y="T3"/>
                </a:cxn>
                <a:cxn ang="0">
                  <a:pos x="T4" y="T5"/>
                </a:cxn>
                <a:cxn ang="0">
                  <a:pos x="T6" y="T7"/>
                </a:cxn>
              </a:cxnLst>
              <a:rect l="0" t="0" r="r" b="b"/>
              <a:pathLst>
                <a:path w="2031" h="762">
                  <a:moveTo>
                    <a:pt x="0" y="0"/>
                  </a:moveTo>
                  <a:lnTo>
                    <a:pt x="1016" y="762"/>
                  </a:lnTo>
                  <a:lnTo>
                    <a:pt x="2031" y="0"/>
                  </a:lnTo>
                  <a:lnTo>
                    <a:pt x="0" y="0"/>
                  </a:lnTo>
                  <a:close/>
                </a:path>
              </a:pathLst>
            </a:custGeom>
            <a:solidFill>
              <a:schemeClr val="accent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Shape 23"/>
            <p:cNvSpPr/>
            <p:nvPr/>
          </p:nvSpPr>
          <p:spPr bwMode="auto">
            <a:xfrm>
              <a:off x="7623216" y="3691698"/>
              <a:ext cx="1360802" cy="510803"/>
            </a:xfrm>
            <a:custGeom>
              <a:avLst/>
              <a:gdLst>
                <a:gd name="T0" fmla="*/ 0 w 2031"/>
                <a:gd name="T1" fmla="*/ 0 h 762"/>
                <a:gd name="T2" fmla="*/ 1015 w 2031"/>
                <a:gd name="T3" fmla="*/ 762 h 762"/>
                <a:gd name="T4" fmla="*/ 2031 w 2031"/>
                <a:gd name="T5" fmla="*/ 0 h 762"/>
                <a:gd name="T6" fmla="*/ 0 w 2031"/>
                <a:gd name="T7" fmla="*/ 0 h 762"/>
              </a:gdLst>
              <a:ahLst/>
              <a:cxnLst>
                <a:cxn ang="0">
                  <a:pos x="T0" y="T1"/>
                </a:cxn>
                <a:cxn ang="0">
                  <a:pos x="T2" y="T3"/>
                </a:cxn>
                <a:cxn ang="0">
                  <a:pos x="T4" y="T5"/>
                </a:cxn>
                <a:cxn ang="0">
                  <a:pos x="T6" y="T7"/>
                </a:cxn>
              </a:cxnLst>
              <a:rect l="0" t="0" r="r" b="b"/>
              <a:pathLst>
                <a:path w="2031" h="762">
                  <a:moveTo>
                    <a:pt x="0" y="0"/>
                  </a:moveTo>
                  <a:lnTo>
                    <a:pt x="1015" y="762"/>
                  </a:lnTo>
                  <a:lnTo>
                    <a:pt x="2031" y="0"/>
                  </a:lnTo>
                  <a:lnTo>
                    <a:pt x="0" y="0"/>
                  </a:lnTo>
                  <a:close/>
                </a:path>
              </a:pathLst>
            </a:custGeom>
            <a:solidFill>
              <a:srgbClr val="004C98"/>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Shape 25"/>
            <p:cNvSpPr/>
            <p:nvPr/>
          </p:nvSpPr>
          <p:spPr bwMode="auto">
            <a:xfrm>
              <a:off x="4996251" y="2169467"/>
              <a:ext cx="1575297" cy="1575295"/>
            </a:xfrm>
            <a:custGeom>
              <a:avLst/>
              <a:gdLst>
                <a:gd name="T0" fmla="*/ 0 w 2905"/>
                <a:gd name="T1" fmla="*/ 1742 h 2903"/>
                <a:gd name="T2" fmla="*/ 61 w 2905"/>
                <a:gd name="T3" fmla="*/ 1744 h 2903"/>
                <a:gd name="T4" fmla="*/ 178 w 2905"/>
                <a:gd name="T5" fmla="*/ 1755 h 2903"/>
                <a:gd name="T6" fmla="*/ 291 w 2905"/>
                <a:gd name="T7" fmla="*/ 1778 h 2903"/>
                <a:gd name="T8" fmla="*/ 399 w 2905"/>
                <a:gd name="T9" fmla="*/ 1811 h 2903"/>
                <a:gd name="T10" fmla="*/ 504 w 2905"/>
                <a:gd name="T11" fmla="*/ 1855 h 2903"/>
                <a:gd name="T12" fmla="*/ 603 w 2905"/>
                <a:gd name="T13" fmla="*/ 1910 h 2903"/>
                <a:gd name="T14" fmla="*/ 696 w 2905"/>
                <a:gd name="T15" fmla="*/ 1973 h 2903"/>
                <a:gd name="T16" fmla="*/ 782 w 2905"/>
                <a:gd name="T17" fmla="*/ 2044 h 2903"/>
                <a:gd name="T18" fmla="*/ 861 w 2905"/>
                <a:gd name="T19" fmla="*/ 2123 h 2903"/>
                <a:gd name="T20" fmla="*/ 931 w 2905"/>
                <a:gd name="T21" fmla="*/ 2209 h 2903"/>
                <a:gd name="T22" fmla="*/ 995 w 2905"/>
                <a:gd name="T23" fmla="*/ 2300 h 2903"/>
                <a:gd name="T24" fmla="*/ 1048 w 2905"/>
                <a:gd name="T25" fmla="*/ 2399 h 2903"/>
                <a:gd name="T26" fmla="*/ 1092 w 2905"/>
                <a:gd name="T27" fmla="*/ 2504 h 2903"/>
                <a:gd name="T28" fmla="*/ 1125 w 2905"/>
                <a:gd name="T29" fmla="*/ 2614 h 2903"/>
                <a:gd name="T30" fmla="*/ 1148 w 2905"/>
                <a:gd name="T31" fmla="*/ 2725 h 2903"/>
                <a:gd name="T32" fmla="*/ 1161 w 2905"/>
                <a:gd name="T33" fmla="*/ 2843 h 2903"/>
                <a:gd name="T34" fmla="*/ 2905 w 2905"/>
                <a:gd name="T35" fmla="*/ 2903 h 2903"/>
                <a:gd name="T36" fmla="*/ 2903 w 2905"/>
                <a:gd name="T37" fmla="*/ 2828 h 2903"/>
                <a:gd name="T38" fmla="*/ 2896 w 2905"/>
                <a:gd name="T39" fmla="*/ 2680 h 2903"/>
                <a:gd name="T40" fmla="*/ 2881 w 2905"/>
                <a:gd name="T41" fmla="*/ 2533 h 2903"/>
                <a:gd name="T42" fmla="*/ 2859 w 2905"/>
                <a:gd name="T43" fmla="*/ 2388 h 2903"/>
                <a:gd name="T44" fmla="*/ 2830 w 2905"/>
                <a:gd name="T45" fmla="*/ 2247 h 2903"/>
                <a:gd name="T46" fmla="*/ 2793 w 2905"/>
                <a:gd name="T47" fmla="*/ 2108 h 2903"/>
                <a:gd name="T48" fmla="*/ 2751 w 2905"/>
                <a:gd name="T49" fmla="*/ 1973 h 2903"/>
                <a:gd name="T50" fmla="*/ 2703 w 2905"/>
                <a:gd name="T51" fmla="*/ 1839 h 2903"/>
                <a:gd name="T52" fmla="*/ 2648 w 2905"/>
                <a:gd name="T53" fmla="*/ 1709 h 2903"/>
                <a:gd name="T54" fmla="*/ 2586 w 2905"/>
                <a:gd name="T55" fmla="*/ 1581 h 2903"/>
                <a:gd name="T56" fmla="*/ 2520 w 2905"/>
                <a:gd name="T57" fmla="*/ 1458 h 2903"/>
                <a:gd name="T58" fmla="*/ 2447 w 2905"/>
                <a:gd name="T59" fmla="*/ 1339 h 2903"/>
                <a:gd name="T60" fmla="*/ 2368 w 2905"/>
                <a:gd name="T61" fmla="*/ 1222 h 2903"/>
                <a:gd name="T62" fmla="*/ 2284 w 2905"/>
                <a:gd name="T63" fmla="*/ 1110 h 2903"/>
                <a:gd name="T64" fmla="*/ 2196 w 2905"/>
                <a:gd name="T65" fmla="*/ 1004 h 2903"/>
                <a:gd name="T66" fmla="*/ 2103 w 2905"/>
                <a:gd name="T67" fmla="*/ 899 h 2903"/>
                <a:gd name="T68" fmla="*/ 2004 w 2905"/>
                <a:gd name="T69" fmla="*/ 800 h 2903"/>
                <a:gd name="T70" fmla="*/ 1901 w 2905"/>
                <a:gd name="T71" fmla="*/ 707 h 2903"/>
                <a:gd name="T72" fmla="*/ 1793 w 2905"/>
                <a:gd name="T73" fmla="*/ 619 h 2903"/>
                <a:gd name="T74" fmla="*/ 1681 w 2905"/>
                <a:gd name="T75" fmla="*/ 535 h 2903"/>
                <a:gd name="T76" fmla="*/ 1566 w 2905"/>
                <a:gd name="T77" fmla="*/ 456 h 2903"/>
                <a:gd name="T78" fmla="*/ 1445 w 2905"/>
                <a:gd name="T79" fmla="*/ 385 h 2903"/>
                <a:gd name="T80" fmla="*/ 1322 w 2905"/>
                <a:gd name="T81" fmla="*/ 317 h 2903"/>
                <a:gd name="T82" fmla="*/ 1196 w 2905"/>
                <a:gd name="T83" fmla="*/ 256 h 2903"/>
                <a:gd name="T84" fmla="*/ 1066 w 2905"/>
                <a:gd name="T85" fmla="*/ 201 h 2903"/>
                <a:gd name="T86" fmla="*/ 932 w 2905"/>
                <a:gd name="T87" fmla="*/ 152 h 2903"/>
                <a:gd name="T88" fmla="*/ 795 w 2905"/>
                <a:gd name="T89" fmla="*/ 110 h 2903"/>
                <a:gd name="T90" fmla="*/ 656 w 2905"/>
                <a:gd name="T91" fmla="*/ 73 h 2903"/>
                <a:gd name="T92" fmla="*/ 515 w 2905"/>
                <a:gd name="T93" fmla="*/ 44 h 2903"/>
                <a:gd name="T94" fmla="*/ 370 w 2905"/>
                <a:gd name="T95" fmla="*/ 22 h 2903"/>
                <a:gd name="T96" fmla="*/ 224 w 2905"/>
                <a:gd name="T97" fmla="*/ 7 h 2903"/>
                <a:gd name="T98" fmla="*/ 75 w 2905"/>
                <a:gd name="T99" fmla="*/ 0 h 2903"/>
                <a:gd name="T100" fmla="*/ 0 w 2905"/>
                <a:gd name="T101" fmla="*/ 0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05" h="2903">
                  <a:moveTo>
                    <a:pt x="0" y="0"/>
                  </a:moveTo>
                  <a:lnTo>
                    <a:pt x="0" y="1742"/>
                  </a:lnTo>
                  <a:lnTo>
                    <a:pt x="0" y="1742"/>
                  </a:lnTo>
                  <a:lnTo>
                    <a:pt x="61" y="1744"/>
                  </a:lnTo>
                  <a:lnTo>
                    <a:pt x="119" y="1747"/>
                  </a:lnTo>
                  <a:lnTo>
                    <a:pt x="178" y="1755"/>
                  </a:lnTo>
                  <a:lnTo>
                    <a:pt x="235" y="1766"/>
                  </a:lnTo>
                  <a:lnTo>
                    <a:pt x="291" y="1778"/>
                  </a:lnTo>
                  <a:lnTo>
                    <a:pt x="346" y="1793"/>
                  </a:lnTo>
                  <a:lnTo>
                    <a:pt x="399" y="1811"/>
                  </a:lnTo>
                  <a:lnTo>
                    <a:pt x="453" y="1833"/>
                  </a:lnTo>
                  <a:lnTo>
                    <a:pt x="504" y="1855"/>
                  </a:lnTo>
                  <a:lnTo>
                    <a:pt x="555" y="1881"/>
                  </a:lnTo>
                  <a:lnTo>
                    <a:pt x="603" y="1910"/>
                  </a:lnTo>
                  <a:lnTo>
                    <a:pt x="650" y="1940"/>
                  </a:lnTo>
                  <a:lnTo>
                    <a:pt x="696" y="1973"/>
                  </a:lnTo>
                  <a:lnTo>
                    <a:pt x="740" y="2007"/>
                  </a:lnTo>
                  <a:lnTo>
                    <a:pt x="782" y="2044"/>
                  </a:lnTo>
                  <a:lnTo>
                    <a:pt x="823" y="2082"/>
                  </a:lnTo>
                  <a:lnTo>
                    <a:pt x="861" y="2123"/>
                  </a:lnTo>
                  <a:lnTo>
                    <a:pt x="898" y="2165"/>
                  </a:lnTo>
                  <a:lnTo>
                    <a:pt x="931" y="2209"/>
                  </a:lnTo>
                  <a:lnTo>
                    <a:pt x="964" y="2253"/>
                  </a:lnTo>
                  <a:lnTo>
                    <a:pt x="995" y="2300"/>
                  </a:lnTo>
                  <a:lnTo>
                    <a:pt x="1022" y="2350"/>
                  </a:lnTo>
                  <a:lnTo>
                    <a:pt x="1048" y="2399"/>
                  </a:lnTo>
                  <a:lnTo>
                    <a:pt x="1072" y="2451"/>
                  </a:lnTo>
                  <a:lnTo>
                    <a:pt x="1092" y="2504"/>
                  </a:lnTo>
                  <a:lnTo>
                    <a:pt x="1110" y="2557"/>
                  </a:lnTo>
                  <a:lnTo>
                    <a:pt x="1125" y="2614"/>
                  </a:lnTo>
                  <a:lnTo>
                    <a:pt x="1139" y="2669"/>
                  </a:lnTo>
                  <a:lnTo>
                    <a:pt x="1148" y="2725"/>
                  </a:lnTo>
                  <a:lnTo>
                    <a:pt x="1156" y="2784"/>
                  </a:lnTo>
                  <a:lnTo>
                    <a:pt x="1161" y="2843"/>
                  </a:lnTo>
                  <a:lnTo>
                    <a:pt x="1161" y="2903"/>
                  </a:lnTo>
                  <a:lnTo>
                    <a:pt x="2905" y="2903"/>
                  </a:lnTo>
                  <a:lnTo>
                    <a:pt x="2905" y="2903"/>
                  </a:lnTo>
                  <a:lnTo>
                    <a:pt x="2903" y="2828"/>
                  </a:lnTo>
                  <a:lnTo>
                    <a:pt x="2901" y="2753"/>
                  </a:lnTo>
                  <a:lnTo>
                    <a:pt x="2896" y="2680"/>
                  </a:lnTo>
                  <a:lnTo>
                    <a:pt x="2888" y="2606"/>
                  </a:lnTo>
                  <a:lnTo>
                    <a:pt x="2881" y="2533"/>
                  </a:lnTo>
                  <a:lnTo>
                    <a:pt x="2870" y="2462"/>
                  </a:lnTo>
                  <a:lnTo>
                    <a:pt x="2859" y="2388"/>
                  </a:lnTo>
                  <a:lnTo>
                    <a:pt x="2844" y="2319"/>
                  </a:lnTo>
                  <a:lnTo>
                    <a:pt x="2830" y="2247"/>
                  </a:lnTo>
                  <a:lnTo>
                    <a:pt x="2813" y="2178"/>
                  </a:lnTo>
                  <a:lnTo>
                    <a:pt x="2793" y="2108"/>
                  </a:lnTo>
                  <a:lnTo>
                    <a:pt x="2773" y="2040"/>
                  </a:lnTo>
                  <a:lnTo>
                    <a:pt x="2751" y="1973"/>
                  </a:lnTo>
                  <a:lnTo>
                    <a:pt x="2727" y="1905"/>
                  </a:lnTo>
                  <a:lnTo>
                    <a:pt x="2703" y="1839"/>
                  </a:lnTo>
                  <a:lnTo>
                    <a:pt x="2676" y="1773"/>
                  </a:lnTo>
                  <a:lnTo>
                    <a:pt x="2648" y="1709"/>
                  </a:lnTo>
                  <a:lnTo>
                    <a:pt x="2617" y="1645"/>
                  </a:lnTo>
                  <a:lnTo>
                    <a:pt x="2586" y="1581"/>
                  </a:lnTo>
                  <a:lnTo>
                    <a:pt x="2553" y="1518"/>
                  </a:lnTo>
                  <a:lnTo>
                    <a:pt x="2520" y="1458"/>
                  </a:lnTo>
                  <a:lnTo>
                    <a:pt x="2483" y="1397"/>
                  </a:lnTo>
                  <a:lnTo>
                    <a:pt x="2447" y="1339"/>
                  </a:lnTo>
                  <a:lnTo>
                    <a:pt x="2408" y="1280"/>
                  </a:lnTo>
                  <a:lnTo>
                    <a:pt x="2368" y="1222"/>
                  </a:lnTo>
                  <a:lnTo>
                    <a:pt x="2328" y="1165"/>
                  </a:lnTo>
                  <a:lnTo>
                    <a:pt x="2284" y="1110"/>
                  </a:lnTo>
                  <a:lnTo>
                    <a:pt x="2242" y="1057"/>
                  </a:lnTo>
                  <a:lnTo>
                    <a:pt x="2196" y="1004"/>
                  </a:lnTo>
                  <a:lnTo>
                    <a:pt x="2150" y="951"/>
                  </a:lnTo>
                  <a:lnTo>
                    <a:pt x="2103" y="899"/>
                  </a:lnTo>
                  <a:lnTo>
                    <a:pt x="2053" y="850"/>
                  </a:lnTo>
                  <a:lnTo>
                    <a:pt x="2004" y="800"/>
                  </a:lnTo>
                  <a:lnTo>
                    <a:pt x="1952" y="755"/>
                  </a:lnTo>
                  <a:lnTo>
                    <a:pt x="1901" y="707"/>
                  </a:lnTo>
                  <a:lnTo>
                    <a:pt x="1848" y="663"/>
                  </a:lnTo>
                  <a:lnTo>
                    <a:pt x="1793" y="619"/>
                  </a:lnTo>
                  <a:lnTo>
                    <a:pt x="1738" y="577"/>
                  </a:lnTo>
                  <a:lnTo>
                    <a:pt x="1681" y="535"/>
                  </a:lnTo>
                  <a:lnTo>
                    <a:pt x="1625" y="495"/>
                  </a:lnTo>
                  <a:lnTo>
                    <a:pt x="1566" y="456"/>
                  </a:lnTo>
                  <a:lnTo>
                    <a:pt x="1506" y="419"/>
                  </a:lnTo>
                  <a:lnTo>
                    <a:pt x="1445" y="385"/>
                  </a:lnTo>
                  <a:lnTo>
                    <a:pt x="1385" y="350"/>
                  </a:lnTo>
                  <a:lnTo>
                    <a:pt x="1322" y="317"/>
                  </a:lnTo>
                  <a:lnTo>
                    <a:pt x="1260" y="286"/>
                  </a:lnTo>
                  <a:lnTo>
                    <a:pt x="1196" y="256"/>
                  </a:lnTo>
                  <a:lnTo>
                    <a:pt x="1130" y="227"/>
                  </a:lnTo>
                  <a:lnTo>
                    <a:pt x="1066" y="201"/>
                  </a:lnTo>
                  <a:lnTo>
                    <a:pt x="998" y="176"/>
                  </a:lnTo>
                  <a:lnTo>
                    <a:pt x="932" y="152"/>
                  </a:lnTo>
                  <a:lnTo>
                    <a:pt x="865" y="130"/>
                  </a:lnTo>
                  <a:lnTo>
                    <a:pt x="795" y="110"/>
                  </a:lnTo>
                  <a:lnTo>
                    <a:pt x="725" y="92"/>
                  </a:lnTo>
                  <a:lnTo>
                    <a:pt x="656" y="73"/>
                  </a:lnTo>
                  <a:lnTo>
                    <a:pt x="586" y="59"/>
                  </a:lnTo>
                  <a:lnTo>
                    <a:pt x="515" y="44"/>
                  </a:lnTo>
                  <a:lnTo>
                    <a:pt x="443" y="33"/>
                  </a:lnTo>
                  <a:lnTo>
                    <a:pt x="370" y="22"/>
                  </a:lnTo>
                  <a:lnTo>
                    <a:pt x="297" y="15"/>
                  </a:lnTo>
                  <a:lnTo>
                    <a:pt x="224" y="7"/>
                  </a:lnTo>
                  <a:lnTo>
                    <a:pt x="150" y="4"/>
                  </a:lnTo>
                  <a:lnTo>
                    <a:pt x="75" y="0"/>
                  </a:lnTo>
                  <a:lnTo>
                    <a:pt x="0" y="0"/>
                  </a:lnTo>
                  <a:lnTo>
                    <a:pt x="0" y="0"/>
                  </a:lnTo>
                  <a:close/>
                </a:path>
              </a:pathLst>
            </a:custGeom>
            <a:solidFill>
              <a:schemeClr val="accent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Freeform: Shape 26"/>
            <p:cNvSpPr/>
            <p:nvPr/>
          </p:nvSpPr>
          <p:spPr bwMode="auto">
            <a:xfrm>
              <a:off x="5417452" y="3285940"/>
              <a:ext cx="1362143" cy="510803"/>
            </a:xfrm>
            <a:custGeom>
              <a:avLst/>
              <a:gdLst>
                <a:gd name="T0" fmla="*/ 2032 w 2032"/>
                <a:gd name="T1" fmla="*/ 762 h 762"/>
                <a:gd name="T2" fmla="*/ 1016 w 2032"/>
                <a:gd name="T3" fmla="*/ 0 h 762"/>
                <a:gd name="T4" fmla="*/ 0 w 2032"/>
                <a:gd name="T5" fmla="*/ 762 h 762"/>
                <a:gd name="T6" fmla="*/ 2032 w 2032"/>
                <a:gd name="T7" fmla="*/ 762 h 762"/>
              </a:gdLst>
              <a:ahLst/>
              <a:cxnLst>
                <a:cxn ang="0">
                  <a:pos x="T0" y="T1"/>
                </a:cxn>
                <a:cxn ang="0">
                  <a:pos x="T2" y="T3"/>
                </a:cxn>
                <a:cxn ang="0">
                  <a:pos x="T4" y="T5"/>
                </a:cxn>
                <a:cxn ang="0">
                  <a:pos x="T6" y="T7"/>
                </a:cxn>
              </a:cxnLst>
              <a:rect l="0" t="0" r="r" b="b"/>
              <a:pathLst>
                <a:path w="2032" h="762">
                  <a:moveTo>
                    <a:pt x="2032" y="762"/>
                  </a:moveTo>
                  <a:lnTo>
                    <a:pt x="1016" y="0"/>
                  </a:lnTo>
                  <a:lnTo>
                    <a:pt x="0" y="762"/>
                  </a:lnTo>
                  <a:lnTo>
                    <a:pt x="2032" y="762"/>
                  </a:lnTo>
                  <a:close/>
                </a:path>
              </a:pathLst>
            </a:custGeom>
            <a:solidFill>
              <a:srgbClr val="5B9BD5"/>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263968" y="2351788"/>
            <a:ext cx="2085109" cy="1199959"/>
            <a:chOff x="1289368" y="2326388"/>
            <a:chExt cx="2085109" cy="1199959"/>
          </a:xfrm>
        </p:grpSpPr>
        <p:sp>
          <p:nvSpPr>
            <p:cNvPr id="29" name="TextBox 60"/>
            <p:cNvSpPr txBox="1"/>
            <p:nvPr/>
          </p:nvSpPr>
          <p:spPr>
            <a:xfrm>
              <a:off x="1289368" y="2326388"/>
              <a:ext cx="1068736" cy="276999"/>
            </a:xfrm>
            <a:prstGeom prst="rect">
              <a:avLst/>
            </a:prstGeom>
            <a:noFill/>
          </p:spPr>
          <p:txBody>
            <a:bodyPr wrap="none" lIns="0" tIns="0" rIns="0" bIns="0" anchor="b" anchorCtr="0">
              <a:noAutofit/>
            </a:bodyPr>
            <a:lstStyle>
              <a:defPPr>
                <a:defRPr lang="zh-CN"/>
              </a:defPPr>
              <a:lvl1pPr algn="r">
                <a:defRPr>
                  <a:solidFill>
                    <a:schemeClr val="accent1">
                      <a:lumMod val="100000"/>
                    </a:schemeClr>
                  </a:solidFill>
                  <a:latin typeface="+mj-ea"/>
                  <a:ea typeface="+mj-ea"/>
                </a:defRPr>
              </a:lvl1pPr>
            </a:lstStyle>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61"/>
            <p:cNvSpPr txBox="1"/>
            <p:nvPr/>
          </p:nvSpPr>
          <p:spPr>
            <a:xfrm>
              <a:off x="1289368" y="2713817"/>
              <a:ext cx="2085109" cy="812530"/>
            </a:xfrm>
            <a:prstGeom prst="rect">
              <a:avLst/>
            </a:prstGeom>
          </p:spPr>
          <p:txBody>
            <a:bodyPr vert="horz" wrap="square" lIns="0" tIns="0" rIns="0" bIns="0" anchor="ctr">
              <a:spAutoFit/>
            </a:bodyPr>
            <a:lstStyle/>
            <a:p>
              <a:pPr>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Group 24"/>
          <p:cNvGrpSpPr/>
          <p:nvPr/>
        </p:nvGrpSpPr>
        <p:grpSpPr>
          <a:xfrm>
            <a:off x="4725318" y="3531769"/>
            <a:ext cx="472674" cy="483666"/>
            <a:chOff x="2308225" y="2935287"/>
            <a:chExt cx="273050" cy="279400"/>
          </a:xfrm>
          <a:solidFill>
            <a:schemeClr val="accent1"/>
          </a:solidFill>
        </p:grpSpPr>
        <p:sp>
          <p:nvSpPr>
            <p:cNvPr id="3" name="Freeform 294"/>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295"/>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Group 27"/>
          <p:cNvGrpSpPr/>
          <p:nvPr/>
        </p:nvGrpSpPr>
        <p:grpSpPr>
          <a:xfrm>
            <a:off x="6906883" y="3511551"/>
            <a:ext cx="521076" cy="524104"/>
            <a:chOff x="2308226" y="1865311"/>
            <a:chExt cx="273050" cy="274638"/>
          </a:xfrm>
          <a:solidFill>
            <a:srgbClr val="004C98"/>
          </a:solidFill>
        </p:grpSpPr>
        <p:sp>
          <p:nvSpPr>
            <p:cNvPr id="35" name="Freeform 147"/>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Freeform 148"/>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Freeform 149"/>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ln>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8" name="组合 37"/>
          <p:cNvGrpSpPr/>
          <p:nvPr/>
        </p:nvGrpSpPr>
        <p:grpSpPr>
          <a:xfrm>
            <a:off x="8954771" y="2351788"/>
            <a:ext cx="2085109" cy="1199959"/>
            <a:chOff x="8980171" y="2326388"/>
            <a:chExt cx="2085109" cy="1199959"/>
          </a:xfrm>
        </p:grpSpPr>
        <p:sp>
          <p:nvSpPr>
            <p:cNvPr id="39" name="TextBox 54"/>
            <p:cNvSpPr txBox="1"/>
            <p:nvPr/>
          </p:nvSpPr>
          <p:spPr>
            <a:xfrm>
              <a:off x="8984019" y="2326388"/>
              <a:ext cx="1068736" cy="276999"/>
            </a:xfrm>
            <a:prstGeom prst="rect">
              <a:avLst/>
            </a:prstGeom>
            <a:noFill/>
          </p:spPr>
          <p:txBody>
            <a:bodyPr wrap="none" lIns="0" tIns="0" rIns="0" bIns="0" anchor="b" anchorCtr="0">
              <a:noAutofit/>
            </a:bodyPr>
            <a:lstStyle>
              <a:defPPr>
                <a:defRPr lang="zh-CN"/>
              </a:defPPr>
              <a:lvl1pPr algn="r">
                <a:defRPr>
                  <a:solidFill>
                    <a:schemeClr val="accent1">
                      <a:lumMod val="100000"/>
                    </a:schemeClr>
                  </a:solidFill>
                  <a:latin typeface="+mj-ea"/>
                  <a:ea typeface="+mj-ea"/>
                </a:defRPr>
              </a:lvl1pPr>
            </a:lstStyle>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61"/>
            <p:cNvSpPr txBox="1"/>
            <p:nvPr/>
          </p:nvSpPr>
          <p:spPr>
            <a:xfrm>
              <a:off x="8980171" y="2713817"/>
              <a:ext cx="2085109" cy="812530"/>
            </a:xfrm>
            <a:prstGeom prst="rect">
              <a:avLst/>
            </a:prstGeom>
          </p:spPr>
          <p:txBody>
            <a:bodyPr vert="horz" wrap="square" lIns="0" tIns="0" rIns="0" bIns="0" anchor="ctr">
              <a:spAutoFit/>
            </a:bodyPr>
            <a:lstStyle/>
            <a:p>
              <a:pPr>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263968" y="4271499"/>
            <a:ext cx="2085109" cy="1201882"/>
            <a:chOff x="1289368" y="4246099"/>
            <a:chExt cx="2085109" cy="1201882"/>
          </a:xfrm>
        </p:grpSpPr>
        <p:sp>
          <p:nvSpPr>
            <p:cNvPr id="42" name="TextBox 51"/>
            <p:cNvSpPr txBox="1"/>
            <p:nvPr/>
          </p:nvSpPr>
          <p:spPr>
            <a:xfrm>
              <a:off x="1289368" y="4246099"/>
              <a:ext cx="1068736" cy="276999"/>
            </a:xfrm>
            <a:prstGeom prst="rect">
              <a:avLst/>
            </a:prstGeom>
            <a:noFill/>
          </p:spPr>
          <p:txBody>
            <a:bodyPr wrap="none" lIns="0" tIns="0" rIns="0" bIns="0" anchor="b" anchorCtr="0">
              <a:noAutofit/>
            </a:bodyPr>
            <a:lstStyle>
              <a:defPPr>
                <a:defRPr lang="zh-CN"/>
              </a:defPPr>
              <a:lvl1pPr algn="r">
                <a:defRPr>
                  <a:solidFill>
                    <a:schemeClr val="accent1">
                      <a:lumMod val="100000"/>
                    </a:schemeClr>
                  </a:solidFill>
                  <a:latin typeface="+mj-ea"/>
                  <a:ea typeface="+mj-ea"/>
                </a:defRPr>
              </a:lvl1pPr>
            </a:lstStyle>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61"/>
            <p:cNvSpPr txBox="1"/>
            <p:nvPr/>
          </p:nvSpPr>
          <p:spPr>
            <a:xfrm>
              <a:off x="1289368" y="4635451"/>
              <a:ext cx="2085109" cy="812530"/>
            </a:xfrm>
            <a:prstGeom prst="rect">
              <a:avLst/>
            </a:prstGeom>
          </p:spPr>
          <p:txBody>
            <a:bodyPr vert="horz" wrap="square" lIns="0" tIns="0" rIns="0" bIns="0" anchor="ctr">
              <a:spAutoFit/>
            </a:bodyPr>
            <a:lstStyle/>
            <a:p>
              <a:pPr>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954771" y="4271499"/>
            <a:ext cx="2085109" cy="1201882"/>
            <a:chOff x="8980171" y="4246099"/>
            <a:chExt cx="2085109" cy="1201882"/>
          </a:xfrm>
        </p:grpSpPr>
        <p:sp>
          <p:nvSpPr>
            <p:cNvPr id="45" name="TextBox 57"/>
            <p:cNvSpPr txBox="1"/>
            <p:nvPr/>
          </p:nvSpPr>
          <p:spPr>
            <a:xfrm>
              <a:off x="8984019" y="4246099"/>
              <a:ext cx="1068736" cy="276999"/>
            </a:xfrm>
            <a:prstGeom prst="rect">
              <a:avLst/>
            </a:prstGeom>
            <a:noFill/>
          </p:spPr>
          <p:txBody>
            <a:bodyPr wrap="none" lIns="0" tIns="0" rIns="0" bIns="0" anchor="b" anchorCtr="0">
              <a:noAutofit/>
            </a:bodyPr>
            <a:lstStyle>
              <a:defPPr>
                <a:defRPr lang="zh-CN"/>
              </a:defPPr>
              <a:lvl1pPr algn="r">
                <a:defRPr>
                  <a:solidFill>
                    <a:schemeClr val="accent1">
                      <a:lumMod val="100000"/>
                    </a:schemeClr>
                  </a:solidFill>
                  <a:latin typeface="+mj-ea"/>
                  <a:ea typeface="+mj-ea"/>
                </a:defRPr>
              </a:lvl1pPr>
            </a:lstStyle>
            <a:p>
              <a:pPr algn="l"/>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TextBox 61"/>
            <p:cNvSpPr txBox="1"/>
            <p:nvPr/>
          </p:nvSpPr>
          <p:spPr>
            <a:xfrm>
              <a:off x="8980171" y="4635451"/>
              <a:ext cx="2085109" cy="812530"/>
            </a:xfrm>
            <a:prstGeom prst="rect">
              <a:avLst/>
            </a:prstGeom>
          </p:spPr>
          <p:txBody>
            <a:bodyPr vert="horz" wrap="square" lIns="0" tIns="0" rIns="0" bIns="0" anchor="ctr">
              <a:spAutoFit/>
            </a:bodyPr>
            <a:lstStyle/>
            <a:p>
              <a:pPr>
                <a:lnSpc>
                  <a:spcPct val="12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110424" y="3206163"/>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Freeform 5"/>
          <p:cNvSpPr>
            <a:spLocks noEditPoints="1"/>
          </p:cNvSpPr>
          <p:nvPr/>
        </p:nvSpPr>
        <p:spPr bwMode="auto">
          <a:xfrm>
            <a:off x="3688886" y="3206163"/>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004C98"/>
          </a:solidFill>
          <a:ln w="28575">
            <a:noFill/>
          </a:ln>
        </p:spPr>
        <p:txBody>
          <a:bodyPr vert="horz" wrap="square" lIns="121908" tIns="60954" rIns="121908" bIns="60954" numCol="1" anchor="t" anchorCtr="0" compatLnSpc="1"/>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Freeform 5"/>
          <p:cNvSpPr>
            <a:spLocks noEditPoints="1"/>
          </p:cNvSpPr>
          <p:nvPr/>
        </p:nvSpPr>
        <p:spPr bwMode="auto">
          <a:xfrm>
            <a:off x="6267348" y="3206163"/>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5B9BD5"/>
          </a:solidFill>
          <a:ln w="28575">
            <a:noFill/>
          </a:ln>
        </p:spPr>
        <p:txBody>
          <a:bodyPr vert="horz" wrap="square" lIns="121908" tIns="60954" rIns="121908" bIns="60954" numCol="1" anchor="t" anchorCtr="0" compatLnSpc="1"/>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Freeform 5"/>
          <p:cNvSpPr>
            <a:spLocks noEditPoints="1"/>
          </p:cNvSpPr>
          <p:nvPr/>
        </p:nvSpPr>
        <p:spPr bwMode="auto">
          <a:xfrm>
            <a:off x="8827260" y="3206163"/>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004C98"/>
          </a:solidFill>
          <a:ln w="28575">
            <a:noFill/>
          </a:ln>
        </p:spPr>
        <p:txBody>
          <a:bodyPr vert="horz" wrap="square" lIns="121908" tIns="60954" rIns="121908" bIns="60954" numCol="1" anchor="t" anchorCtr="0" compatLnSpc="1"/>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517408" y="3669857"/>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7670604" y="3669857"/>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5094005" y="3669857"/>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下箭头 23"/>
          <p:cNvSpPr/>
          <p:nvPr/>
        </p:nvSpPr>
        <p:spPr>
          <a:xfrm>
            <a:off x="3441982" y="3952499"/>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下箭头 24"/>
          <p:cNvSpPr/>
          <p:nvPr/>
        </p:nvSpPr>
        <p:spPr>
          <a:xfrm>
            <a:off x="6018578" y="3952499"/>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下箭头 12"/>
          <p:cNvSpPr/>
          <p:nvPr/>
        </p:nvSpPr>
        <p:spPr>
          <a:xfrm>
            <a:off x="8595178" y="3952499"/>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229111" y="1813048"/>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805706" y="1813048"/>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382302" y="1813048"/>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8958899" y="1813048"/>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2519983" y="4886776"/>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7674369" y="4886776"/>
            <a:ext cx="2089119" cy="1221740"/>
          </a:xfrm>
          <a:prstGeom prst="rect">
            <a:avLst/>
          </a:prstGeom>
        </p:spPr>
        <p:txBody>
          <a:bodyPr wrap="square" lIns="121908" tIns="60954" rIns="121908" bIns="60954">
            <a:spAutoFit/>
          </a:bodyPr>
          <a:p>
            <a:pPr algn="ctr">
              <a:lnSpc>
                <a:spcPct val="130000"/>
              </a:lnSpc>
              <a:spcBef>
                <a:spcPts val="8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在此输入标题</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
          <p:cNvSpPr/>
          <p:nvPr/>
        </p:nvSpPr>
        <p:spPr>
          <a:xfrm>
            <a:off x="1366746" y="2128359"/>
            <a:ext cx="4343632" cy="11261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15" name="Straight Connector 9"/>
          <p:cNvCxnSpPr/>
          <p:nvPr/>
        </p:nvCxnSpPr>
        <p:spPr>
          <a:xfrm>
            <a:off x="2716272" y="2247925"/>
            <a:ext cx="0" cy="8890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oup 29"/>
          <p:cNvGrpSpPr/>
          <p:nvPr/>
        </p:nvGrpSpPr>
        <p:grpSpPr>
          <a:xfrm>
            <a:off x="2935774" y="2347501"/>
            <a:ext cx="2155478" cy="806817"/>
            <a:chOff x="798971" y="1704791"/>
            <a:chExt cx="924873" cy="784143"/>
          </a:xfrm>
        </p:grpSpPr>
        <p:sp>
          <p:nvSpPr>
            <p:cNvPr id="17" name="Text Placeholder 3"/>
            <p:cNvSpPr txBox="1"/>
            <p:nvPr/>
          </p:nvSpPr>
          <p:spPr>
            <a:xfrm>
              <a:off x="798971" y="1704791"/>
              <a:ext cx="396183" cy="269214"/>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800" dirty="0">
                  <a:solidFill>
                    <a:schemeClr val="bg1"/>
                  </a:solidFill>
                  <a:latin typeface="微软雅黑" panose="020B0503020204020204" pitchFamily="34" charset="-122"/>
                  <a:ea typeface="微软雅黑" panose="020B0503020204020204" pitchFamily="34" charset="-122"/>
                </a:rPr>
                <a:t>标题内容</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18" name="Text Placeholder 3"/>
            <p:cNvSpPr txBox="1"/>
            <p:nvPr/>
          </p:nvSpPr>
          <p:spPr>
            <a:xfrm>
              <a:off x="798971" y="2018058"/>
              <a:ext cx="924873" cy="47087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defRPr/>
              </a:pPr>
              <a:r>
                <a:rPr lang="zh-CN" altLang="en-US" sz="900" dirty="0">
                  <a:solidFill>
                    <a:schemeClr val="bg1"/>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19" name="Text Placeholder 3"/>
          <p:cNvSpPr txBox="1"/>
          <p:nvPr/>
        </p:nvSpPr>
        <p:spPr>
          <a:xfrm>
            <a:off x="1846742" y="2339174"/>
            <a:ext cx="766235" cy="7386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40435">
              <a:lnSpc>
                <a:spcPct val="120000"/>
              </a:lnSpc>
              <a:spcBef>
                <a:spcPct val="20000"/>
              </a:spcBef>
              <a:defRPr/>
            </a:pPr>
            <a:r>
              <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20%</a:t>
            </a:r>
            <a:endPar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Rectangle 22"/>
          <p:cNvSpPr/>
          <p:nvPr/>
        </p:nvSpPr>
        <p:spPr>
          <a:xfrm>
            <a:off x="1366746" y="3453506"/>
            <a:ext cx="4343632" cy="1126183"/>
          </a:xfrm>
          <a:prstGeom prst="rect">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1" name="Straight Connector 24"/>
          <p:cNvCxnSpPr/>
          <p:nvPr/>
        </p:nvCxnSpPr>
        <p:spPr>
          <a:xfrm>
            <a:off x="2716272" y="3572068"/>
            <a:ext cx="0" cy="8890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Group 29"/>
          <p:cNvGrpSpPr/>
          <p:nvPr/>
        </p:nvGrpSpPr>
        <p:grpSpPr>
          <a:xfrm>
            <a:off x="2935771" y="3672655"/>
            <a:ext cx="2155480" cy="809749"/>
            <a:chOff x="798970" y="1704791"/>
            <a:chExt cx="924874" cy="786989"/>
          </a:xfrm>
        </p:grpSpPr>
        <p:sp>
          <p:nvSpPr>
            <p:cNvPr id="23" name="Text Placeholder 3"/>
            <p:cNvSpPr txBox="1"/>
            <p:nvPr/>
          </p:nvSpPr>
          <p:spPr>
            <a:xfrm>
              <a:off x="798970" y="1704791"/>
              <a:ext cx="396183" cy="26921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800" dirty="0">
                  <a:solidFill>
                    <a:schemeClr val="bg1"/>
                  </a:solidFill>
                  <a:latin typeface="微软雅黑" panose="020B0503020204020204" pitchFamily="34" charset="-122"/>
                  <a:ea typeface="微软雅黑" panose="020B0503020204020204" pitchFamily="34" charset="-122"/>
                </a:rPr>
                <a:t>标题内容</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4" name="Text Placeholder 3"/>
            <p:cNvSpPr txBox="1"/>
            <p:nvPr/>
          </p:nvSpPr>
          <p:spPr>
            <a:xfrm>
              <a:off x="798971" y="2020906"/>
              <a:ext cx="924873" cy="4708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defRPr/>
              </a:pPr>
              <a:r>
                <a:rPr lang="zh-CN" altLang="en-US" sz="900" dirty="0">
                  <a:solidFill>
                    <a:schemeClr val="bg1"/>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25" name="Text Placeholder 3"/>
          <p:cNvSpPr txBox="1"/>
          <p:nvPr/>
        </p:nvSpPr>
        <p:spPr>
          <a:xfrm>
            <a:off x="1838728" y="3664315"/>
            <a:ext cx="782265" cy="7386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40435">
              <a:lnSpc>
                <a:spcPct val="120000"/>
              </a:lnSpc>
              <a:spcBef>
                <a:spcPct val="20000"/>
              </a:spcBef>
              <a:defRPr/>
            </a:pPr>
            <a:r>
              <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30%</a:t>
            </a:r>
            <a:endPar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Rectangle 44"/>
          <p:cNvSpPr/>
          <p:nvPr/>
        </p:nvSpPr>
        <p:spPr>
          <a:xfrm>
            <a:off x="1366746" y="4795636"/>
            <a:ext cx="4343632" cy="1126183"/>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27" name="Straight Connector 46"/>
          <p:cNvCxnSpPr/>
          <p:nvPr/>
        </p:nvCxnSpPr>
        <p:spPr>
          <a:xfrm>
            <a:off x="2716272" y="4914198"/>
            <a:ext cx="0" cy="88909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2" name="Group 29"/>
          <p:cNvGrpSpPr/>
          <p:nvPr/>
        </p:nvGrpSpPr>
        <p:grpSpPr>
          <a:xfrm>
            <a:off x="2935771" y="5014789"/>
            <a:ext cx="2155480" cy="816881"/>
            <a:chOff x="798970" y="1704791"/>
            <a:chExt cx="924874" cy="793920"/>
          </a:xfrm>
        </p:grpSpPr>
        <p:sp>
          <p:nvSpPr>
            <p:cNvPr id="33" name="Text Placeholder 3"/>
            <p:cNvSpPr txBox="1"/>
            <p:nvPr/>
          </p:nvSpPr>
          <p:spPr>
            <a:xfrm>
              <a:off x="798970" y="1704791"/>
              <a:ext cx="396183" cy="26921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800" dirty="0">
                  <a:solidFill>
                    <a:schemeClr val="bg1"/>
                  </a:solidFill>
                  <a:latin typeface="微软雅黑" panose="020B0503020204020204" pitchFamily="34" charset="-122"/>
                  <a:ea typeface="微软雅黑" panose="020B0503020204020204" pitchFamily="34" charset="-122"/>
                </a:rPr>
                <a:t>标题内容</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798971" y="2027837"/>
              <a:ext cx="924873" cy="4708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defRPr/>
              </a:pPr>
              <a:r>
                <a:rPr lang="zh-CN" altLang="en-US" sz="900" dirty="0">
                  <a:solidFill>
                    <a:schemeClr val="bg1"/>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35" name="Text Placeholder 3"/>
          <p:cNvSpPr txBox="1"/>
          <p:nvPr/>
        </p:nvSpPr>
        <p:spPr>
          <a:xfrm>
            <a:off x="1841131" y="5006450"/>
            <a:ext cx="777457" cy="7386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40435">
              <a:lnSpc>
                <a:spcPct val="120000"/>
              </a:lnSpc>
              <a:spcBef>
                <a:spcPct val="20000"/>
              </a:spcBef>
              <a:defRPr/>
            </a:pPr>
            <a:r>
              <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50%</a:t>
            </a:r>
            <a:endParaRPr lang="en-US" sz="4000" b="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aphicFrame>
        <p:nvGraphicFramePr>
          <p:cNvPr id="36" name="Chart 60"/>
          <p:cNvGraphicFramePr/>
          <p:nvPr/>
        </p:nvGraphicFramePr>
        <p:xfrm>
          <a:off x="6308090" y="1815294"/>
          <a:ext cx="4344292" cy="2193092"/>
        </p:xfrm>
        <a:graphic>
          <a:graphicData uri="http://schemas.openxmlformats.org/drawingml/2006/chart">
            <c:chart xmlns:c="http://schemas.openxmlformats.org/drawingml/2006/chart" xmlns:r="http://schemas.openxmlformats.org/officeDocument/2006/relationships" r:id="rId1"/>
          </a:graphicData>
        </a:graphic>
      </p:graphicFrame>
      <p:grpSp>
        <p:nvGrpSpPr>
          <p:cNvPr id="83" name="组合 82"/>
          <p:cNvGrpSpPr/>
          <p:nvPr/>
        </p:nvGrpSpPr>
        <p:grpSpPr>
          <a:xfrm>
            <a:off x="6510776" y="4011930"/>
            <a:ext cx="4927479" cy="1811109"/>
            <a:chOff x="10493" y="6907"/>
            <a:chExt cx="6522" cy="2397"/>
          </a:xfrm>
        </p:grpSpPr>
        <p:sp>
          <p:nvSpPr>
            <p:cNvPr id="37" name="TextBox 61"/>
            <p:cNvSpPr txBox="1"/>
            <p:nvPr/>
          </p:nvSpPr>
          <p:spPr>
            <a:xfrm>
              <a:off x="11051" y="6907"/>
              <a:ext cx="5964" cy="585"/>
            </a:xfrm>
            <a:prstGeom prst="rect">
              <a:avLst/>
            </a:prstGeom>
            <a:noFill/>
          </p:spPr>
          <p:txBody>
            <a:bodyPr wrap="square" lIns="0" tIns="0" rIns="0" bIns="0" rtlCol="0">
              <a:spAutoFit/>
            </a:bodyPr>
            <a:lstStyle/>
            <a:p>
              <a:pPr>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Flowchart: Off-page Connector 63"/>
            <p:cNvSpPr/>
            <p:nvPr/>
          </p:nvSpPr>
          <p:spPr>
            <a:xfrm rot="16200000">
              <a:off x="10553" y="6872"/>
              <a:ext cx="391" cy="513"/>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Box 64"/>
            <p:cNvSpPr txBox="1"/>
            <p:nvPr/>
          </p:nvSpPr>
          <p:spPr>
            <a:xfrm>
              <a:off x="11051" y="7789"/>
              <a:ext cx="5964" cy="585"/>
            </a:xfrm>
            <a:prstGeom prst="rect">
              <a:avLst/>
            </a:prstGeom>
            <a:noFill/>
          </p:spPr>
          <p:txBody>
            <a:bodyPr wrap="square" lIns="0" tIns="0" rIns="0" bIns="0" rtlCol="0">
              <a:spAutoFit/>
            </a:bodyPr>
            <a:lstStyle/>
            <a:p>
              <a:pPr>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Flowchart: Off-page Connector 65"/>
            <p:cNvSpPr/>
            <p:nvPr/>
          </p:nvSpPr>
          <p:spPr>
            <a:xfrm rot="16200000">
              <a:off x="10553" y="7790"/>
              <a:ext cx="391" cy="513"/>
            </a:xfrm>
            <a:prstGeom prst="flowChartOffpageConnector">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0" name="TextBox 66"/>
            <p:cNvSpPr txBox="1"/>
            <p:nvPr/>
          </p:nvSpPr>
          <p:spPr>
            <a:xfrm>
              <a:off x="11051" y="8719"/>
              <a:ext cx="5964" cy="585"/>
            </a:xfrm>
            <a:prstGeom prst="rect">
              <a:avLst/>
            </a:prstGeom>
            <a:noFill/>
          </p:spPr>
          <p:txBody>
            <a:bodyPr wrap="square" lIns="0" tIns="0" rIns="0" bIns="0" rtlCol="0">
              <a:spAutoFit/>
            </a:bodyPr>
            <a:lstStyle/>
            <a:p>
              <a:pPr>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单击此处添加文字阐述，添加简短问题说明文字，具体说明文字在此处添加此处单击此处添加文字阐述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lowchart: Off-page Connector 67"/>
            <p:cNvSpPr/>
            <p:nvPr/>
          </p:nvSpPr>
          <p:spPr>
            <a:xfrm rot="16200000">
              <a:off x="10553" y="8686"/>
              <a:ext cx="391" cy="513"/>
            </a:xfrm>
            <a:prstGeom prst="flowChartOffpageConnector">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68" name="组合 67"/>
          <p:cNvGrpSpPr/>
          <p:nvPr/>
        </p:nvGrpSpPr>
        <p:grpSpPr>
          <a:xfrm>
            <a:off x="833306" y="3572063"/>
            <a:ext cx="946291" cy="889092"/>
            <a:chOff x="1218928" y="3342193"/>
            <a:chExt cx="946291" cy="889092"/>
          </a:xfrm>
        </p:grpSpPr>
        <p:sp>
          <p:nvSpPr>
            <p:cNvPr id="69" name="Pentagon 23"/>
            <p:cNvSpPr/>
            <p:nvPr/>
          </p:nvSpPr>
          <p:spPr>
            <a:xfrm>
              <a:off x="1218928" y="3342193"/>
              <a:ext cx="946291" cy="889092"/>
            </a:xfrm>
            <a:prstGeom prst="homePlate">
              <a:avLst>
                <a:gd name="adj" fmla="val 35732"/>
              </a:avLst>
            </a:prstGeom>
            <a:solidFill>
              <a:srgbClr val="0041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70" name="组合 69"/>
            <p:cNvGrpSpPr/>
            <p:nvPr/>
          </p:nvGrpSpPr>
          <p:grpSpPr>
            <a:xfrm>
              <a:off x="1474211" y="3680214"/>
              <a:ext cx="213866" cy="213052"/>
              <a:chOff x="10458985" y="2125015"/>
              <a:chExt cx="366530" cy="365137"/>
            </a:xfrm>
            <a:solidFill>
              <a:schemeClr val="bg1"/>
            </a:solidFill>
          </p:grpSpPr>
          <p:sp>
            <p:nvSpPr>
              <p:cNvPr id="71" name="Freeform 48"/>
              <p:cNvSpPr>
                <a:spLocks noEditPoints="1"/>
              </p:cNvSpPr>
              <p:nvPr/>
            </p:nvSpPr>
            <p:spPr bwMode="auto">
              <a:xfrm>
                <a:off x="10458985" y="2125015"/>
                <a:ext cx="366530" cy="365137"/>
              </a:xfrm>
              <a:custGeom>
                <a:avLst/>
                <a:gdLst>
                  <a:gd name="T0" fmla="*/ 133 w 140"/>
                  <a:gd name="T1" fmla="*/ 39 h 140"/>
                  <a:gd name="T2" fmla="*/ 13 w 140"/>
                  <a:gd name="T3" fmla="*/ 29 h 140"/>
                  <a:gd name="T4" fmla="*/ 2 w 140"/>
                  <a:gd name="T5" fmla="*/ 88 h 140"/>
                  <a:gd name="T6" fmla="*/ 70 w 140"/>
                  <a:gd name="T7" fmla="*/ 140 h 140"/>
                  <a:gd name="T8" fmla="*/ 140 w 140"/>
                  <a:gd name="T9" fmla="*/ 73 h 140"/>
                  <a:gd name="T10" fmla="*/ 123 w 140"/>
                  <a:gd name="T11" fmla="*/ 54 h 140"/>
                  <a:gd name="T12" fmla="*/ 128 w 140"/>
                  <a:gd name="T13" fmla="*/ 61 h 140"/>
                  <a:gd name="T14" fmla="*/ 125 w 140"/>
                  <a:gd name="T15" fmla="*/ 57 h 140"/>
                  <a:gd name="T16" fmla="*/ 123 w 140"/>
                  <a:gd name="T17" fmla="*/ 95 h 140"/>
                  <a:gd name="T18" fmla="*/ 95 w 140"/>
                  <a:gd name="T19" fmla="*/ 123 h 140"/>
                  <a:gd name="T20" fmla="*/ 79 w 140"/>
                  <a:gd name="T21" fmla="*/ 128 h 140"/>
                  <a:gd name="T22" fmla="*/ 18 w 140"/>
                  <a:gd name="T23" fmla="*/ 98 h 140"/>
                  <a:gd name="T24" fmla="*/ 11 w 140"/>
                  <a:gd name="T25" fmla="*/ 70 h 140"/>
                  <a:gd name="T26" fmla="*/ 14 w 140"/>
                  <a:gd name="T27" fmla="*/ 68 h 140"/>
                  <a:gd name="T28" fmla="*/ 33 w 140"/>
                  <a:gd name="T29" fmla="*/ 77 h 140"/>
                  <a:gd name="T30" fmla="*/ 32 w 140"/>
                  <a:gd name="T31" fmla="*/ 86 h 140"/>
                  <a:gd name="T32" fmla="*/ 25 w 140"/>
                  <a:gd name="T33" fmla="*/ 97 h 140"/>
                  <a:gd name="T34" fmla="*/ 33 w 140"/>
                  <a:gd name="T35" fmla="*/ 106 h 140"/>
                  <a:gd name="T36" fmla="*/ 39 w 140"/>
                  <a:gd name="T37" fmla="*/ 109 h 140"/>
                  <a:gd name="T38" fmla="*/ 49 w 140"/>
                  <a:gd name="T39" fmla="*/ 123 h 140"/>
                  <a:gd name="T40" fmla="*/ 51 w 140"/>
                  <a:gd name="T41" fmla="*/ 104 h 140"/>
                  <a:gd name="T42" fmla="*/ 54 w 140"/>
                  <a:gd name="T43" fmla="*/ 91 h 140"/>
                  <a:gd name="T44" fmla="*/ 41 w 140"/>
                  <a:gd name="T45" fmla="*/ 79 h 140"/>
                  <a:gd name="T46" fmla="*/ 38 w 140"/>
                  <a:gd name="T47" fmla="*/ 68 h 140"/>
                  <a:gd name="T48" fmla="*/ 41 w 140"/>
                  <a:gd name="T49" fmla="*/ 61 h 140"/>
                  <a:gd name="T50" fmla="*/ 47 w 140"/>
                  <a:gd name="T51" fmla="*/ 64 h 140"/>
                  <a:gd name="T52" fmla="*/ 53 w 140"/>
                  <a:gd name="T53" fmla="*/ 55 h 140"/>
                  <a:gd name="T54" fmla="*/ 58 w 140"/>
                  <a:gd name="T55" fmla="*/ 34 h 140"/>
                  <a:gd name="T56" fmla="*/ 51 w 140"/>
                  <a:gd name="T57" fmla="*/ 27 h 140"/>
                  <a:gd name="T58" fmla="*/ 35 w 140"/>
                  <a:gd name="T59" fmla="*/ 25 h 140"/>
                  <a:gd name="T60" fmla="*/ 45 w 140"/>
                  <a:gd name="T61" fmla="*/ 17 h 140"/>
                  <a:gd name="T62" fmla="*/ 105 w 140"/>
                  <a:gd name="T63" fmla="*/ 34 h 140"/>
                  <a:gd name="T64" fmla="*/ 94 w 140"/>
                  <a:gd name="T65" fmla="*/ 43 h 140"/>
                  <a:gd name="T66" fmla="*/ 86 w 140"/>
                  <a:gd name="T67" fmla="*/ 56 h 140"/>
                  <a:gd name="T68" fmla="*/ 89 w 140"/>
                  <a:gd name="T69" fmla="*/ 60 h 140"/>
                  <a:gd name="T70" fmla="*/ 101 w 140"/>
                  <a:gd name="T71" fmla="*/ 61 h 140"/>
                  <a:gd name="T72" fmla="*/ 96 w 140"/>
                  <a:gd name="T73" fmla="*/ 70 h 140"/>
                  <a:gd name="T74" fmla="*/ 84 w 140"/>
                  <a:gd name="T75" fmla="*/ 74 h 140"/>
                  <a:gd name="T76" fmla="*/ 83 w 140"/>
                  <a:gd name="T77" fmla="*/ 84 h 140"/>
                  <a:gd name="T78" fmla="*/ 88 w 140"/>
                  <a:gd name="T79" fmla="*/ 91 h 140"/>
                  <a:gd name="T80" fmla="*/ 93 w 140"/>
                  <a:gd name="T81" fmla="*/ 112 h 140"/>
                  <a:gd name="T82" fmla="*/ 101 w 140"/>
                  <a:gd name="T83" fmla="*/ 109 h 140"/>
                  <a:gd name="T84" fmla="*/ 107 w 140"/>
                  <a:gd name="T85" fmla="*/ 97 h 140"/>
                  <a:gd name="T86" fmla="*/ 113 w 140"/>
                  <a:gd name="T87" fmla="*/ 89 h 140"/>
                  <a:gd name="T88" fmla="*/ 121 w 140"/>
                  <a:gd name="T89" fmla="*/ 79 h 140"/>
                  <a:gd name="T90" fmla="*/ 123 w 140"/>
                  <a:gd name="T91" fmla="*/ 75 h 140"/>
                  <a:gd name="T92" fmla="*/ 115 w 140"/>
                  <a:gd name="T93" fmla="*/ 74 h 140"/>
                  <a:gd name="T94" fmla="*/ 115 w 140"/>
                  <a:gd name="T95" fmla="*/ 70 h 140"/>
                  <a:gd name="T96" fmla="*/ 123 w 140"/>
                  <a:gd name="T97" fmla="*/ 72 h 140"/>
                  <a:gd name="T98" fmla="*/ 129 w 140"/>
                  <a:gd name="T99"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140" y="66"/>
                    </a:moveTo>
                    <a:cubicBezTo>
                      <a:pt x="140" y="64"/>
                      <a:pt x="140" y="61"/>
                      <a:pt x="139" y="59"/>
                    </a:cubicBezTo>
                    <a:cubicBezTo>
                      <a:pt x="138" y="52"/>
                      <a:pt x="136" y="45"/>
                      <a:pt x="133" y="39"/>
                    </a:cubicBezTo>
                    <a:cubicBezTo>
                      <a:pt x="121" y="15"/>
                      <a:pt x="97" y="0"/>
                      <a:pt x="70" y="0"/>
                    </a:cubicBezTo>
                    <a:cubicBezTo>
                      <a:pt x="53" y="0"/>
                      <a:pt x="37" y="6"/>
                      <a:pt x="25" y="17"/>
                    </a:cubicBezTo>
                    <a:cubicBezTo>
                      <a:pt x="20" y="20"/>
                      <a:pt x="16" y="25"/>
                      <a:pt x="13" y="29"/>
                    </a:cubicBezTo>
                    <a:cubicBezTo>
                      <a:pt x="8" y="36"/>
                      <a:pt x="4" y="44"/>
                      <a:pt x="2" y="53"/>
                    </a:cubicBezTo>
                    <a:cubicBezTo>
                      <a:pt x="1" y="59"/>
                      <a:pt x="0" y="64"/>
                      <a:pt x="0" y="70"/>
                    </a:cubicBezTo>
                    <a:cubicBezTo>
                      <a:pt x="0" y="76"/>
                      <a:pt x="1" y="82"/>
                      <a:pt x="2" y="88"/>
                    </a:cubicBezTo>
                    <a:cubicBezTo>
                      <a:pt x="4" y="95"/>
                      <a:pt x="7" y="101"/>
                      <a:pt x="11" y="107"/>
                    </a:cubicBezTo>
                    <a:cubicBezTo>
                      <a:pt x="17" y="117"/>
                      <a:pt x="25" y="125"/>
                      <a:pt x="35" y="130"/>
                    </a:cubicBezTo>
                    <a:cubicBezTo>
                      <a:pt x="45" y="137"/>
                      <a:pt x="57" y="140"/>
                      <a:pt x="70" y="140"/>
                    </a:cubicBezTo>
                    <a:cubicBezTo>
                      <a:pt x="73" y="140"/>
                      <a:pt x="76" y="140"/>
                      <a:pt x="79" y="139"/>
                    </a:cubicBezTo>
                    <a:cubicBezTo>
                      <a:pt x="91" y="138"/>
                      <a:pt x="102" y="133"/>
                      <a:pt x="111" y="127"/>
                    </a:cubicBezTo>
                    <a:cubicBezTo>
                      <a:pt x="128" y="115"/>
                      <a:pt x="139" y="95"/>
                      <a:pt x="140" y="73"/>
                    </a:cubicBezTo>
                    <a:cubicBezTo>
                      <a:pt x="140" y="72"/>
                      <a:pt x="140" y="71"/>
                      <a:pt x="140" y="70"/>
                    </a:cubicBezTo>
                    <a:cubicBezTo>
                      <a:pt x="140" y="69"/>
                      <a:pt x="140" y="67"/>
                      <a:pt x="140" y="66"/>
                    </a:cubicBezTo>
                    <a:close/>
                    <a:moveTo>
                      <a:pt x="123" y="54"/>
                    </a:moveTo>
                    <a:cubicBezTo>
                      <a:pt x="123" y="53"/>
                      <a:pt x="125" y="53"/>
                      <a:pt x="126" y="54"/>
                    </a:cubicBezTo>
                    <a:cubicBezTo>
                      <a:pt x="126" y="54"/>
                      <a:pt x="127" y="54"/>
                      <a:pt x="127" y="54"/>
                    </a:cubicBezTo>
                    <a:cubicBezTo>
                      <a:pt x="127" y="56"/>
                      <a:pt x="128" y="59"/>
                      <a:pt x="128" y="61"/>
                    </a:cubicBezTo>
                    <a:cubicBezTo>
                      <a:pt x="128" y="61"/>
                      <a:pt x="128" y="61"/>
                      <a:pt x="128" y="62"/>
                    </a:cubicBezTo>
                    <a:cubicBezTo>
                      <a:pt x="128" y="61"/>
                      <a:pt x="127" y="60"/>
                      <a:pt x="127" y="59"/>
                    </a:cubicBezTo>
                    <a:cubicBezTo>
                      <a:pt x="125" y="57"/>
                      <a:pt x="125" y="57"/>
                      <a:pt x="125" y="57"/>
                    </a:cubicBezTo>
                    <a:cubicBezTo>
                      <a:pt x="123" y="56"/>
                      <a:pt x="123" y="54"/>
                      <a:pt x="123" y="54"/>
                    </a:cubicBezTo>
                    <a:close/>
                    <a:moveTo>
                      <a:pt x="129" y="72"/>
                    </a:moveTo>
                    <a:cubicBezTo>
                      <a:pt x="129" y="80"/>
                      <a:pt x="127" y="88"/>
                      <a:pt x="123" y="95"/>
                    </a:cubicBezTo>
                    <a:cubicBezTo>
                      <a:pt x="119" y="105"/>
                      <a:pt x="112" y="113"/>
                      <a:pt x="103" y="119"/>
                    </a:cubicBezTo>
                    <a:cubicBezTo>
                      <a:pt x="101" y="121"/>
                      <a:pt x="98" y="122"/>
                      <a:pt x="95" y="123"/>
                    </a:cubicBezTo>
                    <a:cubicBezTo>
                      <a:pt x="95" y="123"/>
                      <a:pt x="95" y="123"/>
                      <a:pt x="95" y="123"/>
                    </a:cubicBezTo>
                    <a:cubicBezTo>
                      <a:pt x="93" y="124"/>
                      <a:pt x="91" y="125"/>
                      <a:pt x="90" y="126"/>
                    </a:cubicBezTo>
                    <a:cubicBezTo>
                      <a:pt x="87" y="127"/>
                      <a:pt x="84" y="127"/>
                      <a:pt x="81" y="128"/>
                    </a:cubicBezTo>
                    <a:cubicBezTo>
                      <a:pt x="80" y="128"/>
                      <a:pt x="80" y="128"/>
                      <a:pt x="79" y="128"/>
                    </a:cubicBezTo>
                    <a:cubicBezTo>
                      <a:pt x="76" y="129"/>
                      <a:pt x="73" y="129"/>
                      <a:pt x="70" y="129"/>
                    </a:cubicBezTo>
                    <a:cubicBezTo>
                      <a:pt x="58" y="129"/>
                      <a:pt x="46" y="125"/>
                      <a:pt x="36" y="119"/>
                    </a:cubicBezTo>
                    <a:cubicBezTo>
                      <a:pt x="29" y="113"/>
                      <a:pt x="22" y="106"/>
                      <a:pt x="18" y="98"/>
                    </a:cubicBezTo>
                    <a:cubicBezTo>
                      <a:pt x="17" y="96"/>
                      <a:pt x="16" y="93"/>
                      <a:pt x="15" y="90"/>
                    </a:cubicBezTo>
                    <a:cubicBezTo>
                      <a:pt x="15" y="90"/>
                      <a:pt x="15" y="90"/>
                      <a:pt x="15" y="90"/>
                    </a:cubicBezTo>
                    <a:cubicBezTo>
                      <a:pt x="12" y="84"/>
                      <a:pt x="11" y="77"/>
                      <a:pt x="11" y="70"/>
                    </a:cubicBezTo>
                    <a:cubicBezTo>
                      <a:pt x="11" y="67"/>
                      <a:pt x="11" y="64"/>
                      <a:pt x="12" y="61"/>
                    </a:cubicBezTo>
                    <a:cubicBezTo>
                      <a:pt x="12" y="61"/>
                      <a:pt x="12" y="61"/>
                      <a:pt x="12" y="62"/>
                    </a:cubicBezTo>
                    <a:cubicBezTo>
                      <a:pt x="14" y="68"/>
                      <a:pt x="14" y="68"/>
                      <a:pt x="14" y="68"/>
                    </a:cubicBezTo>
                    <a:cubicBezTo>
                      <a:pt x="15" y="70"/>
                      <a:pt x="17" y="72"/>
                      <a:pt x="18" y="72"/>
                    </a:cubicBezTo>
                    <a:cubicBezTo>
                      <a:pt x="29" y="74"/>
                      <a:pt x="29" y="74"/>
                      <a:pt x="29" y="74"/>
                    </a:cubicBezTo>
                    <a:cubicBezTo>
                      <a:pt x="30" y="74"/>
                      <a:pt x="32" y="75"/>
                      <a:pt x="33" y="77"/>
                    </a:cubicBezTo>
                    <a:cubicBezTo>
                      <a:pt x="33" y="77"/>
                      <a:pt x="33" y="77"/>
                      <a:pt x="33" y="77"/>
                    </a:cubicBezTo>
                    <a:cubicBezTo>
                      <a:pt x="34" y="80"/>
                      <a:pt x="34" y="80"/>
                      <a:pt x="34" y="80"/>
                    </a:cubicBezTo>
                    <a:cubicBezTo>
                      <a:pt x="34" y="82"/>
                      <a:pt x="34" y="85"/>
                      <a:pt x="32" y="86"/>
                    </a:cubicBezTo>
                    <a:cubicBezTo>
                      <a:pt x="30" y="87"/>
                      <a:pt x="30" y="87"/>
                      <a:pt x="30" y="87"/>
                    </a:cubicBezTo>
                    <a:cubicBezTo>
                      <a:pt x="29" y="88"/>
                      <a:pt x="27" y="91"/>
                      <a:pt x="26" y="92"/>
                    </a:cubicBezTo>
                    <a:cubicBezTo>
                      <a:pt x="25" y="97"/>
                      <a:pt x="25" y="97"/>
                      <a:pt x="25" y="97"/>
                    </a:cubicBezTo>
                    <a:cubicBezTo>
                      <a:pt x="25" y="99"/>
                      <a:pt x="25" y="99"/>
                      <a:pt x="25" y="99"/>
                    </a:cubicBezTo>
                    <a:cubicBezTo>
                      <a:pt x="24" y="101"/>
                      <a:pt x="25" y="103"/>
                      <a:pt x="27" y="104"/>
                    </a:cubicBezTo>
                    <a:cubicBezTo>
                      <a:pt x="29" y="105"/>
                      <a:pt x="32" y="105"/>
                      <a:pt x="33" y="106"/>
                    </a:cubicBezTo>
                    <a:cubicBezTo>
                      <a:pt x="33" y="106"/>
                      <a:pt x="33" y="106"/>
                      <a:pt x="33" y="106"/>
                    </a:cubicBezTo>
                    <a:cubicBezTo>
                      <a:pt x="35" y="106"/>
                      <a:pt x="37" y="107"/>
                      <a:pt x="38" y="109"/>
                    </a:cubicBezTo>
                    <a:cubicBezTo>
                      <a:pt x="38" y="109"/>
                      <a:pt x="38" y="109"/>
                      <a:pt x="39" y="109"/>
                    </a:cubicBezTo>
                    <a:cubicBezTo>
                      <a:pt x="39" y="111"/>
                      <a:pt x="41" y="113"/>
                      <a:pt x="41" y="114"/>
                    </a:cubicBezTo>
                    <a:cubicBezTo>
                      <a:pt x="45" y="120"/>
                      <a:pt x="45" y="120"/>
                      <a:pt x="45" y="120"/>
                    </a:cubicBezTo>
                    <a:cubicBezTo>
                      <a:pt x="45" y="122"/>
                      <a:pt x="47" y="123"/>
                      <a:pt x="49" y="123"/>
                    </a:cubicBezTo>
                    <a:cubicBezTo>
                      <a:pt x="51" y="123"/>
                      <a:pt x="52" y="122"/>
                      <a:pt x="52" y="120"/>
                    </a:cubicBezTo>
                    <a:cubicBezTo>
                      <a:pt x="50" y="111"/>
                      <a:pt x="50" y="111"/>
                      <a:pt x="50" y="111"/>
                    </a:cubicBezTo>
                    <a:cubicBezTo>
                      <a:pt x="50" y="109"/>
                      <a:pt x="50" y="106"/>
                      <a:pt x="51" y="104"/>
                    </a:cubicBezTo>
                    <a:cubicBezTo>
                      <a:pt x="53" y="102"/>
                      <a:pt x="53" y="102"/>
                      <a:pt x="53" y="102"/>
                    </a:cubicBezTo>
                    <a:cubicBezTo>
                      <a:pt x="54" y="100"/>
                      <a:pt x="55" y="97"/>
                      <a:pt x="55" y="95"/>
                    </a:cubicBezTo>
                    <a:cubicBezTo>
                      <a:pt x="54" y="91"/>
                      <a:pt x="54" y="91"/>
                      <a:pt x="54" y="91"/>
                    </a:cubicBezTo>
                    <a:cubicBezTo>
                      <a:pt x="54" y="89"/>
                      <a:pt x="53" y="87"/>
                      <a:pt x="51" y="86"/>
                    </a:cubicBezTo>
                    <a:cubicBezTo>
                      <a:pt x="45" y="84"/>
                      <a:pt x="45" y="84"/>
                      <a:pt x="45" y="84"/>
                    </a:cubicBezTo>
                    <a:cubicBezTo>
                      <a:pt x="43" y="83"/>
                      <a:pt x="41" y="81"/>
                      <a:pt x="41" y="79"/>
                    </a:cubicBezTo>
                    <a:cubicBezTo>
                      <a:pt x="39" y="74"/>
                      <a:pt x="39" y="74"/>
                      <a:pt x="39" y="74"/>
                    </a:cubicBezTo>
                    <a:cubicBezTo>
                      <a:pt x="39" y="73"/>
                      <a:pt x="38" y="72"/>
                      <a:pt x="38" y="70"/>
                    </a:cubicBezTo>
                    <a:cubicBezTo>
                      <a:pt x="38" y="69"/>
                      <a:pt x="38" y="68"/>
                      <a:pt x="38" y="68"/>
                    </a:cubicBezTo>
                    <a:cubicBezTo>
                      <a:pt x="38" y="68"/>
                      <a:pt x="38" y="68"/>
                      <a:pt x="38" y="68"/>
                    </a:cubicBezTo>
                    <a:cubicBezTo>
                      <a:pt x="38" y="66"/>
                      <a:pt x="39" y="63"/>
                      <a:pt x="40" y="62"/>
                    </a:cubicBezTo>
                    <a:cubicBezTo>
                      <a:pt x="41" y="61"/>
                      <a:pt x="41" y="61"/>
                      <a:pt x="41" y="61"/>
                    </a:cubicBezTo>
                    <a:cubicBezTo>
                      <a:pt x="42" y="60"/>
                      <a:pt x="42" y="60"/>
                      <a:pt x="43" y="60"/>
                    </a:cubicBezTo>
                    <a:cubicBezTo>
                      <a:pt x="43" y="60"/>
                      <a:pt x="44" y="60"/>
                      <a:pt x="44" y="61"/>
                    </a:cubicBezTo>
                    <a:cubicBezTo>
                      <a:pt x="45" y="63"/>
                      <a:pt x="46" y="64"/>
                      <a:pt x="47" y="64"/>
                    </a:cubicBezTo>
                    <a:cubicBezTo>
                      <a:pt x="48" y="63"/>
                      <a:pt x="49" y="62"/>
                      <a:pt x="49" y="60"/>
                    </a:cubicBezTo>
                    <a:cubicBezTo>
                      <a:pt x="50" y="58"/>
                      <a:pt x="51" y="56"/>
                      <a:pt x="53" y="55"/>
                    </a:cubicBezTo>
                    <a:cubicBezTo>
                      <a:pt x="53" y="55"/>
                      <a:pt x="53" y="55"/>
                      <a:pt x="53" y="55"/>
                    </a:cubicBezTo>
                    <a:cubicBezTo>
                      <a:pt x="55" y="54"/>
                      <a:pt x="57" y="52"/>
                      <a:pt x="57" y="50"/>
                    </a:cubicBezTo>
                    <a:cubicBezTo>
                      <a:pt x="60" y="39"/>
                      <a:pt x="60" y="39"/>
                      <a:pt x="60" y="39"/>
                    </a:cubicBezTo>
                    <a:cubicBezTo>
                      <a:pt x="60" y="38"/>
                      <a:pt x="60" y="35"/>
                      <a:pt x="58" y="34"/>
                    </a:cubicBezTo>
                    <a:cubicBezTo>
                      <a:pt x="56" y="32"/>
                      <a:pt x="56" y="32"/>
                      <a:pt x="56" y="32"/>
                    </a:cubicBezTo>
                    <a:cubicBezTo>
                      <a:pt x="55" y="31"/>
                      <a:pt x="53" y="29"/>
                      <a:pt x="52" y="28"/>
                    </a:cubicBezTo>
                    <a:cubicBezTo>
                      <a:pt x="51" y="27"/>
                      <a:pt x="51" y="27"/>
                      <a:pt x="51" y="27"/>
                    </a:cubicBezTo>
                    <a:cubicBezTo>
                      <a:pt x="51" y="27"/>
                      <a:pt x="51" y="27"/>
                      <a:pt x="51" y="27"/>
                    </a:cubicBezTo>
                    <a:cubicBezTo>
                      <a:pt x="49" y="26"/>
                      <a:pt x="47" y="25"/>
                      <a:pt x="45" y="25"/>
                    </a:cubicBezTo>
                    <a:cubicBezTo>
                      <a:pt x="35" y="25"/>
                      <a:pt x="35" y="25"/>
                      <a:pt x="35" y="25"/>
                    </a:cubicBezTo>
                    <a:cubicBezTo>
                      <a:pt x="34" y="25"/>
                      <a:pt x="33" y="25"/>
                      <a:pt x="32" y="25"/>
                    </a:cubicBezTo>
                    <a:cubicBezTo>
                      <a:pt x="36" y="22"/>
                      <a:pt x="40" y="19"/>
                      <a:pt x="45" y="17"/>
                    </a:cubicBezTo>
                    <a:cubicBezTo>
                      <a:pt x="45" y="17"/>
                      <a:pt x="45" y="17"/>
                      <a:pt x="45" y="17"/>
                    </a:cubicBezTo>
                    <a:cubicBezTo>
                      <a:pt x="52" y="13"/>
                      <a:pt x="61" y="11"/>
                      <a:pt x="70" y="11"/>
                    </a:cubicBezTo>
                    <a:cubicBezTo>
                      <a:pt x="90" y="11"/>
                      <a:pt x="107" y="21"/>
                      <a:pt x="118" y="36"/>
                    </a:cubicBezTo>
                    <a:cubicBezTo>
                      <a:pt x="105" y="34"/>
                      <a:pt x="105" y="34"/>
                      <a:pt x="105" y="34"/>
                    </a:cubicBezTo>
                    <a:cubicBezTo>
                      <a:pt x="104" y="34"/>
                      <a:pt x="103" y="34"/>
                      <a:pt x="102" y="35"/>
                    </a:cubicBezTo>
                    <a:cubicBezTo>
                      <a:pt x="101" y="35"/>
                      <a:pt x="100" y="35"/>
                      <a:pt x="100" y="36"/>
                    </a:cubicBezTo>
                    <a:cubicBezTo>
                      <a:pt x="94" y="43"/>
                      <a:pt x="94" y="43"/>
                      <a:pt x="94" y="43"/>
                    </a:cubicBezTo>
                    <a:cubicBezTo>
                      <a:pt x="88" y="50"/>
                      <a:pt x="88" y="50"/>
                      <a:pt x="88" y="50"/>
                    </a:cubicBezTo>
                    <a:cubicBezTo>
                      <a:pt x="88" y="50"/>
                      <a:pt x="88" y="50"/>
                      <a:pt x="88" y="50"/>
                    </a:cubicBezTo>
                    <a:cubicBezTo>
                      <a:pt x="87" y="52"/>
                      <a:pt x="86" y="54"/>
                      <a:pt x="86" y="56"/>
                    </a:cubicBezTo>
                    <a:cubicBezTo>
                      <a:pt x="85" y="61"/>
                      <a:pt x="85" y="61"/>
                      <a:pt x="85" y="61"/>
                    </a:cubicBezTo>
                    <a:cubicBezTo>
                      <a:pt x="85" y="63"/>
                      <a:pt x="86" y="63"/>
                      <a:pt x="87" y="62"/>
                    </a:cubicBezTo>
                    <a:cubicBezTo>
                      <a:pt x="89" y="60"/>
                      <a:pt x="89" y="60"/>
                      <a:pt x="89" y="60"/>
                    </a:cubicBezTo>
                    <a:cubicBezTo>
                      <a:pt x="91" y="59"/>
                      <a:pt x="93" y="58"/>
                      <a:pt x="95" y="58"/>
                    </a:cubicBezTo>
                    <a:cubicBezTo>
                      <a:pt x="97" y="58"/>
                      <a:pt x="97" y="58"/>
                      <a:pt x="97" y="58"/>
                    </a:cubicBezTo>
                    <a:cubicBezTo>
                      <a:pt x="98" y="58"/>
                      <a:pt x="100" y="59"/>
                      <a:pt x="101" y="61"/>
                    </a:cubicBezTo>
                    <a:cubicBezTo>
                      <a:pt x="101" y="63"/>
                      <a:pt x="101" y="63"/>
                      <a:pt x="101" y="63"/>
                    </a:cubicBezTo>
                    <a:cubicBezTo>
                      <a:pt x="102" y="64"/>
                      <a:pt x="101" y="67"/>
                      <a:pt x="101" y="68"/>
                    </a:cubicBezTo>
                    <a:cubicBezTo>
                      <a:pt x="100" y="69"/>
                      <a:pt x="98" y="70"/>
                      <a:pt x="96" y="70"/>
                    </a:cubicBezTo>
                    <a:cubicBezTo>
                      <a:pt x="91" y="70"/>
                      <a:pt x="91" y="70"/>
                      <a:pt x="91" y="70"/>
                    </a:cubicBezTo>
                    <a:cubicBezTo>
                      <a:pt x="90" y="69"/>
                      <a:pt x="87" y="70"/>
                      <a:pt x="86" y="72"/>
                    </a:cubicBezTo>
                    <a:cubicBezTo>
                      <a:pt x="84" y="74"/>
                      <a:pt x="84" y="74"/>
                      <a:pt x="84" y="74"/>
                    </a:cubicBezTo>
                    <a:cubicBezTo>
                      <a:pt x="84" y="74"/>
                      <a:pt x="84" y="74"/>
                      <a:pt x="83" y="75"/>
                    </a:cubicBezTo>
                    <a:cubicBezTo>
                      <a:pt x="83" y="76"/>
                      <a:pt x="82" y="78"/>
                      <a:pt x="82" y="79"/>
                    </a:cubicBezTo>
                    <a:cubicBezTo>
                      <a:pt x="83" y="84"/>
                      <a:pt x="83" y="84"/>
                      <a:pt x="83" y="84"/>
                    </a:cubicBezTo>
                    <a:cubicBezTo>
                      <a:pt x="83" y="85"/>
                      <a:pt x="83" y="85"/>
                      <a:pt x="83" y="86"/>
                    </a:cubicBezTo>
                    <a:cubicBezTo>
                      <a:pt x="84" y="87"/>
                      <a:pt x="85" y="89"/>
                      <a:pt x="86" y="89"/>
                    </a:cubicBezTo>
                    <a:cubicBezTo>
                      <a:pt x="88" y="91"/>
                      <a:pt x="88" y="91"/>
                      <a:pt x="88" y="91"/>
                    </a:cubicBezTo>
                    <a:cubicBezTo>
                      <a:pt x="90" y="92"/>
                      <a:pt x="91" y="95"/>
                      <a:pt x="91" y="97"/>
                    </a:cubicBezTo>
                    <a:cubicBezTo>
                      <a:pt x="91" y="107"/>
                      <a:pt x="91" y="107"/>
                      <a:pt x="91" y="107"/>
                    </a:cubicBezTo>
                    <a:cubicBezTo>
                      <a:pt x="91" y="109"/>
                      <a:pt x="92" y="111"/>
                      <a:pt x="93" y="112"/>
                    </a:cubicBezTo>
                    <a:cubicBezTo>
                      <a:pt x="93" y="112"/>
                      <a:pt x="93" y="112"/>
                      <a:pt x="94" y="112"/>
                    </a:cubicBezTo>
                    <a:cubicBezTo>
                      <a:pt x="95" y="113"/>
                      <a:pt x="97" y="112"/>
                      <a:pt x="99" y="111"/>
                    </a:cubicBezTo>
                    <a:cubicBezTo>
                      <a:pt x="101" y="109"/>
                      <a:pt x="101" y="109"/>
                      <a:pt x="101" y="109"/>
                    </a:cubicBezTo>
                    <a:cubicBezTo>
                      <a:pt x="102" y="107"/>
                      <a:pt x="104" y="105"/>
                      <a:pt x="104" y="103"/>
                    </a:cubicBezTo>
                    <a:cubicBezTo>
                      <a:pt x="104" y="103"/>
                      <a:pt x="106" y="99"/>
                      <a:pt x="106" y="98"/>
                    </a:cubicBezTo>
                    <a:cubicBezTo>
                      <a:pt x="106" y="98"/>
                      <a:pt x="107" y="97"/>
                      <a:pt x="107" y="97"/>
                    </a:cubicBezTo>
                    <a:cubicBezTo>
                      <a:pt x="109" y="96"/>
                      <a:pt x="111" y="95"/>
                      <a:pt x="111" y="93"/>
                    </a:cubicBezTo>
                    <a:cubicBezTo>
                      <a:pt x="112" y="92"/>
                      <a:pt x="112" y="91"/>
                      <a:pt x="113" y="90"/>
                    </a:cubicBezTo>
                    <a:cubicBezTo>
                      <a:pt x="113" y="89"/>
                      <a:pt x="113" y="89"/>
                      <a:pt x="113" y="89"/>
                    </a:cubicBezTo>
                    <a:cubicBezTo>
                      <a:pt x="114" y="88"/>
                      <a:pt x="115" y="86"/>
                      <a:pt x="117" y="84"/>
                    </a:cubicBezTo>
                    <a:cubicBezTo>
                      <a:pt x="117" y="84"/>
                      <a:pt x="117" y="84"/>
                      <a:pt x="117" y="84"/>
                    </a:cubicBezTo>
                    <a:cubicBezTo>
                      <a:pt x="119" y="83"/>
                      <a:pt x="120" y="81"/>
                      <a:pt x="121" y="79"/>
                    </a:cubicBezTo>
                    <a:cubicBezTo>
                      <a:pt x="123" y="77"/>
                      <a:pt x="123" y="77"/>
                      <a:pt x="123" y="77"/>
                    </a:cubicBezTo>
                    <a:cubicBezTo>
                      <a:pt x="123" y="77"/>
                      <a:pt x="123" y="76"/>
                      <a:pt x="123" y="76"/>
                    </a:cubicBezTo>
                    <a:cubicBezTo>
                      <a:pt x="123" y="76"/>
                      <a:pt x="123" y="76"/>
                      <a:pt x="123" y="75"/>
                    </a:cubicBezTo>
                    <a:cubicBezTo>
                      <a:pt x="123" y="75"/>
                      <a:pt x="122" y="75"/>
                      <a:pt x="121" y="75"/>
                    </a:cubicBezTo>
                    <a:cubicBezTo>
                      <a:pt x="121" y="75"/>
                      <a:pt x="121" y="75"/>
                      <a:pt x="121" y="75"/>
                    </a:cubicBezTo>
                    <a:cubicBezTo>
                      <a:pt x="119" y="75"/>
                      <a:pt x="116" y="75"/>
                      <a:pt x="115" y="74"/>
                    </a:cubicBezTo>
                    <a:cubicBezTo>
                      <a:pt x="113" y="73"/>
                      <a:pt x="113" y="73"/>
                      <a:pt x="113" y="73"/>
                    </a:cubicBezTo>
                    <a:cubicBezTo>
                      <a:pt x="112" y="72"/>
                      <a:pt x="111" y="70"/>
                      <a:pt x="111" y="69"/>
                    </a:cubicBezTo>
                    <a:cubicBezTo>
                      <a:pt x="112" y="69"/>
                      <a:pt x="113" y="69"/>
                      <a:pt x="115" y="70"/>
                    </a:cubicBezTo>
                    <a:cubicBezTo>
                      <a:pt x="116" y="70"/>
                      <a:pt x="116" y="70"/>
                      <a:pt x="116" y="70"/>
                    </a:cubicBezTo>
                    <a:cubicBezTo>
                      <a:pt x="118" y="71"/>
                      <a:pt x="120" y="72"/>
                      <a:pt x="122" y="72"/>
                    </a:cubicBezTo>
                    <a:cubicBezTo>
                      <a:pt x="123" y="72"/>
                      <a:pt x="123" y="72"/>
                      <a:pt x="123" y="72"/>
                    </a:cubicBezTo>
                    <a:cubicBezTo>
                      <a:pt x="124" y="72"/>
                      <a:pt x="124" y="72"/>
                      <a:pt x="124" y="72"/>
                    </a:cubicBezTo>
                    <a:cubicBezTo>
                      <a:pt x="126" y="72"/>
                      <a:pt x="128" y="71"/>
                      <a:pt x="128" y="70"/>
                    </a:cubicBezTo>
                    <a:cubicBezTo>
                      <a:pt x="128" y="69"/>
                      <a:pt x="129" y="68"/>
                      <a:pt x="129" y="67"/>
                    </a:cubicBezTo>
                    <a:cubicBezTo>
                      <a:pt x="129" y="68"/>
                      <a:pt x="129" y="69"/>
                      <a:pt x="129" y="70"/>
                    </a:cubicBezTo>
                    <a:cubicBezTo>
                      <a:pt x="129" y="71"/>
                      <a:pt x="129" y="71"/>
                      <a:pt x="129" y="72"/>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2" name="Freeform 49"/>
              <p:cNvSpPr/>
              <p:nvPr/>
            </p:nvSpPr>
            <p:spPr bwMode="auto">
              <a:xfrm>
                <a:off x="10733533" y="2393990"/>
                <a:ext cx="19511" cy="20905"/>
              </a:xfrm>
              <a:custGeom>
                <a:avLst/>
                <a:gdLst>
                  <a:gd name="T0" fmla="*/ 7 w 7"/>
                  <a:gd name="T1" fmla="*/ 2 h 8"/>
                  <a:gd name="T2" fmla="*/ 5 w 7"/>
                  <a:gd name="T3" fmla="*/ 6 h 8"/>
                  <a:gd name="T4" fmla="*/ 3 w 7"/>
                  <a:gd name="T5" fmla="*/ 8 h 8"/>
                  <a:gd name="T6" fmla="*/ 2 w 7"/>
                  <a:gd name="T7" fmla="*/ 8 h 8"/>
                  <a:gd name="T8" fmla="*/ 1 w 7"/>
                  <a:gd name="T9" fmla="*/ 8 h 8"/>
                  <a:gd name="T10" fmla="*/ 1 w 7"/>
                  <a:gd name="T11" fmla="*/ 6 h 8"/>
                  <a:gd name="T12" fmla="*/ 3 w 7"/>
                  <a:gd name="T13" fmla="*/ 2 h 8"/>
                  <a:gd name="T14" fmla="*/ 6 w 7"/>
                  <a:gd name="T15" fmla="*/ 0 h 8"/>
                  <a:gd name="T16" fmla="*/ 6 w 7"/>
                  <a:gd name="T17" fmla="*/ 0 h 8"/>
                  <a:gd name="T18" fmla="*/ 7 w 7"/>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8">
                    <a:moveTo>
                      <a:pt x="7" y="2"/>
                    </a:moveTo>
                    <a:cubicBezTo>
                      <a:pt x="7" y="3"/>
                      <a:pt x="6" y="5"/>
                      <a:pt x="5" y="6"/>
                    </a:cubicBezTo>
                    <a:cubicBezTo>
                      <a:pt x="5" y="7"/>
                      <a:pt x="3" y="7"/>
                      <a:pt x="3" y="8"/>
                    </a:cubicBezTo>
                    <a:cubicBezTo>
                      <a:pt x="3" y="8"/>
                      <a:pt x="2" y="8"/>
                      <a:pt x="2" y="8"/>
                    </a:cubicBezTo>
                    <a:cubicBezTo>
                      <a:pt x="2" y="8"/>
                      <a:pt x="1" y="8"/>
                      <a:pt x="1" y="8"/>
                    </a:cubicBezTo>
                    <a:cubicBezTo>
                      <a:pt x="0" y="7"/>
                      <a:pt x="0" y="7"/>
                      <a:pt x="1" y="6"/>
                    </a:cubicBezTo>
                    <a:cubicBezTo>
                      <a:pt x="1" y="5"/>
                      <a:pt x="2" y="4"/>
                      <a:pt x="3" y="2"/>
                    </a:cubicBezTo>
                    <a:cubicBezTo>
                      <a:pt x="4" y="1"/>
                      <a:pt x="5" y="0"/>
                      <a:pt x="6" y="0"/>
                    </a:cubicBezTo>
                    <a:cubicBezTo>
                      <a:pt x="6" y="0"/>
                      <a:pt x="6" y="0"/>
                      <a:pt x="6" y="0"/>
                    </a:cubicBezTo>
                    <a:cubicBezTo>
                      <a:pt x="7" y="0"/>
                      <a:pt x="7" y="1"/>
                      <a:pt x="7" y="2"/>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73" name="组合 72"/>
          <p:cNvGrpSpPr/>
          <p:nvPr/>
        </p:nvGrpSpPr>
        <p:grpSpPr>
          <a:xfrm>
            <a:off x="833306" y="4914195"/>
            <a:ext cx="946291" cy="889092"/>
            <a:chOff x="1218928" y="4684325"/>
            <a:chExt cx="946291" cy="889092"/>
          </a:xfrm>
        </p:grpSpPr>
        <p:sp>
          <p:nvSpPr>
            <p:cNvPr id="74" name="Pentagon 45"/>
            <p:cNvSpPr/>
            <p:nvPr/>
          </p:nvSpPr>
          <p:spPr>
            <a:xfrm>
              <a:off x="1218928" y="4684325"/>
              <a:ext cx="946291" cy="889092"/>
            </a:xfrm>
            <a:prstGeom prst="homePlate">
              <a:avLst>
                <a:gd name="adj" fmla="val 35732"/>
              </a:avLst>
            </a:prstGeom>
            <a:solidFill>
              <a:srgbClr val="006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75" name="组合 74"/>
            <p:cNvGrpSpPr/>
            <p:nvPr/>
          </p:nvGrpSpPr>
          <p:grpSpPr>
            <a:xfrm>
              <a:off x="1474212" y="5043489"/>
              <a:ext cx="213864" cy="170766"/>
              <a:chOff x="5289551" y="1363662"/>
              <a:chExt cx="417513" cy="333375"/>
            </a:xfrm>
            <a:solidFill>
              <a:schemeClr val="bg1"/>
            </a:solidFill>
          </p:grpSpPr>
          <p:sp>
            <p:nvSpPr>
              <p:cNvPr id="76" name="Oval 204"/>
              <p:cNvSpPr>
                <a:spLocks noChangeArrowheads="1"/>
              </p:cNvSpPr>
              <p:nvPr/>
            </p:nvSpPr>
            <p:spPr bwMode="auto">
              <a:xfrm>
                <a:off x="5448301" y="1509712"/>
                <a:ext cx="101600" cy="1016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7" name="Freeform 206"/>
              <p:cNvSpPr>
                <a:spLocks noEditPoints="1"/>
              </p:cNvSpPr>
              <p:nvPr/>
            </p:nvSpPr>
            <p:spPr bwMode="auto">
              <a:xfrm>
                <a:off x="5289551" y="1363662"/>
                <a:ext cx="417513" cy="333375"/>
              </a:xfrm>
              <a:custGeom>
                <a:avLst/>
                <a:gdLst>
                  <a:gd name="T0" fmla="*/ 135 w 140"/>
                  <a:gd name="T1" fmla="*/ 20 h 112"/>
                  <a:gd name="T2" fmla="*/ 101 w 140"/>
                  <a:gd name="T3" fmla="*/ 20 h 112"/>
                  <a:gd name="T4" fmla="*/ 96 w 140"/>
                  <a:gd name="T5" fmla="*/ 15 h 112"/>
                  <a:gd name="T6" fmla="*/ 96 w 140"/>
                  <a:gd name="T7" fmla="*/ 6 h 112"/>
                  <a:gd name="T8" fmla="*/ 90 w 140"/>
                  <a:gd name="T9" fmla="*/ 0 h 112"/>
                  <a:gd name="T10" fmla="*/ 50 w 140"/>
                  <a:gd name="T11" fmla="*/ 0 h 112"/>
                  <a:gd name="T12" fmla="*/ 44 w 140"/>
                  <a:gd name="T13" fmla="*/ 6 h 112"/>
                  <a:gd name="T14" fmla="*/ 44 w 140"/>
                  <a:gd name="T15" fmla="*/ 15 h 112"/>
                  <a:gd name="T16" fmla="*/ 39 w 140"/>
                  <a:gd name="T17" fmla="*/ 20 h 112"/>
                  <a:gd name="T18" fmla="*/ 5 w 140"/>
                  <a:gd name="T19" fmla="*/ 20 h 112"/>
                  <a:gd name="T20" fmla="*/ 0 w 140"/>
                  <a:gd name="T21" fmla="*/ 26 h 112"/>
                  <a:gd name="T22" fmla="*/ 0 w 140"/>
                  <a:gd name="T23" fmla="*/ 106 h 112"/>
                  <a:gd name="T24" fmla="*/ 5 w 140"/>
                  <a:gd name="T25" fmla="*/ 112 h 112"/>
                  <a:gd name="T26" fmla="*/ 135 w 140"/>
                  <a:gd name="T27" fmla="*/ 112 h 112"/>
                  <a:gd name="T28" fmla="*/ 140 w 140"/>
                  <a:gd name="T29" fmla="*/ 106 h 112"/>
                  <a:gd name="T30" fmla="*/ 140 w 140"/>
                  <a:gd name="T31" fmla="*/ 26 h 112"/>
                  <a:gd name="T32" fmla="*/ 135 w 140"/>
                  <a:gd name="T33" fmla="*/ 20 h 112"/>
                  <a:gd name="T34" fmla="*/ 70 w 140"/>
                  <a:gd name="T35" fmla="*/ 94 h 112"/>
                  <a:gd name="T36" fmla="*/ 42 w 140"/>
                  <a:gd name="T37" fmla="*/ 66 h 112"/>
                  <a:gd name="T38" fmla="*/ 70 w 140"/>
                  <a:gd name="T39" fmla="*/ 38 h 112"/>
                  <a:gd name="T40" fmla="*/ 98 w 140"/>
                  <a:gd name="T41" fmla="*/ 66 h 112"/>
                  <a:gd name="T42" fmla="*/ 70 w 140"/>
                  <a:gd name="T43" fmla="*/ 94 h 112"/>
                  <a:gd name="T44" fmla="*/ 120 w 140"/>
                  <a:gd name="T45" fmla="*/ 51 h 112"/>
                  <a:gd name="T46" fmla="*/ 113 w 140"/>
                  <a:gd name="T47" fmla="*/ 43 h 112"/>
                  <a:gd name="T48" fmla="*/ 120 w 140"/>
                  <a:gd name="T49" fmla="*/ 36 h 112"/>
                  <a:gd name="T50" fmla="*/ 128 w 140"/>
                  <a:gd name="T51" fmla="*/ 43 h 112"/>
                  <a:gd name="T52" fmla="*/ 120 w 140"/>
                  <a:gd name="T5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12">
                    <a:moveTo>
                      <a:pt x="135" y="20"/>
                    </a:moveTo>
                    <a:cubicBezTo>
                      <a:pt x="101" y="20"/>
                      <a:pt x="101" y="20"/>
                      <a:pt x="101" y="20"/>
                    </a:cubicBezTo>
                    <a:cubicBezTo>
                      <a:pt x="98" y="20"/>
                      <a:pt x="96" y="18"/>
                      <a:pt x="96" y="15"/>
                    </a:cubicBezTo>
                    <a:cubicBezTo>
                      <a:pt x="96" y="6"/>
                      <a:pt x="96" y="6"/>
                      <a:pt x="96" y="6"/>
                    </a:cubicBezTo>
                    <a:cubicBezTo>
                      <a:pt x="96" y="3"/>
                      <a:pt x="93" y="0"/>
                      <a:pt x="90" y="0"/>
                    </a:cubicBezTo>
                    <a:cubicBezTo>
                      <a:pt x="50" y="0"/>
                      <a:pt x="50" y="0"/>
                      <a:pt x="50" y="0"/>
                    </a:cubicBezTo>
                    <a:cubicBezTo>
                      <a:pt x="47" y="0"/>
                      <a:pt x="44" y="3"/>
                      <a:pt x="44" y="6"/>
                    </a:cubicBezTo>
                    <a:cubicBezTo>
                      <a:pt x="44" y="15"/>
                      <a:pt x="44" y="15"/>
                      <a:pt x="44" y="15"/>
                    </a:cubicBezTo>
                    <a:cubicBezTo>
                      <a:pt x="44" y="18"/>
                      <a:pt x="42" y="20"/>
                      <a:pt x="39" y="20"/>
                    </a:cubicBezTo>
                    <a:cubicBezTo>
                      <a:pt x="5" y="20"/>
                      <a:pt x="5" y="20"/>
                      <a:pt x="5" y="20"/>
                    </a:cubicBezTo>
                    <a:cubicBezTo>
                      <a:pt x="2" y="20"/>
                      <a:pt x="0" y="23"/>
                      <a:pt x="0" y="26"/>
                    </a:cubicBezTo>
                    <a:cubicBezTo>
                      <a:pt x="0" y="106"/>
                      <a:pt x="0" y="106"/>
                      <a:pt x="0" y="106"/>
                    </a:cubicBezTo>
                    <a:cubicBezTo>
                      <a:pt x="0" y="109"/>
                      <a:pt x="2" y="112"/>
                      <a:pt x="5" y="112"/>
                    </a:cubicBezTo>
                    <a:cubicBezTo>
                      <a:pt x="135" y="112"/>
                      <a:pt x="135" y="112"/>
                      <a:pt x="135" y="112"/>
                    </a:cubicBezTo>
                    <a:cubicBezTo>
                      <a:pt x="138" y="112"/>
                      <a:pt x="140" y="109"/>
                      <a:pt x="140" y="106"/>
                    </a:cubicBezTo>
                    <a:cubicBezTo>
                      <a:pt x="140" y="26"/>
                      <a:pt x="140" y="26"/>
                      <a:pt x="140" y="26"/>
                    </a:cubicBezTo>
                    <a:cubicBezTo>
                      <a:pt x="140" y="23"/>
                      <a:pt x="138" y="20"/>
                      <a:pt x="135" y="20"/>
                    </a:cubicBezTo>
                    <a:close/>
                    <a:moveTo>
                      <a:pt x="70" y="94"/>
                    </a:moveTo>
                    <a:cubicBezTo>
                      <a:pt x="55" y="94"/>
                      <a:pt x="42" y="81"/>
                      <a:pt x="42" y="66"/>
                    </a:cubicBezTo>
                    <a:cubicBezTo>
                      <a:pt x="42" y="50"/>
                      <a:pt x="55" y="38"/>
                      <a:pt x="70" y="38"/>
                    </a:cubicBezTo>
                    <a:cubicBezTo>
                      <a:pt x="85" y="38"/>
                      <a:pt x="98" y="50"/>
                      <a:pt x="98" y="66"/>
                    </a:cubicBezTo>
                    <a:cubicBezTo>
                      <a:pt x="98" y="81"/>
                      <a:pt x="85" y="94"/>
                      <a:pt x="70" y="94"/>
                    </a:cubicBezTo>
                    <a:close/>
                    <a:moveTo>
                      <a:pt x="120" y="51"/>
                    </a:moveTo>
                    <a:cubicBezTo>
                      <a:pt x="116" y="51"/>
                      <a:pt x="113" y="47"/>
                      <a:pt x="113" y="43"/>
                    </a:cubicBezTo>
                    <a:cubicBezTo>
                      <a:pt x="113" y="39"/>
                      <a:pt x="116" y="36"/>
                      <a:pt x="120" y="36"/>
                    </a:cubicBezTo>
                    <a:cubicBezTo>
                      <a:pt x="124" y="36"/>
                      <a:pt x="128" y="39"/>
                      <a:pt x="128" y="43"/>
                    </a:cubicBezTo>
                    <a:cubicBezTo>
                      <a:pt x="128" y="47"/>
                      <a:pt x="124" y="51"/>
                      <a:pt x="12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8" name="Freeform 207"/>
              <p:cNvSpPr/>
              <p:nvPr/>
            </p:nvSpPr>
            <p:spPr bwMode="auto">
              <a:xfrm>
                <a:off x="5316538" y="1406525"/>
                <a:ext cx="47625" cy="28575"/>
              </a:xfrm>
              <a:custGeom>
                <a:avLst/>
                <a:gdLst>
                  <a:gd name="T0" fmla="*/ 16 w 16"/>
                  <a:gd name="T1" fmla="*/ 5 h 10"/>
                  <a:gd name="T2" fmla="*/ 10 w 16"/>
                  <a:gd name="T3" fmla="*/ 10 h 10"/>
                  <a:gd name="T4" fmla="*/ 5 w 16"/>
                  <a:gd name="T5" fmla="*/ 10 h 10"/>
                  <a:gd name="T6" fmla="*/ 0 w 16"/>
                  <a:gd name="T7" fmla="*/ 5 h 10"/>
                  <a:gd name="T8" fmla="*/ 5 w 16"/>
                  <a:gd name="T9" fmla="*/ 0 h 10"/>
                  <a:gd name="T10" fmla="*/ 10 w 16"/>
                  <a:gd name="T11" fmla="*/ 0 h 10"/>
                  <a:gd name="T12" fmla="*/ 16 w 16"/>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16" h="10">
                    <a:moveTo>
                      <a:pt x="16" y="5"/>
                    </a:moveTo>
                    <a:cubicBezTo>
                      <a:pt x="16" y="8"/>
                      <a:pt x="13" y="10"/>
                      <a:pt x="10" y="10"/>
                    </a:cubicBezTo>
                    <a:cubicBezTo>
                      <a:pt x="5" y="10"/>
                      <a:pt x="5" y="10"/>
                      <a:pt x="5" y="10"/>
                    </a:cubicBezTo>
                    <a:cubicBezTo>
                      <a:pt x="2" y="10"/>
                      <a:pt x="0" y="8"/>
                      <a:pt x="0" y="5"/>
                    </a:cubicBezTo>
                    <a:cubicBezTo>
                      <a:pt x="0" y="2"/>
                      <a:pt x="2" y="0"/>
                      <a:pt x="5" y="0"/>
                    </a:cubicBezTo>
                    <a:cubicBezTo>
                      <a:pt x="10" y="0"/>
                      <a:pt x="10" y="0"/>
                      <a:pt x="10" y="0"/>
                    </a:cubicBezTo>
                    <a:cubicBezTo>
                      <a:pt x="13" y="0"/>
                      <a:pt x="16" y="2"/>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9" name="Freeform 208"/>
              <p:cNvSpPr/>
              <p:nvPr/>
            </p:nvSpPr>
            <p:spPr bwMode="auto">
              <a:xfrm>
                <a:off x="5373688" y="1406525"/>
                <a:ext cx="31750" cy="31750"/>
              </a:xfrm>
              <a:custGeom>
                <a:avLst/>
                <a:gdLst>
                  <a:gd name="T0" fmla="*/ 11 w 11"/>
                  <a:gd name="T1" fmla="*/ 5 h 11"/>
                  <a:gd name="T2" fmla="*/ 6 w 11"/>
                  <a:gd name="T3" fmla="*/ 11 h 11"/>
                  <a:gd name="T4" fmla="*/ 5 w 11"/>
                  <a:gd name="T5" fmla="*/ 11 h 11"/>
                  <a:gd name="T6" fmla="*/ 0 w 11"/>
                  <a:gd name="T7" fmla="*/ 5 h 11"/>
                  <a:gd name="T8" fmla="*/ 5 w 11"/>
                  <a:gd name="T9" fmla="*/ 0 h 11"/>
                  <a:gd name="T10" fmla="*/ 6 w 11"/>
                  <a:gd name="T11" fmla="*/ 0 h 11"/>
                  <a:gd name="T12" fmla="*/ 11 w 11"/>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1" y="5"/>
                    </a:moveTo>
                    <a:cubicBezTo>
                      <a:pt x="11" y="8"/>
                      <a:pt x="9" y="11"/>
                      <a:pt x="6" y="11"/>
                    </a:cubicBezTo>
                    <a:cubicBezTo>
                      <a:pt x="5" y="11"/>
                      <a:pt x="5" y="11"/>
                      <a:pt x="5" y="11"/>
                    </a:cubicBezTo>
                    <a:cubicBezTo>
                      <a:pt x="2" y="11"/>
                      <a:pt x="0" y="8"/>
                      <a:pt x="0" y="5"/>
                    </a:cubicBezTo>
                    <a:cubicBezTo>
                      <a:pt x="0" y="3"/>
                      <a:pt x="2" y="0"/>
                      <a:pt x="5" y="0"/>
                    </a:cubicBezTo>
                    <a:cubicBezTo>
                      <a:pt x="6" y="0"/>
                      <a:pt x="6" y="0"/>
                      <a:pt x="6" y="0"/>
                    </a:cubicBezTo>
                    <a:cubicBezTo>
                      <a:pt x="9" y="0"/>
                      <a:pt x="11" y="3"/>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833306" y="2247920"/>
            <a:ext cx="946291" cy="889092"/>
            <a:chOff x="1218928" y="2018050"/>
            <a:chExt cx="946291" cy="889092"/>
          </a:xfrm>
        </p:grpSpPr>
        <p:sp>
          <p:nvSpPr>
            <p:cNvPr id="81" name="Pentagon 5"/>
            <p:cNvSpPr/>
            <p:nvPr/>
          </p:nvSpPr>
          <p:spPr>
            <a:xfrm>
              <a:off x="1218928" y="2018050"/>
              <a:ext cx="946291" cy="889092"/>
            </a:xfrm>
            <a:prstGeom prst="homePlate">
              <a:avLst>
                <a:gd name="adj" fmla="val 3573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55"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2" name="Freeform 214"/>
            <p:cNvSpPr>
              <a:spLocks noEditPoints="1"/>
            </p:cNvSpPr>
            <p:nvPr/>
          </p:nvSpPr>
          <p:spPr bwMode="auto">
            <a:xfrm>
              <a:off x="1504706" y="2355071"/>
              <a:ext cx="152878" cy="213052"/>
            </a:xfrm>
            <a:custGeom>
              <a:avLst/>
              <a:gdLst>
                <a:gd name="T0" fmla="*/ 93 w 100"/>
                <a:gd name="T1" fmla="*/ 33 h 140"/>
                <a:gd name="T2" fmla="*/ 93 w 100"/>
                <a:gd name="T3" fmla="*/ 23 h 140"/>
                <a:gd name="T4" fmla="*/ 100 w 100"/>
                <a:gd name="T5" fmla="*/ 23 h 140"/>
                <a:gd name="T6" fmla="*/ 100 w 100"/>
                <a:gd name="T7" fmla="*/ 0 h 140"/>
                <a:gd name="T8" fmla="*/ 0 w 100"/>
                <a:gd name="T9" fmla="*/ 0 h 140"/>
                <a:gd name="T10" fmla="*/ 0 w 100"/>
                <a:gd name="T11" fmla="*/ 23 h 140"/>
                <a:gd name="T12" fmla="*/ 7 w 100"/>
                <a:gd name="T13" fmla="*/ 23 h 140"/>
                <a:gd name="T14" fmla="*/ 7 w 100"/>
                <a:gd name="T15" fmla="*/ 33 h 140"/>
                <a:gd name="T16" fmla="*/ 28 w 100"/>
                <a:gd name="T17" fmla="*/ 70 h 140"/>
                <a:gd name="T18" fmla="*/ 7 w 100"/>
                <a:gd name="T19" fmla="*/ 107 h 140"/>
                <a:gd name="T20" fmla="*/ 7 w 100"/>
                <a:gd name="T21" fmla="*/ 117 h 140"/>
                <a:gd name="T22" fmla="*/ 0 w 100"/>
                <a:gd name="T23" fmla="*/ 117 h 140"/>
                <a:gd name="T24" fmla="*/ 0 w 100"/>
                <a:gd name="T25" fmla="*/ 140 h 140"/>
                <a:gd name="T26" fmla="*/ 100 w 100"/>
                <a:gd name="T27" fmla="*/ 140 h 140"/>
                <a:gd name="T28" fmla="*/ 100 w 100"/>
                <a:gd name="T29" fmla="*/ 117 h 140"/>
                <a:gd name="T30" fmla="*/ 93 w 100"/>
                <a:gd name="T31" fmla="*/ 117 h 140"/>
                <a:gd name="T32" fmla="*/ 93 w 100"/>
                <a:gd name="T33" fmla="*/ 107 h 140"/>
                <a:gd name="T34" fmla="*/ 72 w 100"/>
                <a:gd name="T35" fmla="*/ 70 h 140"/>
                <a:gd name="T36" fmla="*/ 93 w 100"/>
                <a:gd name="T37" fmla="*/ 33 h 140"/>
                <a:gd name="T38" fmla="*/ 81 w 100"/>
                <a:gd name="T39" fmla="*/ 107 h 140"/>
                <a:gd name="T40" fmla="*/ 81 w 100"/>
                <a:gd name="T41" fmla="*/ 117 h 140"/>
                <a:gd name="T42" fmla="*/ 19 w 100"/>
                <a:gd name="T43" fmla="*/ 117 h 140"/>
                <a:gd name="T44" fmla="*/ 19 w 100"/>
                <a:gd name="T45" fmla="*/ 107 h 140"/>
                <a:gd name="T46" fmla="*/ 50 w 100"/>
                <a:gd name="T47" fmla="*/ 76 h 140"/>
                <a:gd name="T48" fmla="*/ 81 w 100"/>
                <a:gd name="T49" fmla="*/ 107 h 140"/>
                <a:gd name="T50" fmla="*/ 50 w 100"/>
                <a:gd name="T51" fmla="*/ 64 h 140"/>
                <a:gd name="T52" fmla="*/ 19 w 100"/>
                <a:gd name="T53" fmla="*/ 33 h 140"/>
                <a:gd name="T54" fmla="*/ 19 w 100"/>
                <a:gd name="T55" fmla="*/ 23 h 140"/>
                <a:gd name="T56" fmla="*/ 81 w 100"/>
                <a:gd name="T57" fmla="*/ 23 h 140"/>
                <a:gd name="T58" fmla="*/ 81 w 100"/>
                <a:gd name="T59" fmla="*/ 33 h 140"/>
                <a:gd name="T60" fmla="*/ 50 w 100"/>
                <a:gd name="T61" fmla="*/ 6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0" h="140">
                  <a:moveTo>
                    <a:pt x="93" y="33"/>
                  </a:moveTo>
                  <a:cubicBezTo>
                    <a:pt x="93" y="23"/>
                    <a:pt x="93" y="23"/>
                    <a:pt x="93" y="23"/>
                  </a:cubicBezTo>
                  <a:cubicBezTo>
                    <a:pt x="100" y="23"/>
                    <a:pt x="100" y="23"/>
                    <a:pt x="100" y="23"/>
                  </a:cubicBezTo>
                  <a:cubicBezTo>
                    <a:pt x="100" y="0"/>
                    <a:pt x="100" y="0"/>
                    <a:pt x="100" y="0"/>
                  </a:cubicBezTo>
                  <a:cubicBezTo>
                    <a:pt x="0" y="0"/>
                    <a:pt x="0" y="0"/>
                    <a:pt x="0" y="0"/>
                  </a:cubicBezTo>
                  <a:cubicBezTo>
                    <a:pt x="0" y="23"/>
                    <a:pt x="0" y="23"/>
                    <a:pt x="0" y="23"/>
                  </a:cubicBezTo>
                  <a:cubicBezTo>
                    <a:pt x="7" y="23"/>
                    <a:pt x="7" y="23"/>
                    <a:pt x="7" y="23"/>
                  </a:cubicBezTo>
                  <a:cubicBezTo>
                    <a:pt x="7" y="33"/>
                    <a:pt x="7" y="33"/>
                    <a:pt x="7" y="33"/>
                  </a:cubicBezTo>
                  <a:cubicBezTo>
                    <a:pt x="7" y="49"/>
                    <a:pt x="15" y="62"/>
                    <a:pt x="28" y="70"/>
                  </a:cubicBezTo>
                  <a:cubicBezTo>
                    <a:pt x="15" y="78"/>
                    <a:pt x="7" y="91"/>
                    <a:pt x="7" y="107"/>
                  </a:cubicBezTo>
                  <a:cubicBezTo>
                    <a:pt x="7" y="117"/>
                    <a:pt x="7" y="117"/>
                    <a:pt x="7" y="117"/>
                  </a:cubicBezTo>
                  <a:cubicBezTo>
                    <a:pt x="0" y="117"/>
                    <a:pt x="0" y="117"/>
                    <a:pt x="0" y="117"/>
                  </a:cubicBezTo>
                  <a:cubicBezTo>
                    <a:pt x="0" y="140"/>
                    <a:pt x="0" y="140"/>
                    <a:pt x="0" y="140"/>
                  </a:cubicBezTo>
                  <a:cubicBezTo>
                    <a:pt x="100" y="140"/>
                    <a:pt x="100" y="140"/>
                    <a:pt x="100" y="140"/>
                  </a:cubicBezTo>
                  <a:cubicBezTo>
                    <a:pt x="100" y="117"/>
                    <a:pt x="100" y="117"/>
                    <a:pt x="100" y="117"/>
                  </a:cubicBezTo>
                  <a:cubicBezTo>
                    <a:pt x="93" y="117"/>
                    <a:pt x="93" y="117"/>
                    <a:pt x="93" y="117"/>
                  </a:cubicBezTo>
                  <a:cubicBezTo>
                    <a:pt x="93" y="107"/>
                    <a:pt x="93" y="107"/>
                    <a:pt x="93" y="107"/>
                  </a:cubicBezTo>
                  <a:cubicBezTo>
                    <a:pt x="93" y="91"/>
                    <a:pt x="85" y="78"/>
                    <a:pt x="72" y="70"/>
                  </a:cubicBezTo>
                  <a:cubicBezTo>
                    <a:pt x="85" y="62"/>
                    <a:pt x="93" y="49"/>
                    <a:pt x="93" y="33"/>
                  </a:cubicBezTo>
                  <a:close/>
                  <a:moveTo>
                    <a:pt x="81" y="107"/>
                  </a:moveTo>
                  <a:cubicBezTo>
                    <a:pt x="81" y="117"/>
                    <a:pt x="81" y="117"/>
                    <a:pt x="81" y="117"/>
                  </a:cubicBezTo>
                  <a:cubicBezTo>
                    <a:pt x="19" y="117"/>
                    <a:pt x="19" y="117"/>
                    <a:pt x="19" y="117"/>
                  </a:cubicBezTo>
                  <a:cubicBezTo>
                    <a:pt x="19" y="107"/>
                    <a:pt x="19" y="107"/>
                    <a:pt x="19" y="107"/>
                  </a:cubicBezTo>
                  <a:cubicBezTo>
                    <a:pt x="19" y="90"/>
                    <a:pt x="33" y="76"/>
                    <a:pt x="50" y="76"/>
                  </a:cubicBezTo>
                  <a:cubicBezTo>
                    <a:pt x="67" y="76"/>
                    <a:pt x="81" y="90"/>
                    <a:pt x="81" y="107"/>
                  </a:cubicBezTo>
                  <a:close/>
                  <a:moveTo>
                    <a:pt x="50" y="64"/>
                  </a:moveTo>
                  <a:cubicBezTo>
                    <a:pt x="33" y="64"/>
                    <a:pt x="19" y="50"/>
                    <a:pt x="19" y="33"/>
                  </a:cubicBezTo>
                  <a:cubicBezTo>
                    <a:pt x="19" y="23"/>
                    <a:pt x="19" y="23"/>
                    <a:pt x="19" y="23"/>
                  </a:cubicBezTo>
                  <a:cubicBezTo>
                    <a:pt x="81" y="23"/>
                    <a:pt x="81" y="23"/>
                    <a:pt x="81" y="23"/>
                  </a:cubicBezTo>
                  <a:cubicBezTo>
                    <a:pt x="81" y="33"/>
                    <a:pt x="81" y="33"/>
                    <a:pt x="81" y="33"/>
                  </a:cubicBezTo>
                  <a:cubicBezTo>
                    <a:pt x="81" y="50"/>
                    <a:pt x="67" y="64"/>
                    <a:pt x="50" y="64"/>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par>
    </p:tnLst>
    <p:bldLst>
      <p:bldGraphic spid="36" grpId="0" uiExpand="1">
        <p:bldSub>
          <a:bldChart bld="series"/>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descr="H1H"/>
          <p:cNvPicPr>
            <a:picLocks noChangeAspect="1"/>
          </p:cNvPicPr>
          <p:nvPr/>
        </p:nvPicPr>
        <p:blipFill>
          <a:blip r:embed="rId1"/>
          <a:srcRect l="39374" t="-8234" r="-39374" b="8234"/>
          <a:stretch>
            <a:fillRect/>
          </a:stretch>
        </p:blipFill>
        <p:spPr>
          <a:xfrm flipH="1">
            <a:off x="4723130" y="682625"/>
            <a:ext cx="7468870" cy="6175375"/>
          </a:xfrm>
          <a:prstGeom prst="rtTriangle">
            <a:avLst/>
          </a:prstGeom>
        </p:spPr>
      </p:pic>
      <p:grpSp>
        <p:nvGrpSpPr>
          <p:cNvPr id="4" name="组合 3"/>
          <p:cNvGrpSpPr/>
          <p:nvPr/>
        </p:nvGrpSpPr>
        <p:grpSpPr>
          <a:xfrm rot="10800000">
            <a:off x="6934835" y="-13335"/>
            <a:ext cx="5351780" cy="8322310"/>
            <a:chOff x="713950" y="0"/>
            <a:chExt cx="5149212" cy="8322590"/>
          </a:xfrm>
        </p:grpSpPr>
        <p:sp>
          <p:nvSpPr>
            <p:cNvPr id="5" name="平行四边形 4"/>
            <p:cNvSpPr/>
            <p:nvPr/>
          </p:nvSpPr>
          <p:spPr>
            <a:xfrm>
              <a:off x="4679580" y="0"/>
              <a:ext cx="1061291" cy="2572719"/>
            </a:xfrm>
            <a:prstGeom prst="parallelogram">
              <a:avLst>
                <a:gd name="adj" fmla="val 60147"/>
              </a:avLst>
            </a:prstGeom>
            <a:solidFill>
              <a:srgbClr val="002954"/>
            </a:solidFill>
            <a:ln>
              <a:noFill/>
            </a:ln>
            <a:effectLst>
              <a:outerShdw blurRad="1905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rot="21287398">
              <a:off x="4453718" y="1711193"/>
              <a:ext cx="1409444" cy="3286825"/>
              <a:chOff x="3428950" y="1587728"/>
              <a:chExt cx="1558373" cy="3286825"/>
            </a:xfrm>
            <a:effectLst>
              <a:outerShdw blurRad="190500" dist="63500" dir="2700000" algn="tl" rotWithShape="0">
                <a:prstClr val="black">
                  <a:alpha val="30000"/>
                </a:prstClr>
              </a:outerShdw>
            </a:effectLst>
          </p:grpSpPr>
          <p:sp>
            <p:nvSpPr>
              <p:cNvPr id="11" name="等腰三角形 10"/>
              <p:cNvSpPr/>
              <p:nvPr/>
            </p:nvSpPr>
            <p:spPr>
              <a:xfrm rot="6619522">
                <a:off x="2634654" y="2521883"/>
                <a:ext cx="3146966" cy="1558373"/>
              </a:xfrm>
              <a:prstGeom prst="triangle">
                <a:avLst/>
              </a:prstGeom>
              <a:solidFill>
                <a:srgbClr val="93D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6619522">
                <a:off x="2571552" y="2587485"/>
                <a:ext cx="3146966" cy="1408538"/>
              </a:xfrm>
              <a:prstGeom prst="triangle">
                <a:avLst/>
              </a:prstGeom>
              <a:solidFill>
                <a:srgbClr val="006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6619522">
                <a:off x="2319567" y="2728967"/>
                <a:ext cx="3146966" cy="864488"/>
              </a:xfrm>
              <a:prstGeom prst="triangle">
                <a:avLst/>
              </a:prstGeom>
              <a:solidFill>
                <a:srgbClr val="00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7" name="组合 6"/>
            <p:cNvGrpSpPr/>
            <p:nvPr/>
          </p:nvGrpSpPr>
          <p:grpSpPr>
            <a:xfrm>
              <a:off x="713950" y="3605746"/>
              <a:ext cx="5133780" cy="4716844"/>
              <a:chOff x="713950" y="3605746"/>
              <a:chExt cx="5133780" cy="3815135"/>
            </a:xfrm>
          </p:grpSpPr>
          <p:sp>
            <p:nvSpPr>
              <p:cNvPr id="8" name="矩形 20"/>
              <p:cNvSpPr/>
              <p:nvPr/>
            </p:nvSpPr>
            <p:spPr>
              <a:xfrm>
                <a:off x="915121" y="3605746"/>
                <a:ext cx="4932609"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9" h="3252256">
                    <a:moveTo>
                      <a:pt x="0" y="2607486"/>
                    </a:moveTo>
                    <a:cubicBezTo>
                      <a:pt x="5393" y="2604706"/>
                      <a:pt x="4911584" y="-5852"/>
                      <a:pt x="4932609" y="10"/>
                    </a:cubicBezTo>
                    <a:lnTo>
                      <a:pt x="3768437" y="3249483"/>
                    </a:lnTo>
                    <a:lnTo>
                      <a:pt x="1" y="3252256"/>
                    </a:lnTo>
                    <a:cubicBezTo>
                      <a:pt x="1" y="3037333"/>
                      <a:pt x="0" y="2822409"/>
                      <a:pt x="0" y="2607486"/>
                    </a:cubicBezTo>
                    <a:close/>
                  </a:path>
                </a:pathLst>
              </a:custGeom>
              <a:solidFill>
                <a:srgbClr val="45AAFF"/>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0"/>
              <p:cNvSpPr/>
              <p:nvPr/>
            </p:nvSpPr>
            <p:spPr>
              <a:xfrm>
                <a:off x="782624" y="3894702"/>
                <a:ext cx="4958247" cy="3252256"/>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47" h="3252256">
                    <a:moveTo>
                      <a:pt x="0" y="2504937"/>
                    </a:moveTo>
                    <a:cubicBezTo>
                      <a:pt x="5393" y="2502157"/>
                      <a:pt x="4937222" y="-5852"/>
                      <a:pt x="4958247" y="10"/>
                    </a:cubicBezTo>
                    <a:lnTo>
                      <a:pt x="3794075" y="3249483"/>
                    </a:lnTo>
                    <a:lnTo>
                      <a:pt x="25639" y="3252256"/>
                    </a:lnTo>
                    <a:cubicBezTo>
                      <a:pt x="25639" y="3037333"/>
                      <a:pt x="0" y="2719860"/>
                      <a:pt x="0" y="2504937"/>
                    </a:cubicBezTo>
                    <a:close/>
                  </a:path>
                </a:pathLst>
              </a:custGeom>
              <a:solidFill>
                <a:srgbClr val="006DD2"/>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0"/>
              <p:cNvSpPr/>
              <p:nvPr/>
            </p:nvSpPr>
            <p:spPr>
              <a:xfrm>
                <a:off x="713950" y="4168624"/>
                <a:ext cx="4932608" cy="3252257"/>
              </a:xfrm>
              <a:custGeom>
                <a:avLst/>
                <a:gdLst>
                  <a:gd name="connsiteX0" fmla="*/ 0 w 4932608"/>
                  <a:gd name="connsiteY0" fmla="*/ 0 h 3252246"/>
                  <a:gd name="connsiteX1" fmla="*/ 4932608 w 4932608"/>
                  <a:gd name="connsiteY1" fmla="*/ 0 h 3252246"/>
                  <a:gd name="connsiteX2" fmla="*/ 4932608 w 4932608"/>
                  <a:gd name="connsiteY2" fmla="*/ 3252246 h 3252246"/>
                  <a:gd name="connsiteX3" fmla="*/ 0 w 4932608"/>
                  <a:gd name="connsiteY3" fmla="*/ 3252246 h 3252246"/>
                  <a:gd name="connsiteX4" fmla="*/ 0 w 4932608"/>
                  <a:gd name="connsiteY4" fmla="*/ 0 h 3252246"/>
                  <a:gd name="connsiteX0-1" fmla="*/ 1 w 4932609"/>
                  <a:gd name="connsiteY0-2" fmla="*/ 0 h 3252246"/>
                  <a:gd name="connsiteX1-3" fmla="*/ 4932609 w 4932609"/>
                  <a:gd name="connsiteY1-4" fmla="*/ 0 h 3252246"/>
                  <a:gd name="connsiteX2-5" fmla="*/ 4932609 w 4932609"/>
                  <a:gd name="connsiteY2-6" fmla="*/ 3252246 h 3252246"/>
                  <a:gd name="connsiteX3-7" fmla="*/ 1 w 4932609"/>
                  <a:gd name="connsiteY3-8" fmla="*/ 3252246 h 3252246"/>
                  <a:gd name="connsiteX4-9" fmla="*/ 0 w 4932609"/>
                  <a:gd name="connsiteY4-10" fmla="*/ 2607476 h 3252246"/>
                  <a:gd name="connsiteX5" fmla="*/ 1 w 4932609"/>
                  <a:gd name="connsiteY5" fmla="*/ 0 h 3252246"/>
                  <a:gd name="connsiteX0-11" fmla="*/ 0 w 4932609"/>
                  <a:gd name="connsiteY0-12" fmla="*/ 2611326 h 3256096"/>
                  <a:gd name="connsiteX1-13" fmla="*/ 4932609 w 4932609"/>
                  <a:gd name="connsiteY1-14" fmla="*/ 3850 h 3256096"/>
                  <a:gd name="connsiteX2-15" fmla="*/ 4932609 w 4932609"/>
                  <a:gd name="connsiteY2-16" fmla="*/ 3256096 h 3256096"/>
                  <a:gd name="connsiteX3-17" fmla="*/ 1 w 4932609"/>
                  <a:gd name="connsiteY3-18" fmla="*/ 3256096 h 3256096"/>
                  <a:gd name="connsiteX4-19" fmla="*/ 0 w 4932609"/>
                  <a:gd name="connsiteY4-20" fmla="*/ 2611326 h 3256096"/>
                  <a:gd name="connsiteX0-21" fmla="*/ 0 w 4932609"/>
                  <a:gd name="connsiteY0-22" fmla="*/ 2607489 h 3252259"/>
                  <a:gd name="connsiteX1-23" fmla="*/ 4932609 w 4932609"/>
                  <a:gd name="connsiteY1-24" fmla="*/ 13 h 3252259"/>
                  <a:gd name="connsiteX2-25" fmla="*/ 4932609 w 4932609"/>
                  <a:gd name="connsiteY2-26" fmla="*/ 3252259 h 3252259"/>
                  <a:gd name="connsiteX3-27" fmla="*/ 1 w 4932609"/>
                  <a:gd name="connsiteY3-28" fmla="*/ 3252259 h 3252259"/>
                  <a:gd name="connsiteX4-29" fmla="*/ 0 w 4932609"/>
                  <a:gd name="connsiteY4-30" fmla="*/ 2607489 h 3252259"/>
                  <a:gd name="connsiteX0-31" fmla="*/ 0 w 4932609"/>
                  <a:gd name="connsiteY0-32" fmla="*/ 2607486 h 3252256"/>
                  <a:gd name="connsiteX1-33" fmla="*/ 4932609 w 4932609"/>
                  <a:gd name="connsiteY1-34" fmla="*/ 10 h 3252256"/>
                  <a:gd name="connsiteX2-35" fmla="*/ 4932609 w 4932609"/>
                  <a:gd name="connsiteY2-36" fmla="*/ 3252256 h 3252256"/>
                  <a:gd name="connsiteX3-37" fmla="*/ 1 w 4932609"/>
                  <a:gd name="connsiteY3-38" fmla="*/ 3252256 h 3252256"/>
                  <a:gd name="connsiteX4-39" fmla="*/ 0 w 4932609"/>
                  <a:gd name="connsiteY4-40" fmla="*/ 2607486 h 3252256"/>
                  <a:gd name="connsiteX0-41" fmla="*/ 0 w 4932609"/>
                  <a:gd name="connsiteY0-42" fmla="*/ 2607486 h 3252256"/>
                  <a:gd name="connsiteX1-43" fmla="*/ 4932609 w 4932609"/>
                  <a:gd name="connsiteY1-44" fmla="*/ 10 h 3252256"/>
                  <a:gd name="connsiteX2-45" fmla="*/ 4932609 w 4932609"/>
                  <a:gd name="connsiteY2-46" fmla="*/ 3252256 h 3252256"/>
                  <a:gd name="connsiteX3-47" fmla="*/ 3768437 w 4932609"/>
                  <a:gd name="connsiteY3-48" fmla="*/ 3249483 h 3252256"/>
                  <a:gd name="connsiteX4-49" fmla="*/ 1 w 4932609"/>
                  <a:gd name="connsiteY4-50" fmla="*/ 3252256 h 3252256"/>
                  <a:gd name="connsiteX5-51" fmla="*/ 0 w 4932609"/>
                  <a:gd name="connsiteY5-52" fmla="*/ 2607486 h 3252256"/>
                  <a:gd name="connsiteX0-53" fmla="*/ 0 w 4932609"/>
                  <a:gd name="connsiteY0-54" fmla="*/ 2607486 h 3252256"/>
                  <a:gd name="connsiteX1-55" fmla="*/ 4932609 w 4932609"/>
                  <a:gd name="connsiteY1-56" fmla="*/ 10 h 3252256"/>
                  <a:gd name="connsiteX2-57" fmla="*/ 3768437 w 4932609"/>
                  <a:gd name="connsiteY2-58" fmla="*/ 3249483 h 3252256"/>
                  <a:gd name="connsiteX3-59" fmla="*/ 1 w 4932609"/>
                  <a:gd name="connsiteY3-60" fmla="*/ 3252256 h 3252256"/>
                  <a:gd name="connsiteX4-61" fmla="*/ 0 w 4932609"/>
                  <a:gd name="connsiteY4-62" fmla="*/ 2607486 h 3252256"/>
                  <a:gd name="connsiteX0-63" fmla="*/ 0 w 4958247"/>
                  <a:gd name="connsiteY0-64" fmla="*/ 2504937 h 3252256"/>
                  <a:gd name="connsiteX1-65" fmla="*/ 4958247 w 4958247"/>
                  <a:gd name="connsiteY1-66" fmla="*/ 10 h 3252256"/>
                  <a:gd name="connsiteX2-67" fmla="*/ 3794075 w 4958247"/>
                  <a:gd name="connsiteY2-68" fmla="*/ 3249483 h 3252256"/>
                  <a:gd name="connsiteX3-69" fmla="*/ 25639 w 4958247"/>
                  <a:gd name="connsiteY3-70" fmla="*/ 3252256 h 3252256"/>
                  <a:gd name="connsiteX4-71" fmla="*/ 0 w 4958247"/>
                  <a:gd name="connsiteY4-72" fmla="*/ 2504937 h 3252256"/>
                  <a:gd name="connsiteX0-73" fmla="*/ 179460 w 4932608"/>
                  <a:gd name="connsiteY0-74" fmla="*/ 2231472 h 3252257"/>
                  <a:gd name="connsiteX1-75" fmla="*/ 4932608 w 4932608"/>
                  <a:gd name="connsiteY1-76" fmla="*/ 11 h 3252257"/>
                  <a:gd name="connsiteX2-77" fmla="*/ 3768436 w 4932608"/>
                  <a:gd name="connsiteY2-78" fmla="*/ 3249484 h 3252257"/>
                  <a:gd name="connsiteX3-79" fmla="*/ 0 w 4932608"/>
                  <a:gd name="connsiteY3-80" fmla="*/ 3252257 h 3252257"/>
                  <a:gd name="connsiteX4-81" fmla="*/ 179460 w 4932608"/>
                  <a:gd name="connsiteY4-82" fmla="*/ 2231472 h 32522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32608" h="3252257">
                    <a:moveTo>
                      <a:pt x="179460" y="2231472"/>
                    </a:moveTo>
                    <a:cubicBezTo>
                      <a:pt x="184853" y="2228692"/>
                      <a:pt x="4911583" y="-5851"/>
                      <a:pt x="4932608" y="11"/>
                    </a:cubicBezTo>
                    <a:lnTo>
                      <a:pt x="3768436" y="3249484"/>
                    </a:lnTo>
                    <a:lnTo>
                      <a:pt x="0" y="3252257"/>
                    </a:lnTo>
                    <a:cubicBezTo>
                      <a:pt x="0" y="3037334"/>
                      <a:pt x="179460" y="2446395"/>
                      <a:pt x="179460" y="2231472"/>
                    </a:cubicBezTo>
                    <a:close/>
                  </a:path>
                </a:pathLst>
              </a:custGeom>
              <a:solidFill>
                <a:srgbClr val="006CC8"/>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圆角矩形 33"/>
          <p:cNvSpPr/>
          <p:nvPr/>
        </p:nvSpPr>
        <p:spPr>
          <a:xfrm>
            <a:off x="939869" y="4776110"/>
            <a:ext cx="4591968" cy="425496"/>
          </a:xfrm>
          <a:prstGeom prst="roundRect">
            <a:avLst>
              <a:gd name="adj" fmla="val 42270"/>
            </a:avLst>
          </a:prstGeom>
          <a:solidFill>
            <a:schemeClr val="bg1">
              <a:lumMod val="9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prstClr val="white"/>
              </a:solidFill>
              <a:latin typeface="字魂105号-简雅黑" panose="00000500000000000000" pitchFamily="2" charset="-122"/>
              <a:ea typeface="字魂105号-简雅黑" panose="00000500000000000000" pitchFamily="2" charset="-122"/>
            </a:endParaRPr>
          </a:p>
        </p:txBody>
      </p:sp>
      <p:sp>
        <p:nvSpPr>
          <p:cNvPr id="35" name="TextBox 25"/>
          <p:cNvSpPr txBox="1"/>
          <p:nvPr/>
        </p:nvSpPr>
        <p:spPr>
          <a:xfrm>
            <a:off x="1071733" y="4804757"/>
            <a:ext cx="4303282" cy="369332"/>
          </a:xfrm>
          <a:prstGeom prst="rect">
            <a:avLst/>
          </a:prstGeom>
          <a:noFill/>
        </p:spPr>
        <p:txBody>
          <a:bodyPr wrap="square" rtlCol="0">
            <a:spAutoFit/>
          </a:bodyPr>
          <a:lstStyle/>
          <a:p>
            <a:pPr algn="ctr" defTabSz="1219200"/>
            <a:r>
              <a:rPr lang="zh-CN" altLang="en-US" dirty="0">
                <a:solidFill>
                  <a:schemeClr val="tx1">
                    <a:lumMod val="85000"/>
                    <a:lumOff val="15000"/>
                  </a:schemeClr>
                </a:solidFill>
                <a:latin typeface="字魂105号-简雅黑" panose="00000500000000000000" pitchFamily="2" charset="-122"/>
                <a:ea typeface="字魂105号-简雅黑" panose="00000500000000000000" pitchFamily="2" charset="-122"/>
              </a:rPr>
              <a:t>商务风格团队公司介绍业务合作项目展示</a:t>
            </a:r>
            <a:endParaRPr lang="zh-CN" altLang="en-US" dirty="0">
              <a:solidFill>
                <a:schemeClr val="tx1">
                  <a:lumMod val="85000"/>
                  <a:lumOff val="15000"/>
                </a:schemeClr>
              </a:solidFill>
              <a:latin typeface="字魂105号-简雅黑" panose="00000500000000000000" pitchFamily="2" charset="-122"/>
              <a:ea typeface="字魂105号-简雅黑" panose="00000500000000000000" pitchFamily="2" charset="-122"/>
            </a:endParaRPr>
          </a:p>
        </p:txBody>
      </p:sp>
      <p:grpSp>
        <p:nvGrpSpPr>
          <p:cNvPr id="36" name="组合 35"/>
          <p:cNvGrpSpPr/>
          <p:nvPr/>
        </p:nvGrpSpPr>
        <p:grpSpPr>
          <a:xfrm>
            <a:off x="761854" y="4755358"/>
            <a:ext cx="607852" cy="485062"/>
            <a:chOff x="899592" y="2377261"/>
            <a:chExt cx="720079" cy="574619"/>
          </a:xfrm>
          <a:solidFill>
            <a:srgbClr val="006CC8"/>
          </a:solidFill>
          <a:effectLst>
            <a:outerShdw blurRad="50800" dist="38100" dir="2700000" algn="tl" rotWithShape="0">
              <a:prstClr val="black">
                <a:alpha val="40000"/>
              </a:prstClr>
            </a:outerShdw>
          </a:effectLst>
        </p:grpSpPr>
        <p:sp>
          <p:nvSpPr>
            <p:cNvPr id="37" name="圆角矩形 36"/>
            <p:cNvSpPr/>
            <p:nvPr/>
          </p:nvSpPr>
          <p:spPr>
            <a:xfrm>
              <a:off x="899592" y="2377261"/>
              <a:ext cx="720079" cy="574619"/>
            </a:xfrm>
            <a:prstGeom prst="roundRect">
              <a:avLst>
                <a:gd name="adj" fmla="val 422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srgbClr val="C00000"/>
                </a:solidFill>
                <a:latin typeface="字魂105号-简雅黑" panose="00000500000000000000" pitchFamily="2" charset="-122"/>
                <a:ea typeface="字魂105号-简雅黑" panose="00000500000000000000" pitchFamily="2" charset="-122"/>
              </a:endParaRPr>
            </a:p>
          </p:txBody>
        </p:sp>
        <p:sp>
          <p:nvSpPr>
            <p:cNvPr id="38" name="圆角矩形 37"/>
            <p:cNvSpPr/>
            <p:nvPr/>
          </p:nvSpPr>
          <p:spPr>
            <a:xfrm>
              <a:off x="920241" y="2397813"/>
              <a:ext cx="681258" cy="533516"/>
            </a:xfrm>
            <a:prstGeom prst="roundRect">
              <a:avLst>
                <a:gd name="adj" fmla="val 422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200">
                <a:solidFill>
                  <a:srgbClr val="C00000"/>
                </a:solidFill>
                <a:latin typeface="字魂105号-简雅黑" panose="00000500000000000000" pitchFamily="2" charset="-122"/>
                <a:ea typeface="字魂105号-简雅黑" panose="00000500000000000000" pitchFamily="2" charset="-122"/>
              </a:endParaRPr>
            </a:p>
          </p:txBody>
        </p:sp>
      </p:grpSp>
      <p:grpSp>
        <p:nvGrpSpPr>
          <p:cNvPr id="39" name="组合 38"/>
          <p:cNvGrpSpPr/>
          <p:nvPr/>
        </p:nvGrpSpPr>
        <p:grpSpPr>
          <a:xfrm>
            <a:off x="9355868" y="384270"/>
            <a:ext cx="2490571" cy="338554"/>
            <a:chOff x="652130" y="354201"/>
            <a:chExt cx="2490571" cy="338554"/>
          </a:xfrm>
        </p:grpSpPr>
        <p:sp>
          <p:nvSpPr>
            <p:cNvPr id="40" name="文本框 39"/>
            <p:cNvSpPr txBox="1"/>
            <p:nvPr/>
          </p:nvSpPr>
          <p:spPr>
            <a:xfrm>
              <a:off x="652130" y="354201"/>
              <a:ext cx="748923" cy="338554"/>
            </a:xfrm>
            <a:prstGeom prst="rect">
              <a:avLst/>
            </a:prstGeom>
            <a:noFill/>
          </p:spPr>
          <p:txBody>
            <a:bodyPr wrap="none" rtlCol="0">
              <a:spAutoFit/>
            </a:bodyPr>
            <a:lstStyle/>
            <a:p>
              <a:r>
                <a:rPr lang="en-US" altLang="zh-CN" sz="1600" b="1" dirty="0" smtClean="0">
                  <a:solidFill>
                    <a:schemeClr val="bg1"/>
                  </a:solidFill>
                  <a:latin typeface="字魂105号-简雅黑" panose="00000500000000000000" pitchFamily="2" charset="-122"/>
                  <a:ea typeface="字魂105号-简雅黑" panose="00000500000000000000" pitchFamily="2" charset="-122"/>
                </a:rPr>
                <a:t>LOGO</a:t>
              </a:r>
              <a:endParaRPr lang="zh-CN" altLang="en-US" sz="1600" b="1" dirty="0">
                <a:solidFill>
                  <a:schemeClr val="bg1"/>
                </a:solidFill>
                <a:latin typeface="字魂105号-简雅黑" panose="00000500000000000000" pitchFamily="2" charset="-122"/>
                <a:ea typeface="字魂105号-简雅黑" panose="00000500000000000000" pitchFamily="2" charset="-122"/>
              </a:endParaRPr>
            </a:p>
          </p:txBody>
        </p:sp>
        <p:sp>
          <p:nvSpPr>
            <p:cNvPr id="41" name="文本框 40"/>
            <p:cNvSpPr txBox="1"/>
            <p:nvPr/>
          </p:nvSpPr>
          <p:spPr>
            <a:xfrm>
              <a:off x="1336427" y="369590"/>
              <a:ext cx="902811" cy="307777"/>
            </a:xfrm>
            <a:prstGeom prst="rect">
              <a:avLst/>
            </a:prstGeom>
            <a:noFill/>
          </p:spPr>
          <p:txBody>
            <a:bodyPr wrap="none" rtlCol="0">
              <a:spAutoFit/>
            </a:bodyPr>
            <a:lstStyle/>
            <a:p>
              <a:r>
                <a:rPr lang="zh-CN" altLang="en-US" sz="1400" b="1" dirty="0" smtClean="0">
                  <a:solidFill>
                    <a:schemeClr val="bg1"/>
                  </a:solidFill>
                  <a:latin typeface="字魂105号-简雅黑" panose="00000500000000000000" pitchFamily="2" charset="-122"/>
                  <a:ea typeface="字魂105号-简雅黑" panose="00000500000000000000" pitchFamily="2" charset="-122"/>
                </a:rPr>
                <a:t>企业标志</a:t>
              </a:r>
              <a:endParaRPr lang="zh-CN" altLang="en-US" sz="1400" b="1" dirty="0">
                <a:solidFill>
                  <a:schemeClr val="bg1"/>
                </a:solidFill>
                <a:latin typeface="字魂105号-简雅黑" panose="00000500000000000000" pitchFamily="2" charset="-122"/>
                <a:ea typeface="字魂105号-简雅黑" panose="00000500000000000000" pitchFamily="2" charset="-122"/>
              </a:endParaRPr>
            </a:p>
          </p:txBody>
        </p:sp>
        <p:grpSp>
          <p:nvGrpSpPr>
            <p:cNvPr id="42" name="组合 41"/>
            <p:cNvGrpSpPr/>
            <p:nvPr/>
          </p:nvGrpSpPr>
          <p:grpSpPr>
            <a:xfrm>
              <a:off x="2444804" y="469980"/>
              <a:ext cx="697897" cy="122042"/>
              <a:chOff x="2307018" y="469980"/>
              <a:chExt cx="697897" cy="122042"/>
            </a:xfrm>
          </p:grpSpPr>
          <p:sp>
            <p:nvSpPr>
              <p:cNvPr id="43" name="椭圆 42"/>
              <p:cNvSpPr/>
              <p:nvPr/>
            </p:nvSpPr>
            <p:spPr>
              <a:xfrm>
                <a:off x="2307018" y="469980"/>
                <a:ext cx="122042" cy="1220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sp>
            <p:nvSpPr>
              <p:cNvPr id="44" name="椭圆 43"/>
              <p:cNvSpPr/>
              <p:nvPr/>
            </p:nvSpPr>
            <p:spPr>
              <a:xfrm>
                <a:off x="2594945" y="469980"/>
                <a:ext cx="122042" cy="122042"/>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sp>
            <p:nvSpPr>
              <p:cNvPr id="45" name="椭圆 44"/>
              <p:cNvSpPr/>
              <p:nvPr/>
            </p:nvSpPr>
            <p:spPr>
              <a:xfrm>
                <a:off x="2882873" y="469980"/>
                <a:ext cx="122042" cy="122042"/>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105号-简雅黑" panose="00000500000000000000" pitchFamily="2" charset="-122"/>
                  <a:ea typeface="字魂105号-简雅黑" panose="00000500000000000000" pitchFamily="2" charset="-122"/>
                </a:endParaRPr>
              </a:p>
            </p:txBody>
          </p:sp>
        </p:grpSp>
      </p:grpSp>
      <p:grpSp>
        <p:nvGrpSpPr>
          <p:cNvPr id="46" name="组合 45"/>
          <p:cNvGrpSpPr/>
          <p:nvPr/>
        </p:nvGrpSpPr>
        <p:grpSpPr>
          <a:xfrm>
            <a:off x="511728" y="5726733"/>
            <a:ext cx="1976007" cy="306705"/>
            <a:chOff x="5627877" y="4126364"/>
            <a:chExt cx="2236261" cy="347099"/>
          </a:xfrm>
        </p:grpSpPr>
        <p:sp>
          <p:nvSpPr>
            <p:cNvPr id="47" name="student-graduation-cap-shape_52041"/>
            <p:cNvSpPr>
              <a:spLocks noChangeAspect="1"/>
            </p:cNvSpPr>
            <p:nvPr/>
          </p:nvSpPr>
          <p:spPr bwMode="auto">
            <a:xfrm>
              <a:off x="5627877" y="4140490"/>
              <a:ext cx="219840" cy="26480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solidFill>
              <a:schemeClr val="bg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48" name="文本框 47"/>
            <p:cNvSpPr txBox="1"/>
            <p:nvPr/>
          </p:nvSpPr>
          <p:spPr>
            <a:xfrm>
              <a:off x="5883369" y="4126364"/>
              <a:ext cx="1980769" cy="347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培训人：</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	PPTCN</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2520546" y="5736758"/>
            <a:ext cx="2054075" cy="306705"/>
            <a:chOff x="8279277" y="4136389"/>
            <a:chExt cx="2324611" cy="347099"/>
          </a:xfrm>
        </p:grpSpPr>
        <p:sp>
          <p:nvSpPr>
            <p:cNvPr id="50" name="student-graduation-cap-shape_52041"/>
            <p:cNvSpPr>
              <a:spLocks noChangeAspect="1"/>
            </p:cNvSpPr>
            <p:nvPr/>
          </p:nvSpPr>
          <p:spPr bwMode="auto">
            <a:xfrm>
              <a:off x="8279277" y="4150513"/>
              <a:ext cx="256066" cy="264808"/>
            </a:xfrm>
            <a:custGeom>
              <a:avLst/>
              <a:gdLst>
                <a:gd name="connsiteX0" fmla="*/ 233363 w 325438"/>
                <a:gd name="connsiteY0" fmla="*/ 249238 h 336550"/>
                <a:gd name="connsiteX1" fmla="*/ 279401 w 325438"/>
                <a:gd name="connsiteY1" fmla="*/ 249238 h 336550"/>
                <a:gd name="connsiteX2" fmla="*/ 279401 w 325438"/>
                <a:gd name="connsiteY2" fmla="*/ 290513 h 336550"/>
                <a:gd name="connsiteX3" fmla="*/ 233363 w 325438"/>
                <a:gd name="connsiteY3" fmla="*/ 290513 h 336550"/>
                <a:gd name="connsiteX4" fmla="*/ 171450 w 325438"/>
                <a:gd name="connsiteY4" fmla="*/ 249238 h 336550"/>
                <a:gd name="connsiteX5" fmla="*/ 217488 w 325438"/>
                <a:gd name="connsiteY5" fmla="*/ 249238 h 336550"/>
                <a:gd name="connsiteX6" fmla="*/ 217488 w 325438"/>
                <a:gd name="connsiteY6" fmla="*/ 290513 h 336550"/>
                <a:gd name="connsiteX7" fmla="*/ 171450 w 325438"/>
                <a:gd name="connsiteY7" fmla="*/ 290513 h 336550"/>
                <a:gd name="connsiteX8" fmla="*/ 107950 w 325438"/>
                <a:gd name="connsiteY8" fmla="*/ 249238 h 336550"/>
                <a:gd name="connsiteX9" fmla="*/ 155575 w 325438"/>
                <a:gd name="connsiteY9" fmla="*/ 249238 h 336550"/>
                <a:gd name="connsiteX10" fmla="*/ 155575 w 325438"/>
                <a:gd name="connsiteY10" fmla="*/ 290513 h 336550"/>
                <a:gd name="connsiteX11" fmla="*/ 107950 w 325438"/>
                <a:gd name="connsiteY11" fmla="*/ 290513 h 336550"/>
                <a:gd name="connsiteX12" fmla="*/ 46038 w 325438"/>
                <a:gd name="connsiteY12" fmla="*/ 249238 h 336550"/>
                <a:gd name="connsiteX13" fmla="*/ 93663 w 325438"/>
                <a:gd name="connsiteY13" fmla="*/ 249238 h 336550"/>
                <a:gd name="connsiteX14" fmla="*/ 93663 w 325438"/>
                <a:gd name="connsiteY14" fmla="*/ 290513 h 336550"/>
                <a:gd name="connsiteX15" fmla="*/ 46038 w 325438"/>
                <a:gd name="connsiteY15" fmla="*/ 290513 h 336550"/>
                <a:gd name="connsiteX16" fmla="*/ 233363 w 325438"/>
                <a:gd name="connsiteY16" fmla="*/ 195263 h 336550"/>
                <a:gd name="connsiteX17" fmla="*/ 279401 w 325438"/>
                <a:gd name="connsiteY17" fmla="*/ 195263 h 336550"/>
                <a:gd name="connsiteX18" fmla="*/ 279401 w 325438"/>
                <a:gd name="connsiteY18" fmla="*/ 234951 h 336550"/>
                <a:gd name="connsiteX19" fmla="*/ 233363 w 325438"/>
                <a:gd name="connsiteY19" fmla="*/ 234951 h 336550"/>
                <a:gd name="connsiteX20" fmla="*/ 171450 w 325438"/>
                <a:gd name="connsiteY20" fmla="*/ 195263 h 336550"/>
                <a:gd name="connsiteX21" fmla="*/ 217488 w 325438"/>
                <a:gd name="connsiteY21" fmla="*/ 195263 h 336550"/>
                <a:gd name="connsiteX22" fmla="*/ 217488 w 325438"/>
                <a:gd name="connsiteY22" fmla="*/ 234951 h 336550"/>
                <a:gd name="connsiteX23" fmla="*/ 171450 w 325438"/>
                <a:gd name="connsiteY23" fmla="*/ 234951 h 336550"/>
                <a:gd name="connsiteX24" fmla="*/ 107950 w 325438"/>
                <a:gd name="connsiteY24" fmla="*/ 195263 h 336550"/>
                <a:gd name="connsiteX25" fmla="*/ 155575 w 325438"/>
                <a:gd name="connsiteY25" fmla="*/ 195263 h 336550"/>
                <a:gd name="connsiteX26" fmla="*/ 155575 w 325438"/>
                <a:gd name="connsiteY26" fmla="*/ 234951 h 336550"/>
                <a:gd name="connsiteX27" fmla="*/ 107950 w 325438"/>
                <a:gd name="connsiteY27" fmla="*/ 234951 h 336550"/>
                <a:gd name="connsiteX28" fmla="*/ 46038 w 325438"/>
                <a:gd name="connsiteY28" fmla="*/ 195263 h 336550"/>
                <a:gd name="connsiteX29" fmla="*/ 93663 w 325438"/>
                <a:gd name="connsiteY29" fmla="*/ 195263 h 336550"/>
                <a:gd name="connsiteX30" fmla="*/ 93663 w 325438"/>
                <a:gd name="connsiteY30" fmla="*/ 234951 h 336550"/>
                <a:gd name="connsiteX31" fmla="*/ 46038 w 325438"/>
                <a:gd name="connsiteY31" fmla="*/ 234951 h 336550"/>
                <a:gd name="connsiteX32" fmla="*/ 233363 w 325438"/>
                <a:gd name="connsiteY32" fmla="*/ 139700 h 336550"/>
                <a:gd name="connsiteX33" fmla="*/ 279401 w 325438"/>
                <a:gd name="connsiteY33" fmla="*/ 139700 h 336550"/>
                <a:gd name="connsiteX34" fmla="*/ 279401 w 325438"/>
                <a:gd name="connsiteY34" fmla="*/ 180975 h 336550"/>
                <a:gd name="connsiteX35" fmla="*/ 233363 w 325438"/>
                <a:gd name="connsiteY35" fmla="*/ 180975 h 336550"/>
                <a:gd name="connsiteX36" fmla="*/ 171450 w 325438"/>
                <a:gd name="connsiteY36" fmla="*/ 139700 h 336550"/>
                <a:gd name="connsiteX37" fmla="*/ 217488 w 325438"/>
                <a:gd name="connsiteY37" fmla="*/ 139700 h 336550"/>
                <a:gd name="connsiteX38" fmla="*/ 217488 w 325438"/>
                <a:gd name="connsiteY38" fmla="*/ 180975 h 336550"/>
                <a:gd name="connsiteX39" fmla="*/ 171450 w 325438"/>
                <a:gd name="connsiteY39" fmla="*/ 180975 h 336550"/>
                <a:gd name="connsiteX40" fmla="*/ 107950 w 325438"/>
                <a:gd name="connsiteY40" fmla="*/ 139700 h 336550"/>
                <a:gd name="connsiteX41" fmla="*/ 155575 w 325438"/>
                <a:gd name="connsiteY41" fmla="*/ 139700 h 336550"/>
                <a:gd name="connsiteX42" fmla="*/ 155575 w 325438"/>
                <a:gd name="connsiteY42" fmla="*/ 180975 h 336550"/>
                <a:gd name="connsiteX43" fmla="*/ 107950 w 325438"/>
                <a:gd name="connsiteY43" fmla="*/ 180975 h 336550"/>
                <a:gd name="connsiteX44" fmla="*/ 49167 w 325438"/>
                <a:gd name="connsiteY44" fmla="*/ 38100 h 336550"/>
                <a:gd name="connsiteX45" fmla="*/ 25400 w 325438"/>
                <a:gd name="connsiteY45" fmla="*/ 61753 h 336550"/>
                <a:gd name="connsiteX46" fmla="*/ 25400 w 325438"/>
                <a:gd name="connsiteY46" fmla="*/ 289085 h 336550"/>
                <a:gd name="connsiteX47" fmla="*/ 49167 w 325438"/>
                <a:gd name="connsiteY47" fmla="*/ 312738 h 336550"/>
                <a:gd name="connsiteX48" fmla="*/ 276271 w 325438"/>
                <a:gd name="connsiteY48" fmla="*/ 312738 h 336550"/>
                <a:gd name="connsiteX49" fmla="*/ 300038 w 325438"/>
                <a:gd name="connsiteY49" fmla="*/ 289085 h 336550"/>
                <a:gd name="connsiteX50" fmla="*/ 300038 w 325438"/>
                <a:gd name="connsiteY50" fmla="*/ 61753 h 336550"/>
                <a:gd name="connsiteX51" fmla="*/ 276271 w 325438"/>
                <a:gd name="connsiteY51" fmla="*/ 38100 h 336550"/>
                <a:gd name="connsiteX52" fmla="*/ 269669 w 325438"/>
                <a:gd name="connsiteY52" fmla="*/ 38100 h 336550"/>
                <a:gd name="connsiteX53" fmla="*/ 269669 w 325438"/>
                <a:gd name="connsiteY53" fmla="*/ 63067 h 336550"/>
                <a:gd name="connsiteX54" fmla="*/ 276271 w 325438"/>
                <a:gd name="connsiteY54" fmla="*/ 74894 h 336550"/>
                <a:gd name="connsiteX55" fmla="*/ 260427 w 325438"/>
                <a:gd name="connsiteY55" fmla="*/ 90662 h 336550"/>
                <a:gd name="connsiteX56" fmla="*/ 244582 w 325438"/>
                <a:gd name="connsiteY56" fmla="*/ 74894 h 336550"/>
                <a:gd name="connsiteX57" fmla="*/ 249864 w 325438"/>
                <a:gd name="connsiteY57" fmla="*/ 63067 h 336550"/>
                <a:gd name="connsiteX58" fmla="*/ 249864 w 325438"/>
                <a:gd name="connsiteY58" fmla="*/ 38100 h 336550"/>
                <a:gd name="connsiteX59" fmla="*/ 231379 w 325438"/>
                <a:gd name="connsiteY59" fmla="*/ 38100 h 336550"/>
                <a:gd name="connsiteX60" fmla="*/ 231379 w 325438"/>
                <a:gd name="connsiteY60" fmla="*/ 63067 h 336550"/>
                <a:gd name="connsiteX61" fmla="*/ 236660 w 325438"/>
                <a:gd name="connsiteY61" fmla="*/ 74894 h 336550"/>
                <a:gd name="connsiteX62" fmla="*/ 220816 w 325438"/>
                <a:gd name="connsiteY62" fmla="*/ 90662 h 336550"/>
                <a:gd name="connsiteX63" fmla="*/ 204971 w 325438"/>
                <a:gd name="connsiteY63" fmla="*/ 74894 h 336550"/>
                <a:gd name="connsiteX64" fmla="*/ 210253 w 325438"/>
                <a:gd name="connsiteY64" fmla="*/ 63067 h 336550"/>
                <a:gd name="connsiteX65" fmla="*/ 210253 w 325438"/>
                <a:gd name="connsiteY65" fmla="*/ 38100 h 336550"/>
                <a:gd name="connsiteX66" fmla="*/ 191767 w 325438"/>
                <a:gd name="connsiteY66" fmla="*/ 38100 h 336550"/>
                <a:gd name="connsiteX67" fmla="*/ 191767 w 325438"/>
                <a:gd name="connsiteY67" fmla="*/ 63067 h 336550"/>
                <a:gd name="connsiteX68" fmla="*/ 198369 w 325438"/>
                <a:gd name="connsiteY68" fmla="*/ 74894 h 336550"/>
                <a:gd name="connsiteX69" fmla="*/ 182525 w 325438"/>
                <a:gd name="connsiteY69" fmla="*/ 90662 h 336550"/>
                <a:gd name="connsiteX70" fmla="*/ 166680 w 325438"/>
                <a:gd name="connsiteY70" fmla="*/ 74894 h 336550"/>
                <a:gd name="connsiteX71" fmla="*/ 171962 w 325438"/>
                <a:gd name="connsiteY71" fmla="*/ 63067 h 336550"/>
                <a:gd name="connsiteX72" fmla="*/ 171962 w 325438"/>
                <a:gd name="connsiteY72" fmla="*/ 38100 h 336550"/>
                <a:gd name="connsiteX73" fmla="*/ 153476 w 325438"/>
                <a:gd name="connsiteY73" fmla="*/ 38100 h 336550"/>
                <a:gd name="connsiteX74" fmla="*/ 153476 w 325438"/>
                <a:gd name="connsiteY74" fmla="*/ 63067 h 336550"/>
                <a:gd name="connsiteX75" fmla="*/ 158758 w 325438"/>
                <a:gd name="connsiteY75" fmla="*/ 74894 h 336550"/>
                <a:gd name="connsiteX76" fmla="*/ 142913 w 325438"/>
                <a:gd name="connsiteY76" fmla="*/ 90662 h 336550"/>
                <a:gd name="connsiteX77" fmla="*/ 127069 w 325438"/>
                <a:gd name="connsiteY77" fmla="*/ 74894 h 336550"/>
                <a:gd name="connsiteX78" fmla="*/ 133671 w 325438"/>
                <a:gd name="connsiteY78" fmla="*/ 63067 h 336550"/>
                <a:gd name="connsiteX79" fmla="*/ 133671 w 325438"/>
                <a:gd name="connsiteY79" fmla="*/ 38100 h 336550"/>
                <a:gd name="connsiteX80" fmla="*/ 115186 w 325438"/>
                <a:gd name="connsiteY80" fmla="*/ 38100 h 336550"/>
                <a:gd name="connsiteX81" fmla="*/ 115186 w 325438"/>
                <a:gd name="connsiteY81" fmla="*/ 63067 h 336550"/>
                <a:gd name="connsiteX82" fmla="*/ 120467 w 325438"/>
                <a:gd name="connsiteY82" fmla="*/ 74894 h 336550"/>
                <a:gd name="connsiteX83" fmla="*/ 104623 w 325438"/>
                <a:gd name="connsiteY83" fmla="*/ 90662 h 336550"/>
                <a:gd name="connsiteX84" fmla="*/ 88778 w 325438"/>
                <a:gd name="connsiteY84" fmla="*/ 74894 h 336550"/>
                <a:gd name="connsiteX85" fmla="*/ 94060 w 325438"/>
                <a:gd name="connsiteY85" fmla="*/ 63067 h 336550"/>
                <a:gd name="connsiteX86" fmla="*/ 94060 w 325438"/>
                <a:gd name="connsiteY86" fmla="*/ 38100 h 336550"/>
                <a:gd name="connsiteX87" fmla="*/ 75574 w 325438"/>
                <a:gd name="connsiteY87" fmla="*/ 38100 h 336550"/>
                <a:gd name="connsiteX88" fmla="*/ 75574 w 325438"/>
                <a:gd name="connsiteY88" fmla="*/ 63067 h 336550"/>
                <a:gd name="connsiteX89" fmla="*/ 80856 w 325438"/>
                <a:gd name="connsiteY89" fmla="*/ 74894 h 336550"/>
                <a:gd name="connsiteX90" fmla="*/ 65011 w 325438"/>
                <a:gd name="connsiteY90" fmla="*/ 90662 h 336550"/>
                <a:gd name="connsiteX91" fmla="*/ 49167 w 325438"/>
                <a:gd name="connsiteY91" fmla="*/ 74894 h 336550"/>
                <a:gd name="connsiteX92" fmla="*/ 55769 w 325438"/>
                <a:gd name="connsiteY92" fmla="*/ 63067 h 336550"/>
                <a:gd name="connsiteX93" fmla="*/ 55769 w 325438"/>
                <a:gd name="connsiteY93" fmla="*/ 38100 h 336550"/>
                <a:gd name="connsiteX94" fmla="*/ 49167 w 325438"/>
                <a:gd name="connsiteY94" fmla="*/ 38100 h 336550"/>
                <a:gd name="connsiteX95" fmla="*/ 65315 w 325438"/>
                <a:gd name="connsiteY95" fmla="*/ 4763 h 336550"/>
                <a:gd name="connsiteX96" fmla="*/ 61913 w 325438"/>
                <a:gd name="connsiteY96" fmla="*/ 10110 h 336550"/>
                <a:gd name="connsiteX97" fmla="*/ 61913 w 325438"/>
                <a:gd name="connsiteY97" fmla="*/ 75616 h 336550"/>
                <a:gd name="connsiteX98" fmla="*/ 65315 w 325438"/>
                <a:gd name="connsiteY98" fmla="*/ 80963 h 336550"/>
                <a:gd name="connsiteX99" fmla="*/ 69851 w 325438"/>
                <a:gd name="connsiteY99" fmla="*/ 75616 h 336550"/>
                <a:gd name="connsiteX100" fmla="*/ 69851 w 325438"/>
                <a:gd name="connsiteY100" fmla="*/ 10110 h 336550"/>
                <a:gd name="connsiteX101" fmla="*/ 65315 w 325438"/>
                <a:gd name="connsiteY101" fmla="*/ 4763 h 336550"/>
                <a:gd name="connsiteX102" fmla="*/ 104776 w 325438"/>
                <a:gd name="connsiteY102" fmla="*/ 4763 h 336550"/>
                <a:gd name="connsiteX103" fmla="*/ 100013 w 325438"/>
                <a:gd name="connsiteY103" fmla="*/ 10110 h 336550"/>
                <a:gd name="connsiteX104" fmla="*/ 100013 w 325438"/>
                <a:gd name="connsiteY104" fmla="*/ 75616 h 336550"/>
                <a:gd name="connsiteX105" fmla="*/ 104776 w 325438"/>
                <a:gd name="connsiteY105" fmla="*/ 80963 h 336550"/>
                <a:gd name="connsiteX106" fmla="*/ 109538 w 325438"/>
                <a:gd name="connsiteY106" fmla="*/ 75616 h 336550"/>
                <a:gd name="connsiteX107" fmla="*/ 109538 w 325438"/>
                <a:gd name="connsiteY107" fmla="*/ 10110 h 336550"/>
                <a:gd name="connsiteX108" fmla="*/ 104776 w 325438"/>
                <a:gd name="connsiteY108" fmla="*/ 4763 h 336550"/>
                <a:gd name="connsiteX109" fmla="*/ 142876 w 325438"/>
                <a:gd name="connsiteY109" fmla="*/ 4763 h 336550"/>
                <a:gd name="connsiteX110" fmla="*/ 138113 w 325438"/>
                <a:gd name="connsiteY110" fmla="*/ 10110 h 336550"/>
                <a:gd name="connsiteX111" fmla="*/ 138113 w 325438"/>
                <a:gd name="connsiteY111" fmla="*/ 75616 h 336550"/>
                <a:gd name="connsiteX112" fmla="*/ 142876 w 325438"/>
                <a:gd name="connsiteY112" fmla="*/ 80963 h 336550"/>
                <a:gd name="connsiteX113" fmla="*/ 147638 w 325438"/>
                <a:gd name="connsiteY113" fmla="*/ 75616 h 336550"/>
                <a:gd name="connsiteX114" fmla="*/ 147638 w 325438"/>
                <a:gd name="connsiteY114" fmla="*/ 10110 h 336550"/>
                <a:gd name="connsiteX115" fmla="*/ 142876 w 325438"/>
                <a:gd name="connsiteY115" fmla="*/ 4763 h 336550"/>
                <a:gd name="connsiteX116" fmla="*/ 182563 w 325438"/>
                <a:gd name="connsiteY116" fmla="*/ 4763 h 336550"/>
                <a:gd name="connsiteX117" fmla="*/ 177800 w 325438"/>
                <a:gd name="connsiteY117" fmla="*/ 10110 h 336550"/>
                <a:gd name="connsiteX118" fmla="*/ 177800 w 325438"/>
                <a:gd name="connsiteY118" fmla="*/ 75616 h 336550"/>
                <a:gd name="connsiteX119" fmla="*/ 182563 w 325438"/>
                <a:gd name="connsiteY119" fmla="*/ 80963 h 336550"/>
                <a:gd name="connsiteX120" fmla="*/ 187325 w 325438"/>
                <a:gd name="connsiteY120" fmla="*/ 75616 h 336550"/>
                <a:gd name="connsiteX121" fmla="*/ 187325 w 325438"/>
                <a:gd name="connsiteY121" fmla="*/ 10110 h 336550"/>
                <a:gd name="connsiteX122" fmla="*/ 182563 w 325438"/>
                <a:gd name="connsiteY122" fmla="*/ 4763 h 336550"/>
                <a:gd name="connsiteX123" fmla="*/ 220663 w 325438"/>
                <a:gd name="connsiteY123" fmla="*/ 4763 h 336550"/>
                <a:gd name="connsiteX124" fmla="*/ 215900 w 325438"/>
                <a:gd name="connsiteY124" fmla="*/ 10110 h 336550"/>
                <a:gd name="connsiteX125" fmla="*/ 215900 w 325438"/>
                <a:gd name="connsiteY125" fmla="*/ 75616 h 336550"/>
                <a:gd name="connsiteX126" fmla="*/ 220663 w 325438"/>
                <a:gd name="connsiteY126" fmla="*/ 80963 h 336550"/>
                <a:gd name="connsiteX127" fmla="*/ 225425 w 325438"/>
                <a:gd name="connsiteY127" fmla="*/ 75616 h 336550"/>
                <a:gd name="connsiteX128" fmla="*/ 225425 w 325438"/>
                <a:gd name="connsiteY128" fmla="*/ 10110 h 336550"/>
                <a:gd name="connsiteX129" fmla="*/ 220663 w 325438"/>
                <a:gd name="connsiteY129" fmla="*/ 4763 h 336550"/>
                <a:gd name="connsiteX130" fmla="*/ 260124 w 325438"/>
                <a:gd name="connsiteY130" fmla="*/ 4763 h 336550"/>
                <a:gd name="connsiteX131" fmla="*/ 255588 w 325438"/>
                <a:gd name="connsiteY131" fmla="*/ 10110 h 336550"/>
                <a:gd name="connsiteX132" fmla="*/ 255588 w 325438"/>
                <a:gd name="connsiteY132" fmla="*/ 75616 h 336550"/>
                <a:gd name="connsiteX133" fmla="*/ 260124 w 325438"/>
                <a:gd name="connsiteY133" fmla="*/ 80963 h 336550"/>
                <a:gd name="connsiteX134" fmla="*/ 263526 w 325438"/>
                <a:gd name="connsiteY134" fmla="*/ 75616 h 336550"/>
                <a:gd name="connsiteX135" fmla="*/ 263526 w 325438"/>
                <a:gd name="connsiteY135" fmla="*/ 10110 h 336550"/>
                <a:gd name="connsiteX136" fmla="*/ 260124 w 325438"/>
                <a:gd name="connsiteY136" fmla="*/ 4763 h 336550"/>
                <a:gd name="connsiteX137" fmla="*/ 64823 w 325438"/>
                <a:gd name="connsiteY137" fmla="*/ 0 h 336550"/>
                <a:gd name="connsiteX138" fmla="*/ 75406 w 325438"/>
                <a:gd name="connsiteY138" fmla="*/ 10517 h 336550"/>
                <a:gd name="connsiteX139" fmla="*/ 75406 w 325438"/>
                <a:gd name="connsiteY139" fmla="*/ 14461 h 336550"/>
                <a:gd name="connsiteX140" fmla="*/ 93927 w 325438"/>
                <a:gd name="connsiteY140" fmla="*/ 14461 h 336550"/>
                <a:gd name="connsiteX141" fmla="*/ 93927 w 325438"/>
                <a:gd name="connsiteY141" fmla="*/ 10517 h 336550"/>
                <a:gd name="connsiteX142" fmla="*/ 104511 w 325438"/>
                <a:gd name="connsiteY142" fmla="*/ 0 h 336550"/>
                <a:gd name="connsiteX143" fmla="*/ 115094 w 325438"/>
                <a:gd name="connsiteY143" fmla="*/ 10517 h 336550"/>
                <a:gd name="connsiteX144" fmla="*/ 115094 w 325438"/>
                <a:gd name="connsiteY144" fmla="*/ 14461 h 336550"/>
                <a:gd name="connsiteX145" fmla="*/ 133615 w 325438"/>
                <a:gd name="connsiteY145" fmla="*/ 14461 h 336550"/>
                <a:gd name="connsiteX146" fmla="*/ 133615 w 325438"/>
                <a:gd name="connsiteY146" fmla="*/ 10517 h 336550"/>
                <a:gd name="connsiteX147" fmla="*/ 142875 w 325438"/>
                <a:gd name="connsiteY147" fmla="*/ 0 h 336550"/>
                <a:gd name="connsiteX148" fmla="*/ 153459 w 325438"/>
                <a:gd name="connsiteY148" fmla="*/ 10517 h 336550"/>
                <a:gd name="connsiteX149" fmla="*/ 153459 w 325438"/>
                <a:gd name="connsiteY149" fmla="*/ 14461 h 336550"/>
                <a:gd name="connsiteX150" fmla="*/ 171980 w 325438"/>
                <a:gd name="connsiteY150" fmla="*/ 14461 h 336550"/>
                <a:gd name="connsiteX151" fmla="*/ 171980 w 325438"/>
                <a:gd name="connsiteY151" fmla="*/ 10517 h 336550"/>
                <a:gd name="connsiteX152" fmla="*/ 182563 w 325438"/>
                <a:gd name="connsiteY152" fmla="*/ 0 h 336550"/>
                <a:gd name="connsiteX153" fmla="*/ 191823 w 325438"/>
                <a:gd name="connsiteY153" fmla="*/ 10517 h 336550"/>
                <a:gd name="connsiteX154" fmla="*/ 191823 w 325438"/>
                <a:gd name="connsiteY154" fmla="*/ 14461 h 336550"/>
                <a:gd name="connsiteX155" fmla="*/ 210344 w 325438"/>
                <a:gd name="connsiteY155" fmla="*/ 14461 h 336550"/>
                <a:gd name="connsiteX156" fmla="*/ 210344 w 325438"/>
                <a:gd name="connsiteY156" fmla="*/ 10517 h 336550"/>
                <a:gd name="connsiteX157" fmla="*/ 220927 w 325438"/>
                <a:gd name="connsiteY157" fmla="*/ 0 h 336550"/>
                <a:gd name="connsiteX158" fmla="*/ 231511 w 325438"/>
                <a:gd name="connsiteY158" fmla="*/ 10517 h 336550"/>
                <a:gd name="connsiteX159" fmla="*/ 231511 w 325438"/>
                <a:gd name="connsiteY159" fmla="*/ 14461 h 336550"/>
                <a:gd name="connsiteX160" fmla="*/ 250032 w 325438"/>
                <a:gd name="connsiteY160" fmla="*/ 14461 h 336550"/>
                <a:gd name="connsiteX161" fmla="*/ 250032 w 325438"/>
                <a:gd name="connsiteY161" fmla="*/ 10517 h 336550"/>
                <a:gd name="connsiteX162" fmla="*/ 260615 w 325438"/>
                <a:gd name="connsiteY162" fmla="*/ 0 h 336550"/>
                <a:gd name="connsiteX163" fmla="*/ 269875 w 325438"/>
                <a:gd name="connsiteY163" fmla="*/ 10517 h 336550"/>
                <a:gd name="connsiteX164" fmla="*/ 269875 w 325438"/>
                <a:gd name="connsiteY164" fmla="*/ 14461 h 336550"/>
                <a:gd name="connsiteX165" fmla="*/ 276490 w 325438"/>
                <a:gd name="connsiteY165" fmla="*/ 14461 h 336550"/>
                <a:gd name="connsiteX166" fmla="*/ 325438 w 325438"/>
                <a:gd name="connsiteY166" fmla="*/ 61789 h 336550"/>
                <a:gd name="connsiteX167" fmla="*/ 325438 w 325438"/>
                <a:gd name="connsiteY167" fmla="*/ 289223 h 336550"/>
                <a:gd name="connsiteX168" fmla="*/ 276490 w 325438"/>
                <a:gd name="connsiteY168" fmla="*/ 336550 h 336550"/>
                <a:gd name="connsiteX169" fmla="*/ 48948 w 325438"/>
                <a:gd name="connsiteY169" fmla="*/ 336550 h 336550"/>
                <a:gd name="connsiteX170" fmla="*/ 0 w 325438"/>
                <a:gd name="connsiteY170" fmla="*/ 289223 h 336550"/>
                <a:gd name="connsiteX171" fmla="*/ 0 w 325438"/>
                <a:gd name="connsiteY171" fmla="*/ 61789 h 336550"/>
                <a:gd name="connsiteX172" fmla="*/ 48948 w 325438"/>
                <a:gd name="connsiteY172" fmla="*/ 14461 h 336550"/>
                <a:gd name="connsiteX173" fmla="*/ 55563 w 325438"/>
                <a:gd name="connsiteY173" fmla="*/ 14461 h 336550"/>
                <a:gd name="connsiteX174" fmla="*/ 55563 w 325438"/>
                <a:gd name="connsiteY174" fmla="*/ 10517 h 336550"/>
                <a:gd name="connsiteX175" fmla="*/ 64823 w 325438"/>
                <a:gd name="connsiteY1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25438" h="336550">
                  <a:moveTo>
                    <a:pt x="233363" y="249238"/>
                  </a:moveTo>
                  <a:lnTo>
                    <a:pt x="279401" y="249238"/>
                  </a:lnTo>
                  <a:lnTo>
                    <a:pt x="279401" y="290513"/>
                  </a:lnTo>
                  <a:lnTo>
                    <a:pt x="233363" y="290513"/>
                  </a:lnTo>
                  <a:close/>
                  <a:moveTo>
                    <a:pt x="171450" y="249238"/>
                  </a:moveTo>
                  <a:lnTo>
                    <a:pt x="217488" y="249238"/>
                  </a:lnTo>
                  <a:lnTo>
                    <a:pt x="217488" y="290513"/>
                  </a:lnTo>
                  <a:lnTo>
                    <a:pt x="171450" y="290513"/>
                  </a:lnTo>
                  <a:close/>
                  <a:moveTo>
                    <a:pt x="107950" y="249238"/>
                  </a:moveTo>
                  <a:lnTo>
                    <a:pt x="155575" y="249238"/>
                  </a:lnTo>
                  <a:lnTo>
                    <a:pt x="155575" y="290513"/>
                  </a:lnTo>
                  <a:lnTo>
                    <a:pt x="107950" y="290513"/>
                  </a:lnTo>
                  <a:close/>
                  <a:moveTo>
                    <a:pt x="46038" y="249238"/>
                  </a:moveTo>
                  <a:lnTo>
                    <a:pt x="93663" y="249238"/>
                  </a:lnTo>
                  <a:lnTo>
                    <a:pt x="93663" y="290513"/>
                  </a:lnTo>
                  <a:lnTo>
                    <a:pt x="46038" y="290513"/>
                  </a:lnTo>
                  <a:close/>
                  <a:moveTo>
                    <a:pt x="233363" y="195263"/>
                  </a:moveTo>
                  <a:lnTo>
                    <a:pt x="279401" y="195263"/>
                  </a:lnTo>
                  <a:lnTo>
                    <a:pt x="279401" y="234951"/>
                  </a:lnTo>
                  <a:lnTo>
                    <a:pt x="233363" y="234951"/>
                  </a:lnTo>
                  <a:close/>
                  <a:moveTo>
                    <a:pt x="171450" y="195263"/>
                  </a:moveTo>
                  <a:lnTo>
                    <a:pt x="217488" y="195263"/>
                  </a:lnTo>
                  <a:lnTo>
                    <a:pt x="217488" y="234951"/>
                  </a:lnTo>
                  <a:lnTo>
                    <a:pt x="171450" y="234951"/>
                  </a:lnTo>
                  <a:close/>
                  <a:moveTo>
                    <a:pt x="107950" y="195263"/>
                  </a:moveTo>
                  <a:lnTo>
                    <a:pt x="155575" y="195263"/>
                  </a:lnTo>
                  <a:lnTo>
                    <a:pt x="155575" y="234951"/>
                  </a:lnTo>
                  <a:lnTo>
                    <a:pt x="107950" y="234951"/>
                  </a:lnTo>
                  <a:close/>
                  <a:moveTo>
                    <a:pt x="46038" y="195263"/>
                  </a:moveTo>
                  <a:lnTo>
                    <a:pt x="93663" y="195263"/>
                  </a:lnTo>
                  <a:lnTo>
                    <a:pt x="93663" y="234951"/>
                  </a:lnTo>
                  <a:lnTo>
                    <a:pt x="46038" y="234951"/>
                  </a:lnTo>
                  <a:close/>
                  <a:moveTo>
                    <a:pt x="233363" y="139700"/>
                  </a:moveTo>
                  <a:lnTo>
                    <a:pt x="279401" y="139700"/>
                  </a:lnTo>
                  <a:lnTo>
                    <a:pt x="279401" y="180975"/>
                  </a:lnTo>
                  <a:lnTo>
                    <a:pt x="233363" y="180975"/>
                  </a:lnTo>
                  <a:close/>
                  <a:moveTo>
                    <a:pt x="171450" y="139700"/>
                  </a:moveTo>
                  <a:lnTo>
                    <a:pt x="217488" y="139700"/>
                  </a:lnTo>
                  <a:lnTo>
                    <a:pt x="217488" y="180975"/>
                  </a:lnTo>
                  <a:lnTo>
                    <a:pt x="171450" y="180975"/>
                  </a:lnTo>
                  <a:close/>
                  <a:moveTo>
                    <a:pt x="107950" y="139700"/>
                  </a:moveTo>
                  <a:lnTo>
                    <a:pt x="155575" y="139700"/>
                  </a:lnTo>
                  <a:lnTo>
                    <a:pt x="155575" y="180975"/>
                  </a:lnTo>
                  <a:lnTo>
                    <a:pt x="107950" y="180975"/>
                  </a:lnTo>
                  <a:close/>
                  <a:moveTo>
                    <a:pt x="49167" y="38100"/>
                  </a:moveTo>
                  <a:cubicBezTo>
                    <a:pt x="35963" y="38100"/>
                    <a:pt x="25400" y="48613"/>
                    <a:pt x="25400" y="61753"/>
                  </a:cubicBezTo>
                  <a:cubicBezTo>
                    <a:pt x="25400" y="61753"/>
                    <a:pt x="25400" y="61753"/>
                    <a:pt x="25400" y="289085"/>
                  </a:cubicBezTo>
                  <a:cubicBezTo>
                    <a:pt x="25400" y="302226"/>
                    <a:pt x="35963" y="312738"/>
                    <a:pt x="49167" y="312738"/>
                  </a:cubicBezTo>
                  <a:cubicBezTo>
                    <a:pt x="49167" y="312738"/>
                    <a:pt x="49167" y="312738"/>
                    <a:pt x="276271" y="312738"/>
                  </a:cubicBezTo>
                  <a:cubicBezTo>
                    <a:pt x="289475" y="312738"/>
                    <a:pt x="300038" y="302226"/>
                    <a:pt x="300038" y="289085"/>
                  </a:cubicBezTo>
                  <a:cubicBezTo>
                    <a:pt x="300038" y="289085"/>
                    <a:pt x="300038" y="289085"/>
                    <a:pt x="300038" y="61753"/>
                  </a:cubicBezTo>
                  <a:cubicBezTo>
                    <a:pt x="300038" y="48613"/>
                    <a:pt x="289475" y="38100"/>
                    <a:pt x="276271" y="38100"/>
                  </a:cubicBezTo>
                  <a:cubicBezTo>
                    <a:pt x="276271" y="38100"/>
                    <a:pt x="276271" y="38100"/>
                    <a:pt x="269669" y="38100"/>
                  </a:cubicBezTo>
                  <a:cubicBezTo>
                    <a:pt x="269669" y="38100"/>
                    <a:pt x="269669" y="38100"/>
                    <a:pt x="269669" y="63067"/>
                  </a:cubicBezTo>
                  <a:cubicBezTo>
                    <a:pt x="273631" y="65695"/>
                    <a:pt x="276271" y="70951"/>
                    <a:pt x="276271" y="74894"/>
                  </a:cubicBezTo>
                  <a:cubicBezTo>
                    <a:pt x="276271" y="84092"/>
                    <a:pt x="268349" y="90662"/>
                    <a:pt x="260427" y="90662"/>
                  </a:cubicBezTo>
                  <a:cubicBezTo>
                    <a:pt x="251184" y="90662"/>
                    <a:pt x="244582" y="84092"/>
                    <a:pt x="244582" y="74894"/>
                  </a:cubicBezTo>
                  <a:cubicBezTo>
                    <a:pt x="244582" y="70951"/>
                    <a:pt x="245903" y="65695"/>
                    <a:pt x="249864" y="63067"/>
                  </a:cubicBezTo>
                  <a:cubicBezTo>
                    <a:pt x="249864" y="63067"/>
                    <a:pt x="249864" y="63067"/>
                    <a:pt x="249864" y="38100"/>
                  </a:cubicBezTo>
                  <a:cubicBezTo>
                    <a:pt x="249864" y="38100"/>
                    <a:pt x="249864" y="38100"/>
                    <a:pt x="231379" y="38100"/>
                  </a:cubicBezTo>
                  <a:cubicBezTo>
                    <a:pt x="231379" y="38100"/>
                    <a:pt x="231379" y="38100"/>
                    <a:pt x="231379" y="63067"/>
                  </a:cubicBezTo>
                  <a:cubicBezTo>
                    <a:pt x="234019" y="65695"/>
                    <a:pt x="236660" y="70951"/>
                    <a:pt x="236660" y="74894"/>
                  </a:cubicBezTo>
                  <a:cubicBezTo>
                    <a:pt x="236660" y="84092"/>
                    <a:pt x="230058" y="90662"/>
                    <a:pt x="220816" y="90662"/>
                  </a:cubicBezTo>
                  <a:cubicBezTo>
                    <a:pt x="212893" y="90662"/>
                    <a:pt x="204971" y="84092"/>
                    <a:pt x="204971" y="74894"/>
                  </a:cubicBezTo>
                  <a:cubicBezTo>
                    <a:pt x="204971" y="70951"/>
                    <a:pt x="207612" y="65695"/>
                    <a:pt x="210253" y="63067"/>
                  </a:cubicBezTo>
                  <a:cubicBezTo>
                    <a:pt x="210253" y="63067"/>
                    <a:pt x="210253" y="63067"/>
                    <a:pt x="210253" y="38100"/>
                  </a:cubicBezTo>
                  <a:cubicBezTo>
                    <a:pt x="210253" y="38100"/>
                    <a:pt x="210253" y="38100"/>
                    <a:pt x="191767" y="38100"/>
                  </a:cubicBezTo>
                  <a:cubicBezTo>
                    <a:pt x="191767" y="38100"/>
                    <a:pt x="191767" y="38100"/>
                    <a:pt x="191767" y="63067"/>
                  </a:cubicBezTo>
                  <a:cubicBezTo>
                    <a:pt x="195728" y="65695"/>
                    <a:pt x="198369" y="70951"/>
                    <a:pt x="198369" y="74894"/>
                  </a:cubicBezTo>
                  <a:cubicBezTo>
                    <a:pt x="198369" y="84092"/>
                    <a:pt x="190447" y="90662"/>
                    <a:pt x="182525" y="90662"/>
                  </a:cubicBezTo>
                  <a:cubicBezTo>
                    <a:pt x="173282" y="90662"/>
                    <a:pt x="166680" y="84092"/>
                    <a:pt x="166680" y="74894"/>
                  </a:cubicBezTo>
                  <a:cubicBezTo>
                    <a:pt x="166680" y="70951"/>
                    <a:pt x="168001" y="65695"/>
                    <a:pt x="171962" y="63067"/>
                  </a:cubicBezTo>
                  <a:cubicBezTo>
                    <a:pt x="171962" y="63067"/>
                    <a:pt x="171962" y="63067"/>
                    <a:pt x="171962" y="38100"/>
                  </a:cubicBezTo>
                  <a:cubicBezTo>
                    <a:pt x="171962" y="38100"/>
                    <a:pt x="171962" y="38100"/>
                    <a:pt x="153476" y="38100"/>
                  </a:cubicBezTo>
                  <a:cubicBezTo>
                    <a:pt x="153476" y="38100"/>
                    <a:pt x="153476" y="38100"/>
                    <a:pt x="153476" y="63067"/>
                  </a:cubicBezTo>
                  <a:cubicBezTo>
                    <a:pt x="157438" y="65695"/>
                    <a:pt x="158758" y="70951"/>
                    <a:pt x="158758" y="74894"/>
                  </a:cubicBezTo>
                  <a:cubicBezTo>
                    <a:pt x="158758" y="84092"/>
                    <a:pt x="152156" y="90662"/>
                    <a:pt x="142913" y="90662"/>
                  </a:cubicBezTo>
                  <a:cubicBezTo>
                    <a:pt x="134991" y="90662"/>
                    <a:pt x="127069" y="84092"/>
                    <a:pt x="127069" y="74894"/>
                  </a:cubicBezTo>
                  <a:cubicBezTo>
                    <a:pt x="127069" y="70951"/>
                    <a:pt x="129710" y="65695"/>
                    <a:pt x="133671" y="63067"/>
                  </a:cubicBezTo>
                  <a:cubicBezTo>
                    <a:pt x="133671" y="63067"/>
                    <a:pt x="133671" y="63067"/>
                    <a:pt x="133671" y="38100"/>
                  </a:cubicBezTo>
                  <a:cubicBezTo>
                    <a:pt x="133671" y="38100"/>
                    <a:pt x="133671" y="38100"/>
                    <a:pt x="115186" y="38100"/>
                  </a:cubicBezTo>
                  <a:cubicBezTo>
                    <a:pt x="115186" y="38100"/>
                    <a:pt x="115186" y="38100"/>
                    <a:pt x="115186" y="63067"/>
                  </a:cubicBezTo>
                  <a:cubicBezTo>
                    <a:pt x="117826" y="65695"/>
                    <a:pt x="120467" y="70951"/>
                    <a:pt x="120467" y="74894"/>
                  </a:cubicBezTo>
                  <a:cubicBezTo>
                    <a:pt x="120467" y="84092"/>
                    <a:pt x="112545" y="90662"/>
                    <a:pt x="104623" y="90662"/>
                  </a:cubicBezTo>
                  <a:cubicBezTo>
                    <a:pt x="95380" y="90662"/>
                    <a:pt x="88778" y="84092"/>
                    <a:pt x="88778" y="74894"/>
                  </a:cubicBezTo>
                  <a:cubicBezTo>
                    <a:pt x="88778" y="70951"/>
                    <a:pt x="91419" y="65695"/>
                    <a:pt x="94060" y="63067"/>
                  </a:cubicBezTo>
                  <a:cubicBezTo>
                    <a:pt x="94060" y="63067"/>
                    <a:pt x="94060" y="63067"/>
                    <a:pt x="94060" y="38100"/>
                  </a:cubicBezTo>
                  <a:cubicBezTo>
                    <a:pt x="94060" y="38100"/>
                    <a:pt x="94060" y="38100"/>
                    <a:pt x="75574" y="38100"/>
                  </a:cubicBezTo>
                  <a:cubicBezTo>
                    <a:pt x="75574" y="38100"/>
                    <a:pt x="75574" y="38100"/>
                    <a:pt x="75574" y="63067"/>
                  </a:cubicBezTo>
                  <a:cubicBezTo>
                    <a:pt x="79535" y="65695"/>
                    <a:pt x="80856" y="70951"/>
                    <a:pt x="80856" y="74894"/>
                  </a:cubicBezTo>
                  <a:cubicBezTo>
                    <a:pt x="80856" y="84092"/>
                    <a:pt x="74254" y="90662"/>
                    <a:pt x="65011" y="90662"/>
                  </a:cubicBezTo>
                  <a:cubicBezTo>
                    <a:pt x="57089" y="90662"/>
                    <a:pt x="49167" y="84092"/>
                    <a:pt x="49167" y="74894"/>
                  </a:cubicBezTo>
                  <a:cubicBezTo>
                    <a:pt x="49167" y="70951"/>
                    <a:pt x="51808" y="65695"/>
                    <a:pt x="55769" y="63067"/>
                  </a:cubicBezTo>
                  <a:cubicBezTo>
                    <a:pt x="55769" y="63067"/>
                    <a:pt x="55769" y="63067"/>
                    <a:pt x="55769" y="38100"/>
                  </a:cubicBezTo>
                  <a:cubicBezTo>
                    <a:pt x="55769" y="38100"/>
                    <a:pt x="55769" y="38100"/>
                    <a:pt x="49167" y="38100"/>
                  </a:cubicBezTo>
                  <a:close/>
                  <a:moveTo>
                    <a:pt x="65315" y="4763"/>
                  </a:moveTo>
                  <a:cubicBezTo>
                    <a:pt x="63047" y="4763"/>
                    <a:pt x="61913" y="7437"/>
                    <a:pt x="61913" y="10110"/>
                  </a:cubicBezTo>
                  <a:lnTo>
                    <a:pt x="61913" y="75616"/>
                  </a:lnTo>
                  <a:cubicBezTo>
                    <a:pt x="61913" y="79626"/>
                    <a:pt x="63047" y="80963"/>
                    <a:pt x="65315" y="80963"/>
                  </a:cubicBezTo>
                  <a:cubicBezTo>
                    <a:pt x="68717" y="80963"/>
                    <a:pt x="69851" y="79626"/>
                    <a:pt x="69851" y="75616"/>
                  </a:cubicBezTo>
                  <a:cubicBezTo>
                    <a:pt x="69851" y="75616"/>
                    <a:pt x="69851" y="75616"/>
                    <a:pt x="69851" y="10110"/>
                  </a:cubicBezTo>
                  <a:cubicBezTo>
                    <a:pt x="69851" y="7437"/>
                    <a:pt x="68717" y="4763"/>
                    <a:pt x="65315" y="4763"/>
                  </a:cubicBezTo>
                  <a:close/>
                  <a:moveTo>
                    <a:pt x="104776" y="4763"/>
                  </a:moveTo>
                  <a:cubicBezTo>
                    <a:pt x="102394" y="4763"/>
                    <a:pt x="100013" y="7437"/>
                    <a:pt x="100013" y="10110"/>
                  </a:cubicBezTo>
                  <a:lnTo>
                    <a:pt x="100013" y="75616"/>
                  </a:lnTo>
                  <a:cubicBezTo>
                    <a:pt x="100013" y="79626"/>
                    <a:pt x="102394" y="80963"/>
                    <a:pt x="104776" y="80963"/>
                  </a:cubicBezTo>
                  <a:cubicBezTo>
                    <a:pt x="107157" y="80963"/>
                    <a:pt x="109538" y="79626"/>
                    <a:pt x="109538" y="75616"/>
                  </a:cubicBezTo>
                  <a:cubicBezTo>
                    <a:pt x="109538" y="75616"/>
                    <a:pt x="109538" y="75616"/>
                    <a:pt x="109538" y="10110"/>
                  </a:cubicBezTo>
                  <a:cubicBezTo>
                    <a:pt x="109538" y="7437"/>
                    <a:pt x="107157" y="4763"/>
                    <a:pt x="104776" y="4763"/>
                  </a:cubicBezTo>
                  <a:close/>
                  <a:moveTo>
                    <a:pt x="142876" y="4763"/>
                  </a:moveTo>
                  <a:cubicBezTo>
                    <a:pt x="140494" y="4763"/>
                    <a:pt x="138113" y="7437"/>
                    <a:pt x="138113" y="10110"/>
                  </a:cubicBezTo>
                  <a:lnTo>
                    <a:pt x="138113" y="75616"/>
                  </a:lnTo>
                  <a:cubicBezTo>
                    <a:pt x="138113" y="79626"/>
                    <a:pt x="140494" y="80963"/>
                    <a:pt x="142876" y="80963"/>
                  </a:cubicBezTo>
                  <a:cubicBezTo>
                    <a:pt x="145257" y="80963"/>
                    <a:pt x="147638" y="79626"/>
                    <a:pt x="147638" y="75616"/>
                  </a:cubicBezTo>
                  <a:cubicBezTo>
                    <a:pt x="147638" y="75616"/>
                    <a:pt x="147638" y="75616"/>
                    <a:pt x="147638" y="10110"/>
                  </a:cubicBezTo>
                  <a:cubicBezTo>
                    <a:pt x="147638" y="7437"/>
                    <a:pt x="145257" y="4763"/>
                    <a:pt x="142876" y="4763"/>
                  </a:cubicBezTo>
                  <a:close/>
                  <a:moveTo>
                    <a:pt x="182563" y="4763"/>
                  </a:moveTo>
                  <a:cubicBezTo>
                    <a:pt x="180181" y="4763"/>
                    <a:pt x="177800" y="7437"/>
                    <a:pt x="177800" y="10110"/>
                  </a:cubicBezTo>
                  <a:lnTo>
                    <a:pt x="177800" y="75616"/>
                  </a:lnTo>
                  <a:cubicBezTo>
                    <a:pt x="177800" y="79626"/>
                    <a:pt x="180181" y="80963"/>
                    <a:pt x="182563" y="80963"/>
                  </a:cubicBezTo>
                  <a:cubicBezTo>
                    <a:pt x="184944" y="80963"/>
                    <a:pt x="187325" y="79626"/>
                    <a:pt x="187325" y="75616"/>
                  </a:cubicBezTo>
                  <a:cubicBezTo>
                    <a:pt x="187325" y="75616"/>
                    <a:pt x="187325" y="75616"/>
                    <a:pt x="187325" y="10110"/>
                  </a:cubicBezTo>
                  <a:cubicBezTo>
                    <a:pt x="187325" y="7437"/>
                    <a:pt x="184944" y="4763"/>
                    <a:pt x="182563" y="4763"/>
                  </a:cubicBezTo>
                  <a:close/>
                  <a:moveTo>
                    <a:pt x="220663" y="4763"/>
                  </a:moveTo>
                  <a:cubicBezTo>
                    <a:pt x="218281" y="4763"/>
                    <a:pt x="215900" y="7437"/>
                    <a:pt x="215900" y="10110"/>
                  </a:cubicBezTo>
                  <a:lnTo>
                    <a:pt x="215900" y="75616"/>
                  </a:lnTo>
                  <a:cubicBezTo>
                    <a:pt x="215900" y="79626"/>
                    <a:pt x="218281" y="80963"/>
                    <a:pt x="220663" y="80963"/>
                  </a:cubicBezTo>
                  <a:cubicBezTo>
                    <a:pt x="223044" y="80963"/>
                    <a:pt x="225425" y="79626"/>
                    <a:pt x="225425" y="75616"/>
                  </a:cubicBezTo>
                  <a:cubicBezTo>
                    <a:pt x="225425" y="75616"/>
                    <a:pt x="225425" y="75616"/>
                    <a:pt x="225425" y="10110"/>
                  </a:cubicBezTo>
                  <a:cubicBezTo>
                    <a:pt x="225425" y="7437"/>
                    <a:pt x="223044" y="4763"/>
                    <a:pt x="220663" y="4763"/>
                  </a:cubicBezTo>
                  <a:close/>
                  <a:moveTo>
                    <a:pt x="260124" y="4763"/>
                  </a:moveTo>
                  <a:cubicBezTo>
                    <a:pt x="256722" y="4763"/>
                    <a:pt x="255588" y="7437"/>
                    <a:pt x="255588" y="10110"/>
                  </a:cubicBezTo>
                  <a:lnTo>
                    <a:pt x="255588" y="75616"/>
                  </a:lnTo>
                  <a:cubicBezTo>
                    <a:pt x="255588" y="79626"/>
                    <a:pt x="256722" y="80963"/>
                    <a:pt x="260124" y="80963"/>
                  </a:cubicBezTo>
                  <a:cubicBezTo>
                    <a:pt x="262392" y="80963"/>
                    <a:pt x="263526" y="79626"/>
                    <a:pt x="263526" y="75616"/>
                  </a:cubicBezTo>
                  <a:cubicBezTo>
                    <a:pt x="263526" y="75616"/>
                    <a:pt x="263526" y="75616"/>
                    <a:pt x="263526" y="10110"/>
                  </a:cubicBezTo>
                  <a:cubicBezTo>
                    <a:pt x="263526" y="7437"/>
                    <a:pt x="262392" y="4763"/>
                    <a:pt x="260124" y="4763"/>
                  </a:cubicBezTo>
                  <a:close/>
                  <a:moveTo>
                    <a:pt x="64823" y="0"/>
                  </a:moveTo>
                  <a:cubicBezTo>
                    <a:pt x="71438" y="0"/>
                    <a:pt x="75406" y="3944"/>
                    <a:pt x="75406" y="10517"/>
                  </a:cubicBezTo>
                  <a:cubicBezTo>
                    <a:pt x="75406" y="10517"/>
                    <a:pt x="75406" y="10517"/>
                    <a:pt x="75406" y="14461"/>
                  </a:cubicBezTo>
                  <a:cubicBezTo>
                    <a:pt x="75406" y="14461"/>
                    <a:pt x="75406" y="14461"/>
                    <a:pt x="93927" y="14461"/>
                  </a:cubicBezTo>
                  <a:cubicBezTo>
                    <a:pt x="93927" y="14461"/>
                    <a:pt x="93927" y="14461"/>
                    <a:pt x="93927" y="10517"/>
                  </a:cubicBezTo>
                  <a:cubicBezTo>
                    <a:pt x="93927" y="3944"/>
                    <a:pt x="99219" y="0"/>
                    <a:pt x="104511" y="0"/>
                  </a:cubicBezTo>
                  <a:cubicBezTo>
                    <a:pt x="109802" y="0"/>
                    <a:pt x="115094" y="3944"/>
                    <a:pt x="115094" y="10517"/>
                  </a:cubicBezTo>
                  <a:cubicBezTo>
                    <a:pt x="115094" y="10517"/>
                    <a:pt x="115094" y="10517"/>
                    <a:pt x="115094" y="14461"/>
                  </a:cubicBezTo>
                  <a:cubicBezTo>
                    <a:pt x="115094" y="14461"/>
                    <a:pt x="115094" y="14461"/>
                    <a:pt x="133615" y="14461"/>
                  </a:cubicBezTo>
                  <a:cubicBezTo>
                    <a:pt x="133615" y="14461"/>
                    <a:pt x="133615" y="14461"/>
                    <a:pt x="133615" y="10517"/>
                  </a:cubicBezTo>
                  <a:cubicBezTo>
                    <a:pt x="133615" y="3944"/>
                    <a:pt x="137584" y="0"/>
                    <a:pt x="142875" y="0"/>
                  </a:cubicBezTo>
                  <a:cubicBezTo>
                    <a:pt x="149490" y="0"/>
                    <a:pt x="153459" y="3944"/>
                    <a:pt x="153459" y="10517"/>
                  </a:cubicBezTo>
                  <a:cubicBezTo>
                    <a:pt x="153459" y="10517"/>
                    <a:pt x="153459" y="10517"/>
                    <a:pt x="153459" y="14461"/>
                  </a:cubicBezTo>
                  <a:cubicBezTo>
                    <a:pt x="153459" y="14461"/>
                    <a:pt x="153459" y="14461"/>
                    <a:pt x="171980" y="14461"/>
                  </a:cubicBezTo>
                  <a:cubicBezTo>
                    <a:pt x="171980" y="14461"/>
                    <a:pt x="171980" y="14461"/>
                    <a:pt x="171980" y="10517"/>
                  </a:cubicBezTo>
                  <a:cubicBezTo>
                    <a:pt x="171980" y="3944"/>
                    <a:pt x="175948" y="0"/>
                    <a:pt x="182563" y="0"/>
                  </a:cubicBezTo>
                  <a:cubicBezTo>
                    <a:pt x="187855" y="0"/>
                    <a:pt x="191823" y="3944"/>
                    <a:pt x="191823" y="10517"/>
                  </a:cubicBezTo>
                  <a:cubicBezTo>
                    <a:pt x="191823" y="10517"/>
                    <a:pt x="191823" y="10517"/>
                    <a:pt x="191823" y="14461"/>
                  </a:cubicBezTo>
                  <a:cubicBezTo>
                    <a:pt x="191823" y="14461"/>
                    <a:pt x="191823" y="14461"/>
                    <a:pt x="210344" y="14461"/>
                  </a:cubicBezTo>
                  <a:cubicBezTo>
                    <a:pt x="210344" y="14461"/>
                    <a:pt x="210344" y="14461"/>
                    <a:pt x="210344" y="10517"/>
                  </a:cubicBezTo>
                  <a:cubicBezTo>
                    <a:pt x="210344" y="3944"/>
                    <a:pt x="215636" y="0"/>
                    <a:pt x="220927" y="0"/>
                  </a:cubicBezTo>
                  <a:cubicBezTo>
                    <a:pt x="226219" y="0"/>
                    <a:pt x="231511" y="3944"/>
                    <a:pt x="231511" y="10517"/>
                  </a:cubicBezTo>
                  <a:cubicBezTo>
                    <a:pt x="231511" y="10517"/>
                    <a:pt x="231511" y="10517"/>
                    <a:pt x="231511" y="14461"/>
                  </a:cubicBezTo>
                  <a:cubicBezTo>
                    <a:pt x="231511" y="14461"/>
                    <a:pt x="231511" y="14461"/>
                    <a:pt x="250032" y="14461"/>
                  </a:cubicBezTo>
                  <a:cubicBezTo>
                    <a:pt x="250032" y="14461"/>
                    <a:pt x="250032" y="14461"/>
                    <a:pt x="250032" y="10517"/>
                  </a:cubicBezTo>
                  <a:cubicBezTo>
                    <a:pt x="250032" y="3944"/>
                    <a:pt x="254000" y="0"/>
                    <a:pt x="260615" y="0"/>
                  </a:cubicBezTo>
                  <a:cubicBezTo>
                    <a:pt x="265907" y="0"/>
                    <a:pt x="269875" y="3944"/>
                    <a:pt x="269875" y="10517"/>
                  </a:cubicBezTo>
                  <a:cubicBezTo>
                    <a:pt x="269875" y="10517"/>
                    <a:pt x="269875" y="10517"/>
                    <a:pt x="269875" y="14461"/>
                  </a:cubicBezTo>
                  <a:cubicBezTo>
                    <a:pt x="269875" y="14461"/>
                    <a:pt x="269875" y="14461"/>
                    <a:pt x="276490" y="14461"/>
                  </a:cubicBezTo>
                  <a:cubicBezTo>
                    <a:pt x="302948" y="14461"/>
                    <a:pt x="325438" y="35496"/>
                    <a:pt x="325438" y="61789"/>
                  </a:cubicBezTo>
                  <a:cubicBezTo>
                    <a:pt x="325438" y="61789"/>
                    <a:pt x="325438" y="61789"/>
                    <a:pt x="325438" y="289223"/>
                  </a:cubicBezTo>
                  <a:cubicBezTo>
                    <a:pt x="325438" y="315516"/>
                    <a:pt x="302948" y="336550"/>
                    <a:pt x="276490" y="336550"/>
                  </a:cubicBezTo>
                  <a:cubicBezTo>
                    <a:pt x="276490" y="336550"/>
                    <a:pt x="276490" y="336550"/>
                    <a:pt x="48948" y="336550"/>
                  </a:cubicBezTo>
                  <a:cubicBezTo>
                    <a:pt x="22490" y="336550"/>
                    <a:pt x="0" y="315516"/>
                    <a:pt x="0" y="289223"/>
                  </a:cubicBezTo>
                  <a:cubicBezTo>
                    <a:pt x="0" y="289223"/>
                    <a:pt x="0" y="289223"/>
                    <a:pt x="0" y="61789"/>
                  </a:cubicBezTo>
                  <a:cubicBezTo>
                    <a:pt x="0" y="35496"/>
                    <a:pt x="22490" y="14461"/>
                    <a:pt x="48948" y="14461"/>
                  </a:cubicBezTo>
                  <a:cubicBezTo>
                    <a:pt x="48948" y="14461"/>
                    <a:pt x="48948" y="14461"/>
                    <a:pt x="55563" y="14461"/>
                  </a:cubicBezTo>
                  <a:cubicBezTo>
                    <a:pt x="55563" y="14461"/>
                    <a:pt x="55563" y="14461"/>
                    <a:pt x="55563" y="10517"/>
                  </a:cubicBezTo>
                  <a:cubicBezTo>
                    <a:pt x="55563" y="3944"/>
                    <a:pt x="59531" y="0"/>
                    <a:pt x="6482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51" name="文本框 50"/>
            <p:cNvSpPr txBox="1"/>
            <p:nvPr/>
          </p:nvSpPr>
          <p:spPr>
            <a:xfrm>
              <a:off x="8544727" y="4136389"/>
              <a:ext cx="2059161" cy="347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培训时间：</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2020</a:t>
              </a:r>
              <a:r>
                <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endParaRPr kumimoji="0" lang="zh-CN" altLang="en-US" sz="14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52" name="穿越星空">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853315" y="-1228956"/>
            <a:ext cx="609600" cy="609600"/>
          </a:xfrm>
          <a:prstGeom prst="rect">
            <a:avLst/>
          </a:prstGeom>
        </p:spPr>
      </p:pic>
      <p:sp>
        <p:nvSpPr>
          <p:cNvPr id="54" name="文本框 53"/>
          <p:cNvSpPr txBox="1"/>
          <p:nvPr/>
        </p:nvSpPr>
        <p:spPr>
          <a:xfrm>
            <a:off x="511810" y="2531110"/>
            <a:ext cx="7131685" cy="1814830"/>
          </a:xfrm>
          <a:prstGeom prst="rect">
            <a:avLst/>
          </a:prstGeom>
          <a:noFill/>
        </p:spPr>
        <p:txBody>
          <a:bodyPr wrap="square" rtlCol="0">
            <a:spAutoFit/>
          </a:bodyPr>
          <a:p>
            <a:pPr algn="l">
              <a:lnSpc>
                <a:spcPct val="100000"/>
              </a:lnSpc>
            </a:pPr>
            <a:r>
              <a:rPr lang="zh-CN" sz="80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rPr>
              <a:t>感谢您的聆听</a:t>
            </a:r>
            <a:r>
              <a:rPr lang="zh-CN" sz="32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rPr>
              <a:t>Business publicity</a:t>
            </a:r>
            <a:endParaRPr lang="zh-CN" sz="3200">
              <a:solidFill>
                <a:schemeClr val="tx1"/>
              </a:solidFill>
              <a:latin typeface="锐字工房磅礴黑简 高" panose="02010600030101010101" charset="-122"/>
              <a:ea typeface="锐字工房磅礴黑简 高" panose="02010600030101010101" charset="-122"/>
              <a:cs typeface="锐字工房磅礴黑简 高" panose="0201060003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2"/>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additive="base">
                                        <p:cTn id="14" dur="500" fill="hold"/>
                                        <p:tgtEl>
                                          <p:spTgt spid="39"/>
                                        </p:tgtEl>
                                        <p:attrNameLst>
                                          <p:attrName>ppt_x</p:attrName>
                                        </p:attrNameLst>
                                      </p:cBhvr>
                                      <p:tavLst>
                                        <p:tav tm="0">
                                          <p:val>
                                            <p:strVal val="1+#ppt_w/2"/>
                                          </p:val>
                                        </p:tav>
                                        <p:tav tm="100000">
                                          <p:val>
                                            <p:strVal val="#ppt_x"/>
                                          </p:val>
                                        </p:tav>
                                      </p:tavLst>
                                    </p:anim>
                                    <p:anim calcmode="lin" valueType="num">
                                      <p:cBhvr additive="base">
                                        <p:cTn id="15" dur="500" fill="hold"/>
                                        <p:tgtEl>
                                          <p:spTgt spid="39"/>
                                        </p:tgtEl>
                                        <p:attrNameLst>
                                          <p:attrName>ppt_y</p:attrName>
                                        </p:attrNameLst>
                                      </p:cBhvr>
                                      <p:tavLst>
                                        <p:tav tm="0">
                                          <p:val>
                                            <p:strVal val="#ppt_y"/>
                                          </p:val>
                                        </p:tav>
                                        <p:tav tm="100000">
                                          <p:val>
                                            <p:strVal val="#ppt_y"/>
                                          </p:val>
                                        </p:tav>
                                      </p:tavLst>
                                    </p:anim>
                                  </p:childTnLst>
                                </p:cTn>
                              </p:par>
                            </p:childTnLst>
                          </p:cTn>
                        </p:par>
                        <p:par>
                          <p:cTn id="16" fill="hold">
                            <p:stCondLst>
                              <p:cond delay="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childTnLst>
                                </p:cTn>
                              </p:par>
                              <p:par>
                                <p:cTn id="26" presetID="63" presetClass="path" presetSubtype="0" accel="50000" decel="50000" fill="hold" nodeType="withEffect">
                                  <p:stCondLst>
                                    <p:cond delay="0"/>
                                  </p:stCondLst>
                                  <p:childTnLst>
                                    <p:animMotion origin="layout" path="M 3.75E-6 3.33333E-6 L 0.575 3.33333E-6 " pathEditMode="relative" rAng="0" ptsTypes="AA">
                                      <p:cBhvr>
                                        <p:cTn id="27" dur="2000" fill="hold"/>
                                        <p:tgtEl>
                                          <p:spTgt spid="36"/>
                                        </p:tgtEl>
                                        <p:attrNameLst>
                                          <p:attrName>ppt_x</p:attrName>
                                          <p:attrName>ppt_y</p:attrName>
                                        </p:attrNameLst>
                                      </p:cBhvr>
                                      <p:rCtr x="28750" y="0"/>
                                    </p:animMotion>
                                  </p:childTnLst>
                                </p:cTn>
                              </p:par>
                              <p:par>
                                <p:cTn id="28" presetID="22" presetClass="entr" presetSubtype="8" fill="hold" grpId="0" nodeType="withEffect">
                                  <p:stCondLst>
                                    <p:cond delay="25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1750"/>
                                        <p:tgtEl>
                                          <p:spTgt spid="35"/>
                                        </p:tgtEl>
                                      </p:cBhvr>
                                    </p:animEffect>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fill="hold"/>
                                        <p:tgtEl>
                                          <p:spTgt spid="46"/>
                                        </p:tgtEl>
                                        <p:attrNameLst>
                                          <p:attrName>ppt_x</p:attrName>
                                        </p:attrNameLst>
                                      </p:cBhvr>
                                      <p:tavLst>
                                        <p:tav tm="0">
                                          <p:val>
                                            <p:strVal val="1+#ppt_w/2"/>
                                          </p:val>
                                        </p:tav>
                                        <p:tav tm="100000">
                                          <p:val>
                                            <p:strVal val="#ppt_x"/>
                                          </p:val>
                                        </p:tav>
                                      </p:tavLst>
                                    </p:anim>
                                    <p:anim calcmode="lin" valueType="num">
                                      <p:cBhvr additive="base">
                                        <p:cTn id="35" dur="500" fill="hold"/>
                                        <p:tgtEl>
                                          <p:spTgt spid="46"/>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fill="hold"/>
                                        <p:tgtEl>
                                          <p:spTgt spid="49"/>
                                        </p:tgtEl>
                                        <p:attrNameLst>
                                          <p:attrName>ppt_x</p:attrName>
                                        </p:attrNameLst>
                                      </p:cBhvr>
                                      <p:tavLst>
                                        <p:tav tm="0">
                                          <p:val>
                                            <p:strVal val="1+#ppt_w/2"/>
                                          </p:val>
                                        </p:tav>
                                        <p:tav tm="100000">
                                          <p:val>
                                            <p:strVal val="#ppt_x"/>
                                          </p:val>
                                        </p:tav>
                                      </p:tavLst>
                                    </p:anim>
                                    <p:anim calcmode="lin" valueType="num">
                                      <p:cBhvr additive="base">
                                        <p:cTn id="4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52"/>
                </p:tgtEl>
              </p:cMediaNode>
            </p:audio>
          </p:childTnLst>
        </p:cTn>
      </p:par>
    </p:tnLst>
    <p:bldLst>
      <p:bldP spid="34" grpId="0" bldLvl="0" animBg="1"/>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红色商务大气年终年中汇报总结模板"/>
  <p:tag name="ISPRING_ULTRA_SCORM_COURSE_ID" val="584E2C60-2D98-470F-A2C1-044F7E55EA6B"/>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xlu0yox">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3865</Words>
  <Application>WPS 演示</Application>
  <PresentationFormat>宽屏</PresentationFormat>
  <Paragraphs>311</Paragraphs>
  <Slides>20</Slides>
  <Notes>30</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20</vt:i4>
      </vt:variant>
    </vt:vector>
  </HeadingPairs>
  <TitlesOfParts>
    <vt:vector size="49" baseType="lpstr">
      <vt:lpstr>Arial</vt:lpstr>
      <vt:lpstr>宋体</vt:lpstr>
      <vt:lpstr>Wingdings</vt:lpstr>
      <vt:lpstr>Adobe 黑体 Std R</vt:lpstr>
      <vt:lpstr>字魂105号-简雅黑</vt:lpstr>
      <vt:lpstr>黑体</vt:lpstr>
      <vt:lpstr>Aparajita</vt:lpstr>
      <vt:lpstr>微软雅黑</vt:lpstr>
      <vt:lpstr>Calibri</vt:lpstr>
      <vt:lpstr>微软雅黑 Light</vt:lpstr>
      <vt:lpstr>FZZhengHeiS-R-GB</vt:lpstr>
      <vt:lpstr>Arial Unicode MS</vt:lpstr>
      <vt:lpstr>FZHei-B01S</vt:lpstr>
      <vt:lpstr>TeXGyreAdventor</vt:lpstr>
      <vt:lpstr>Roboto condensed</vt:lpstr>
      <vt:lpstr>Arial</vt:lpstr>
      <vt:lpstr>Lato Light</vt:lpstr>
      <vt:lpstr>汉仪晓波花月圆W</vt:lpstr>
      <vt:lpstr>汉仪锐智简</vt:lpstr>
      <vt:lpstr>锐字工房磅礴黑简 高</vt:lpstr>
      <vt:lpstr>Impact</vt:lpstr>
      <vt:lpstr>Segoe UI Semilight</vt:lpstr>
      <vt:lpstr>Segoe UI</vt:lpstr>
      <vt:lpstr>汉仪正圆-95W</vt:lpstr>
      <vt:lpstr>Open Sans</vt:lpstr>
      <vt:lpstr>Open Sans</vt:lpstr>
      <vt:lpstr>Agency FB</vt:lpstr>
      <vt:lpstr>Trebuchet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红色商务大气年终年中汇报总结模板</dc:title>
  <dc:creator/>
  <cp:lastModifiedBy>罗祉璇</cp:lastModifiedBy>
  <cp:revision>2</cp:revision>
  <dcterms:created xsi:type="dcterms:W3CDTF">2018-09-13T03:02:00Z</dcterms:created>
  <dcterms:modified xsi:type="dcterms:W3CDTF">2020-07-23T03:44:08Z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