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93" r:id="rId3"/>
    <p:sldId id="264" r:id="rId4"/>
    <p:sldId id="276" r:id="rId5"/>
    <p:sldId id="275" r:id="rId6"/>
    <p:sldId id="278" r:id="rId7"/>
    <p:sldId id="261" r:id="rId8"/>
    <p:sldId id="279" r:id="rId9"/>
    <p:sldId id="280" r:id="rId10"/>
    <p:sldId id="277" r:id="rId11"/>
    <p:sldId id="281" r:id="rId12"/>
    <p:sldId id="271" r:id="rId13"/>
    <p:sldId id="267" r:id="rId14"/>
    <p:sldId id="289" r:id="rId15"/>
    <p:sldId id="285" r:id="rId16"/>
    <p:sldId id="296" r:id="rId17"/>
    <p:sldId id="284" r:id="rId18"/>
    <p:sldId id="287" r:id="rId19"/>
    <p:sldId id="268" r:id="rId20"/>
    <p:sldId id="283" r:id="rId21"/>
    <p:sldId id="295" r:id="rId22"/>
    <p:sldId id="288" r:id="rId23"/>
    <p:sldId id="286" r:id="rId24"/>
    <p:sldId id="27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3263">
          <p15:clr>
            <a:srgbClr val="A4A3A4"/>
          </p15:clr>
        </p15:guide>
        <p15:guide id="5" pos="4271" userDrawn="1">
          <p15:clr>
            <a:srgbClr val="A4A3A4"/>
          </p15:clr>
        </p15:guide>
        <p15:guide id="6" pos="3364" userDrawn="1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B66"/>
    <a:srgbClr val="8B66AA"/>
    <a:srgbClr val="F7993C"/>
    <a:srgbClr val="F4C134"/>
    <a:srgbClr val="65C0AE"/>
    <a:srgbClr val="0698CB"/>
    <a:srgbClr val="4CC5F1"/>
    <a:srgbClr val="FBC221"/>
    <a:srgbClr val="F1F2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0698" autoAdjust="0"/>
  </p:normalViewPr>
  <p:slideViewPr>
    <p:cSldViewPr snapToGrid="0" showGuides="1">
      <p:cViewPr varScale="1">
        <p:scale>
          <a:sx n="81" d="100"/>
          <a:sy n="81" d="100"/>
        </p:scale>
        <p:origin x="888" y="90"/>
      </p:cViewPr>
      <p:guideLst>
        <p:guide orient="horz" pos="2183"/>
        <p:guide pos="3840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52003552"/>
        <c:axId val="-252001376"/>
      </c:lineChart>
      <c:catAx>
        <c:axId val="-252003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52001376"/>
        <c:crosses val="autoZero"/>
        <c:auto val="1"/>
        <c:lblAlgn val="ctr"/>
        <c:lblOffset val="100"/>
        <c:noMultiLvlLbl val="0"/>
      </c:catAx>
      <c:valAx>
        <c:axId val="-252001376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-252003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350641264"/>
        <c:axId val="-350624944"/>
      </c:lineChart>
      <c:catAx>
        <c:axId val="-35064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-350624944"/>
        <c:crosses val="autoZero"/>
        <c:auto val="1"/>
        <c:lblAlgn val="ctr"/>
        <c:lblOffset val="100"/>
        <c:noMultiLvlLbl val="0"/>
      </c:catAx>
      <c:valAx>
        <c:axId val="-350624944"/>
        <c:scaling>
          <c:orientation val="minMax"/>
        </c:scaling>
        <c:delete val="0"/>
        <c:axPos val="l"/>
        <c:minorGridlines>
          <c:spPr>
            <a:ln>
              <a:solidFill>
                <a:schemeClr val="bg1"/>
              </a:solidFill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-350641264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50640176"/>
        <c:axId val="-350624400"/>
      </c:barChart>
      <c:catAx>
        <c:axId val="-350640176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crossAx val="-350624400"/>
        <c:crosses val="autoZero"/>
        <c:auto val="1"/>
        <c:lblAlgn val="ctr"/>
        <c:lblOffset val="100"/>
        <c:noMultiLvlLbl val="0"/>
      </c:catAx>
      <c:valAx>
        <c:axId val="-35062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350640176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251999200"/>
        <c:axId val="-252005728"/>
      </c:lineChart>
      <c:catAx>
        <c:axId val="-251999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52005728"/>
        <c:crosses val="autoZero"/>
        <c:auto val="1"/>
        <c:lblAlgn val="ctr"/>
        <c:lblOffset val="100"/>
        <c:noMultiLvlLbl val="0"/>
      </c:catAx>
      <c:valAx>
        <c:axId val="-252005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251999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1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6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8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326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639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739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32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1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301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724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040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3638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4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860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8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998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440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063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5702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02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1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1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5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45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6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09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8.xml"/><Relationship Id="rId10" Type="http://schemas.microsoft.com/office/2007/relationships/hdphoto" Target="../media/hdphoto2.wdp"/><Relationship Id="rId4" Type="http://schemas.openxmlformats.org/officeDocument/2006/relationships/chart" Target="../charts/chart7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-1"/>
            <a:ext cx="12189899" cy="6859181"/>
          </a:xfrm>
          <a:prstGeom prst="rect">
            <a:avLst/>
          </a:prstGeom>
        </p:spPr>
      </p:pic>
      <p:sp>
        <p:nvSpPr>
          <p:cNvPr id="10" name="TextBox 1028"/>
          <p:cNvSpPr txBox="1"/>
          <p:nvPr/>
        </p:nvSpPr>
        <p:spPr>
          <a:xfrm>
            <a:off x="3065319" y="4059680"/>
            <a:ext cx="62103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建筑施工毕业设计</a:t>
            </a:r>
            <a:r>
              <a:rPr lang="en-US" altLang="zh-CN" sz="4000" b="1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flipV="1">
            <a:off x="5924550" y="6562156"/>
            <a:ext cx="342900" cy="145073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>
            <a:off x="4250052" y="287321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5400000">
            <a:off x="-1749002" y="1749002"/>
            <a:ext cx="7359350" cy="3861345"/>
            <a:chOff x="5" y="1"/>
            <a:chExt cx="6337" cy="3568"/>
          </a:xfrm>
        </p:grpSpPr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99" name="文本框 1098"/>
          <p:cNvSpPr txBox="1"/>
          <p:nvPr/>
        </p:nvSpPr>
        <p:spPr>
          <a:xfrm>
            <a:off x="2344657" y="579502"/>
            <a:ext cx="3820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spc="-15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5400" b="1" spc="-15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3546582" y="1836483"/>
            <a:ext cx="670421" cy="677416"/>
          </a:xfrm>
          <a:prstGeom prst="frame">
            <a:avLst>
              <a:gd name="adj1" fmla="val 8305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  <a:effectLst>
            <a:outerShdw blurRad="2921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215924" y="181927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4210049" y="1821568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85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9"/>
          <p:cNvSpPr txBox="1"/>
          <p:nvPr/>
        </p:nvSpPr>
        <p:spPr>
          <a:xfrm>
            <a:off x="3460149" y="1795772"/>
            <a:ext cx="802393" cy="82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145" y="1814614"/>
            <a:ext cx="5122260" cy="56702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38761" y="1922569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7498725" y="1814614"/>
            <a:ext cx="2011680" cy="567020"/>
          </a:xfrm>
          <a:prstGeom prst="rtTriangle">
            <a:avLst/>
          </a:pr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50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476312" y="2836225"/>
            <a:ext cx="883047" cy="830997"/>
            <a:chOff x="5672207" y="1254297"/>
            <a:chExt cx="4196429" cy="3949079"/>
          </a:xfrm>
        </p:grpSpPr>
        <p:sp>
          <p:nvSpPr>
            <p:cNvPr id="74" name="图文框 7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 flipH="1">
              <a:off x="5672207" y="1254297"/>
              <a:ext cx="4196429" cy="3949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406092" y="2878343"/>
            <a:ext cx="5122260" cy="56702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7511130" y="288942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105262" y="3013292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408404" y="3883262"/>
            <a:ext cx="5122260" cy="56702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 flipH="1">
            <a:off x="7531846" y="388977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164078" y="3982106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233303" y="3890422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479198" y="3828121"/>
            <a:ext cx="852818" cy="795735"/>
            <a:chOff x="6180408" y="1287213"/>
            <a:chExt cx="3834649" cy="3577974"/>
          </a:xfrm>
        </p:grpSpPr>
        <p:sp>
          <p:nvSpPr>
            <p:cNvPr id="99" name="图文框 98"/>
            <p:cNvSpPr/>
            <p:nvPr/>
          </p:nvSpPr>
          <p:spPr>
            <a:xfrm rot="16200000" flipH="1">
              <a:off x="6544195" y="1650101"/>
              <a:ext cx="3027003" cy="3027006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 flipH="1">
              <a:off x="6180408" y="1287213"/>
              <a:ext cx="3834649" cy="3577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4425153" y="4931542"/>
            <a:ext cx="5122260" cy="56702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直角三角形 104"/>
          <p:cNvSpPr/>
          <p:nvPr/>
        </p:nvSpPr>
        <p:spPr>
          <a:xfrm flipH="1">
            <a:off x="7548595" y="493805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80827" y="5039911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4" name="任意多边形 113"/>
          <p:cNvSpPr/>
          <p:nvPr/>
        </p:nvSpPr>
        <p:spPr>
          <a:xfrm>
            <a:off x="4258174" y="4936333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3436729" y="4949483"/>
            <a:ext cx="905636" cy="736870"/>
            <a:chOff x="5690018" y="933112"/>
            <a:chExt cx="5181982" cy="4098101"/>
          </a:xfrm>
        </p:grpSpPr>
        <p:sp>
          <p:nvSpPr>
            <p:cNvPr id="111" name="图文框 110"/>
            <p:cNvSpPr/>
            <p:nvPr/>
          </p:nvSpPr>
          <p:spPr>
            <a:xfrm rot="16200000" flipH="1">
              <a:off x="6598187" y="879112"/>
              <a:ext cx="3744000" cy="3852000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flipH="1">
              <a:off x="5690018" y="1287213"/>
              <a:ext cx="5181982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8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08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56828 w 1257300"/>
              <a:gd name="connsiteY2" fmla="*/ 308289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2953342796"/>
              </p:ext>
            </p:extLst>
          </p:nvPr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>
            <p:extLst>
              <p:ext uri="{D42A27DB-BD31-4B8C-83A1-F6EECF244321}">
                <p14:modId xmlns:p14="http://schemas.microsoft.com/office/powerpoint/2010/main" val="2907596520"/>
              </p:ext>
            </p:extLst>
          </p:nvPr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>
            <p:extLst>
              <p:ext uri="{D42A27DB-BD31-4B8C-83A1-F6EECF244321}">
                <p14:modId xmlns:p14="http://schemas.microsoft.com/office/powerpoint/2010/main" val="3947143690"/>
              </p:ext>
            </p:extLst>
          </p:nvPr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>
            <p:extLst>
              <p:ext uri="{D42A27DB-BD31-4B8C-83A1-F6EECF244321}">
                <p14:modId xmlns:p14="http://schemas.microsoft.com/office/powerpoint/2010/main" val="1653248239"/>
              </p:ext>
            </p:extLst>
          </p:nvPr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>
            <p:extLst>
              <p:ext uri="{D42A27DB-BD31-4B8C-83A1-F6EECF244321}">
                <p14:modId xmlns:p14="http://schemas.microsoft.com/office/powerpoint/2010/main" val="1376856097"/>
              </p:ext>
            </p:extLst>
          </p:nvPr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>
            <p:extLst>
              <p:ext uri="{D42A27DB-BD31-4B8C-83A1-F6EECF244321}">
                <p14:modId xmlns:p14="http://schemas.microsoft.com/office/powerpoint/2010/main" val="2457642711"/>
              </p:ext>
            </p:extLst>
          </p:nvPr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881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>
                <a:spLocks/>
              </p:cNvSpPr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/>
              </p:cNvSpPr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6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3290 h 231890"/>
              <a:gd name="connsiteX1" fmla="*/ 635321 w 1238250"/>
              <a:gd name="connsiteY1" fmla="*/ 107936 h 231890"/>
              <a:gd name="connsiteX2" fmla="*/ 1238250 w 1238250"/>
              <a:gd name="connsiteY2" fmla="*/ 3290 h 231890"/>
              <a:gd name="connsiteX3" fmla="*/ 1238250 w 1238250"/>
              <a:gd name="connsiteY3" fmla="*/ 231890 h 231890"/>
              <a:gd name="connsiteX4" fmla="*/ 628650 w 1238250"/>
              <a:gd name="connsiteY4" fmla="*/ 136640 h 231890"/>
              <a:gd name="connsiteX5" fmla="*/ 0 w 1238250"/>
              <a:gd name="connsiteY5" fmla="*/ 231890 h 231890"/>
              <a:gd name="connsiteX6" fmla="*/ 0 w 1238250"/>
              <a:gd name="connsiteY6" fmla="*/ 3290 h 23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0 h 233072"/>
              <a:gd name="connsiteX1" fmla="*/ 628650 w 1238250"/>
              <a:gd name="connsiteY1" fmla="*/ 76200 h 233072"/>
              <a:gd name="connsiteX2" fmla="*/ 1238250 w 1238250"/>
              <a:gd name="connsiteY2" fmla="*/ 0 h 233072"/>
              <a:gd name="connsiteX3" fmla="*/ 1238250 w 1238250"/>
              <a:gd name="connsiteY3" fmla="*/ 228600 h 233072"/>
              <a:gd name="connsiteX4" fmla="*/ 628650 w 1238250"/>
              <a:gd name="connsiteY4" fmla="*/ 133350 h 233072"/>
              <a:gd name="connsiteX5" fmla="*/ 0 w 1238250"/>
              <a:gd name="connsiteY5" fmla="*/ 228600 h 233072"/>
              <a:gd name="connsiteX6" fmla="*/ 0 w 1238250"/>
              <a:gd name="connsiteY6" fmla="*/ 0 h 233072"/>
              <a:gd name="connsiteX0" fmla="*/ 0 w 1238250"/>
              <a:gd name="connsiteY0" fmla="*/ 0 h 229264"/>
              <a:gd name="connsiteX1" fmla="*/ 628650 w 1238250"/>
              <a:gd name="connsiteY1" fmla="*/ 76200 h 229264"/>
              <a:gd name="connsiteX2" fmla="*/ 1238250 w 1238250"/>
              <a:gd name="connsiteY2" fmla="*/ 0 h 229264"/>
              <a:gd name="connsiteX3" fmla="*/ 1238250 w 1238250"/>
              <a:gd name="connsiteY3" fmla="*/ 228600 h 229264"/>
              <a:gd name="connsiteX4" fmla="*/ 628650 w 1238250"/>
              <a:gd name="connsiteY4" fmla="*/ 133350 h 229264"/>
              <a:gd name="connsiteX5" fmla="*/ 0 w 1238250"/>
              <a:gd name="connsiteY5" fmla="*/ 228600 h 229264"/>
              <a:gd name="connsiteX6" fmla="*/ 0 w 1238250"/>
              <a:gd name="connsiteY6" fmla="*/ 0 h 2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3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46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>
            <p:extLst>
              <p:ext uri="{D42A27DB-BD31-4B8C-83A1-F6EECF244321}">
                <p14:modId xmlns:p14="http://schemas.microsoft.com/office/powerpoint/2010/main" val="3015568103"/>
              </p:ext>
            </p:extLst>
          </p:nvPr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外图表 灰色"/>
          <p:cNvGraphicFramePr/>
          <p:nvPr>
            <p:extLst>
              <p:ext uri="{D42A27DB-BD31-4B8C-83A1-F6EECF244321}">
                <p14:modId xmlns:p14="http://schemas.microsoft.com/office/powerpoint/2010/main" val="596386095"/>
              </p:ext>
            </p:extLst>
          </p:nvPr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2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13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12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" fmla="*/ 0 w 564445"/>
                <a:gd name="connsiteY0" fmla="*/ 2118924 h 2231813"/>
                <a:gd name="connsiteX1" fmla="*/ 0 w 564445"/>
                <a:gd name="connsiteY1" fmla="*/ 177235 h 2231813"/>
                <a:gd name="connsiteX2" fmla="*/ 293511 w 564445"/>
                <a:gd name="connsiteY2" fmla="*/ 0 h 2231813"/>
                <a:gd name="connsiteX3" fmla="*/ 564445 w 564445"/>
                <a:gd name="connsiteY3" fmla="*/ 267547 h 2231813"/>
                <a:gd name="connsiteX4" fmla="*/ 564445 w 564445"/>
                <a:gd name="connsiteY4" fmla="*/ 2231813 h 2231813"/>
                <a:gd name="connsiteX5" fmla="*/ 0 w 564445"/>
                <a:gd name="connsiteY5" fmla="*/ 2118924 h 2231813"/>
                <a:gd name="connsiteX0" fmla="*/ 0 w 564445"/>
                <a:gd name="connsiteY0" fmla="*/ 2103684 h 2216573"/>
                <a:gd name="connsiteX1" fmla="*/ 0 w 564445"/>
                <a:gd name="connsiteY1" fmla="*/ 161995 h 2216573"/>
                <a:gd name="connsiteX2" fmla="*/ 293511 w 564445"/>
                <a:gd name="connsiteY2" fmla="*/ 0 h 2216573"/>
                <a:gd name="connsiteX3" fmla="*/ 564445 w 564445"/>
                <a:gd name="connsiteY3" fmla="*/ 252307 h 2216573"/>
                <a:gd name="connsiteX4" fmla="*/ 564445 w 564445"/>
                <a:gd name="connsiteY4" fmla="*/ 2216573 h 2216573"/>
                <a:gd name="connsiteX5" fmla="*/ 0 w 564445"/>
                <a:gd name="connsiteY5" fmla="*/ 2103684 h 22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" fmla="*/ 0 w 1005260"/>
                <a:gd name="connsiteY0" fmla="*/ 284653 h 381000"/>
                <a:gd name="connsiteX1" fmla="*/ 567110 w 1005260"/>
                <a:gd name="connsiteY1" fmla="*/ 381000 h 381000"/>
                <a:gd name="connsiteX2" fmla="*/ 1005260 w 1005260"/>
                <a:gd name="connsiteY2" fmla="*/ 123825 h 381000"/>
                <a:gd name="connsiteX3" fmla="*/ 443285 w 1005260"/>
                <a:gd name="connsiteY3" fmla="*/ 0 h 381000"/>
                <a:gd name="connsiteX4" fmla="*/ 0 w 1005260"/>
                <a:gd name="connsiteY4" fmla="*/ 284653 h 381000"/>
                <a:gd name="connsiteX0" fmla="*/ 0 w 1005260"/>
                <a:gd name="connsiteY0" fmla="*/ 284653 h 393642"/>
                <a:gd name="connsiteX1" fmla="*/ 567110 w 1005260"/>
                <a:gd name="connsiteY1" fmla="*/ 393642 h 393642"/>
                <a:gd name="connsiteX2" fmla="*/ 1005260 w 1005260"/>
                <a:gd name="connsiteY2" fmla="*/ 123825 h 393642"/>
                <a:gd name="connsiteX3" fmla="*/ 443285 w 1005260"/>
                <a:gd name="connsiteY3" fmla="*/ 0 h 393642"/>
                <a:gd name="connsiteX4" fmla="*/ 0 w 1005260"/>
                <a:gd name="connsiteY4" fmla="*/ 284653 h 39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" fmla="*/ 2280864 w 2867025"/>
                <a:gd name="connsiteY0" fmla="*/ 0 h 1499639"/>
                <a:gd name="connsiteX1" fmla="*/ 2867025 w 2867025"/>
                <a:gd name="connsiteY1" fmla="*/ 108989 h 1499639"/>
                <a:gd name="connsiteX2" fmla="*/ 561975 w 2867025"/>
                <a:gd name="connsiteY2" fmla="*/ 1499639 h 1499639"/>
                <a:gd name="connsiteX3" fmla="*/ 0 w 2867025"/>
                <a:gd name="connsiteY3" fmla="*/ 1385339 h 1499639"/>
                <a:gd name="connsiteX4" fmla="*/ 2280864 w 2867025"/>
                <a:gd name="connsiteY4" fmla="*/ 0 h 149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3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16"/>
          <p:cNvSpPr>
            <a:spLocks/>
          </p:cNvSpPr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0"/>
          <p:cNvSpPr>
            <a:spLocks/>
          </p:cNvSpPr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>
            <a:spLocks/>
          </p:cNvSpPr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774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3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597653850"/>
              </p:ext>
            </p:extLst>
          </p:nvPr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324266476"/>
              </p:ext>
            </p:extLst>
          </p:nvPr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77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0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>
            <a:spLocks/>
          </p:cNvSpPr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2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4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5038994"/>
              </p:ext>
            </p:extLst>
          </p:nvPr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" y="-14868"/>
            <a:ext cx="2238180" cy="7079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904" y="1332843"/>
            <a:ext cx="210185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61" y="-14869"/>
            <a:ext cx="2225040" cy="7064155"/>
          </a:xfr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1558602" y="1332843"/>
            <a:ext cx="270138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3307081" y="-14868"/>
            <a:ext cx="2240279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408597" y="1332843"/>
            <a:ext cx="248978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240" y="-14869"/>
            <a:ext cx="2194560" cy="70665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7561" y="1332843"/>
            <a:ext cx="278473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680" y="-14869"/>
            <a:ext cx="2240279" cy="7064155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717975" y="1332843"/>
            <a:ext cx="2308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8244839" y="-14869"/>
            <a:ext cx="2240281" cy="7065373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595696" y="1332843"/>
            <a:ext cx="202811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9905998" y="-14868"/>
            <a:ext cx="2286002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9644409" y="1332843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621c6e68f799af7f257511b5ad28f8dcf419"/>
  <p:tag name="ISPRING_PRESENTATION_TITLE" val="炫彩低面多边形通用PPT模板3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3799</TotalTime>
  <Words>1564</Words>
  <Application>Microsoft Office PowerPoint</Application>
  <PresentationFormat>宽屏</PresentationFormat>
  <Paragraphs>326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 Unicode MS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炫彩低面多边形通用PPT模板3</dc:title>
  <dc:creator>第一PPT</dc:creator>
  <cp:keywords>www.1ppt.com</cp:keywords>
  <cp:lastModifiedBy>faith123</cp:lastModifiedBy>
  <cp:revision>148</cp:revision>
  <dcterms:created xsi:type="dcterms:W3CDTF">2014-04-04T06:05:41Z</dcterms:created>
  <dcterms:modified xsi:type="dcterms:W3CDTF">2020-05-27T06:12:55Z</dcterms:modified>
</cp:coreProperties>
</file>