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120106784"/>
        <c:axId val="1120080672"/>
      </c:barChart>
      <c:catAx>
        <c:axId val="1120106784"/>
        <c:scaling>
          <c:orientation val="minMax"/>
        </c:scaling>
        <c:delete val="1"/>
        <c:axPos val="b"/>
        <c:numFmt formatCode="General" sourceLinked="1"/>
        <c:majorTickMark val="none"/>
        <c:minorTickMark val="none"/>
        <c:tickLblPos val="nextTo"/>
        <c:crossAx val="1120080672"/>
        <c:crosses val="autoZero"/>
        <c:auto val="1"/>
        <c:lblAlgn val="ctr"/>
        <c:lblOffset val="100"/>
        <c:noMultiLvlLbl val="0"/>
      </c:catAx>
      <c:valAx>
        <c:axId val="11200806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201067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1128418624"/>
        <c:axId val="1128415360"/>
      </c:barChart>
      <c:catAx>
        <c:axId val="1128418624"/>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1128415360"/>
        <c:crosses val="autoZero"/>
        <c:auto val="1"/>
        <c:lblAlgn val="ctr"/>
        <c:lblOffset val="100"/>
        <c:noMultiLvlLbl val="0"/>
      </c:catAx>
      <c:valAx>
        <c:axId val="1128415360"/>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1128418624"/>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F71C8D24-9881-45BA-A4FB-721BDE7BC74C}" type="datetimeFigureOut">
              <a:rPr lang="zh-CN" altLang="en-US" smtClean="0"/>
              <a:t>2020/5/7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33DF561-E8D2-4BF1-90C0-AD68189B155A}" type="slidenum">
              <a:rPr lang="zh-CN" altLang="en-US" smtClean="0"/>
              <a:t>‹#›</a:t>
            </a:fld>
            <a:endParaRPr lang="zh-CN" altLang="en-US"/>
          </a:p>
        </p:txBody>
      </p:sp>
    </p:spTree>
    <p:extLst>
      <p:ext uri="{BB962C8B-B14F-4D97-AF65-F5344CB8AC3E}">
        <p14:creationId xmlns:p14="http://schemas.microsoft.com/office/powerpoint/2010/main" val="36049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a:t>
            </a:fld>
            <a:endParaRPr lang="zh-CN" altLang="en-US"/>
          </a:p>
        </p:txBody>
      </p:sp>
    </p:spTree>
    <p:extLst>
      <p:ext uri="{BB962C8B-B14F-4D97-AF65-F5344CB8AC3E}">
        <p14:creationId xmlns:p14="http://schemas.microsoft.com/office/powerpoint/2010/main" val="310009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a:t>
            </a:fld>
            <a:endParaRPr lang="zh-CN" altLang="en-US"/>
          </a:p>
        </p:txBody>
      </p:sp>
    </p:spTree>
    <p:extLst>
      <p:ext uri="{BB962C8B-B14F-4D97-AF65-F5344CB8AC3E}">
        <p14:creationId xmlns:p14="http://schemas.microsoft.com/office/powerpoint/2010/main" val="236131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3</a:t>
            </a:fld>
            <a:endParaRPr lang="zh-CN" altLang="en-US"/>
          </a:p>
        </p:txBody>
      </p:sp>
    </p:spTree>
    <p:extLst>
      <p:ext uri="{BB962C8B-B14F-4D97-AF65-F5344CB8AC3E}">
        <p14:creationId xmlns:p14="http://schemas.microsoft.com/office/powerpoint/2010/main" val="3036773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4</a:t>
            </a:fld>
            <a:endParaRPr lang="zh-CN" altLang="en-US"/>
          </a:p>
        </p:txBody>
      </p:sp>
    </p:spTree>
    <p:extLst>
      <p:ext uri="{BB962C8B-B14F-4D97-AF65-F5344CB8AC3E}">
        <p14:creationId xmlns:p14="http://schemas.microsoft.com/office/powerpoint/2010/main" val="4254429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5</a:t>
            </a:fld>
            <a:endParaRPr lang="zh-CN" altLang="en-US"/>
          </a:p>
        </p:txBody>
      </p:sp>
    </p:spTree>
    <p:extLst>
      <p:ext uri="{BB962C8B-B14F-4D97-AF65-F5344CB8AC3E}">
        <p14:creationId xmlns:p14="http://schemas.microsoft.com/office/powerpoint/2010/main" val="32796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6</a:t>
            </a:fld>
            <a:endParaRPr lang="zh-CN" altLang="en-US"/>
          </a:p>
        </p:txBody>
      </p:sp>
    </p:spTree>
    <p:extLst>
      <p:ext uri="{BB962C8B-B14F-4D97-AF65-F5344CB8AC3E}">
        <p14:creationId xmlns:p14="http://schemas.microsoft.com/office/powerpoint/2010/main" val="199032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7</a:t>
            </a:fld>
            <a:endParaRPr lang="zh-CN" altLang="en-US"/>
          </a:p>
        </p:txBody>
      </p:sp>
    </p:spTree>
    <p:extLst>
      <p:ext uri="{BB962C8B-B14F-4D97-AF65-F5344CB8AC3E}">
        <p14:creationId xmlns:p14="http://schemas.microsoft.com/office/powerpoint/2010/main" val="3257293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8</a:t>
            </a:fld>
            <a:endParaRPr lang="zh-CN" altLang="en-US"/>
          </a:p>
        </p:txBody>
      </p:sp>
    </p:spTree>
    <p:extLst>
      <p:ext uri="{BB962C8B-B14F-4D97-AF65-F5344CB8AC3E}">
        <p14:creationId xmlns:p14="http://schemas.microsoft.com/office/powerpoint/2010/main" val="3904817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9</a:t>
            </a:fld>
            <a:endParaRPr lang="zh-CN" altLang="en-US"/>
          </a:p>
        </p:txBody>
      </p:sp>
    </p:spTree>
    <p:extLst>
      <p:ext uri="{BB962C8B-B14F-4D97-AF65-F5344CB8AC3E}">
        <p14:creationId xmlns:p14="http://schemas.microsoft.com/office/powerpoint/2010/main" val="163174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10</a:t>
            </a:fld>
            <a:endParaRPr lang="zh-CN" altLang="en-US"/>
          </a:p>
        </p:txBody>
      </p:sp>
    </p:spTree>
    <p:extLst>
      <p:ext uri="{BB962C8B-B14F-4D97-AF65-F5344CB8AC3E}">
        <p14:creationId xmlns:p14="http://schemas.microsoft.com/office/powerpoint/2010/main" val="1038057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11</a:t>
            </a:fld>
            <a:endParaRPr lang="zh-CN" altLang="en-US"/>
          </a:p>
        </p:txBody>
      </p:sp>
    </p:spTree>
    <p:extLst>
      <p:ext uri="{BB962C8B-B14F-4D97-AF65-F5344CB8AC3E}">
        <p14:creationId xmlns:p14="http://schemas.microsoft.com/office/powerpoint/2010/main" val="4256136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12</a:t>
            </a:fld>
            <a:endParaRPr lang="zh-CN" altLang="en-US"/>
          </a:p>
        </p:txBody>
      </p:sp>
    </p:spTree>
    <p:extLst>
      <p:ext uri="{BB962C8B-B14F-4D97-AF65-F5344CB8AC3E}">
        <p14:creationId xmlns:p14="http://schemas.microsoft.com/office/powerpoint/2010/main" val="2816181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13</a:t>
            </a:fld>
            <a:endParaRPr lang="zh-CN" altLang="en-US"/>
          </a:p>
        </p:txBody>
      </p:sp>
    </p:spTree>
    <p:extLst>
      <p:ext uri="{BB962C8B-B14F-4D97-AF65-F5344CB8AC3E}">
        <p14:creationId xmlns:p14="http://schemas.microsoft.com/office/powerpoint/2010/main" val="135376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14</a:t>
            </a:fld>
            <a:endParaRPr lang="zh-CN" altLang="en-US"/>
          </a:p>
        </p:txBody>
      </p:sp>
    </p:spTree>
    <p:extLst>
      <p:ext uri="{BB962C8B-B14F-4D97-AF65-F5344CB8AC3E}">
        <p14:creationId xmlns:p14="http://schemas.microsoft.com/office/powerpoint/2010/main" val="3146197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15</a:t>
            </a:fld>
            <a:endParaRPr lang="zh-CN" altLang="en-US"/>
          </a:p>
        </p:txBody>
      </p:sp>
    </p:spTree>
    <p:extLst>
      <p:ext uri="{BB962C8B-B14F-4D97-AF65-F5344CB8AC3E}">
        <p14:creationId xmlns:p14="http://schemas.microsoft.com/office/powerpoint/2010/main" val="3894498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16</a:t>
            </a:fld>
            <a:endParaRPr lang="zh-CN" altLang="en-US"/>
          </a:p>
        </p:txBody>
      </p:sp>
    </p:spTree>
    <p:extLst>
      <p:ext uri="{BB962C8B-B14F-4D97-AF65-F5344CB8AC3E}">
        <p14:creationId xmlns:p14="http://schemas.microsoft.com/office/powerpoint/2010/main" val="2495400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17</a:t>
            </a:fld>
            <a:endParaRPr lang="zh-CN" altLang="en-US"/>
          </a:p>
        </p:txBody>
      </p:sp>
    </p:spTree>
    <p:extLst>
      <p:ext uri="{BB962C8B-B14F-4D97-AF65-F5344CB8AC3E}">
        <p14:creationId xmlns:p14="http://schemas.microsoft.com/office/powerpoint/2010/main" val="2887795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18</a:t>
            </a:fld>
            <a:endParaRPr lang="zh-CN" altLang="en-US"/>
          </a:p>
        </p:txBody>
      </p:sp>
    </p:spTree>
    <p:extLst>
      <p:ext uri="{BB962C8B-B14F-4D97-AF65-F5344CB8AC3E}">
        <p14:creationId xmlns:p14="http://schemas.microsoft.com/office/powerpoint/2010/main" val="1653992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19</a:t>
            </a:fld>
            <a:endParaRPr lang="zh-CN" altLang="en-US"/>
          </a:p>
        </p:txBody>
      </p:sp>
    </p:spTree>
    <p:extLst>
      <p:ext uri="{BB962C8B-B14F-4D97-AF65-F5344CB8AC3E}">
        <p14:creationId xmlns:p14="http://schemas.microsoft.com/office/powerpoint/2010/main" val="847496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20</a:t>
            </a:fld>
            <a:endParaRPr lang="zh-CN" altLang="en-US"/>
          </a:p>
        </p:txBody>
      </p:sp>
    </p:spTree>
    <p:extLst>
      <p:ext uri="{BB962C8B-B14F-4D97-AF65-F5344CB8AC3E}">
        <p14:creationId xmlns:p14="http://schemas.microsoft.com/office/powerpoint/2010/main" val="1539315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21</a:t>
            </a:fld>
            <a:endParaRPr lang="zh-CN" altLang="en-US"/>
          </a:p>
        </p:txBody>
      </p:sp>
    </p:spTree>
    <p:extLst>
      <p:ext uri="{BB962C8B-B14F-4D97-AF65-F5344CB8AC3E}">
        <p14:creationId xmlns:p14="http://schemas.microsoft.com/office/powerpoint/2010/main" val="2729426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22</a:t>
            </a:fld>
            <a:endParaRPr lang="zh-CN" altLang="en-US"/>
          </a:p>
        </p:txBody>
      </p:sp>
    </p:spTree>
    <p:extLst>
      <p:ext uri="{BB962C8B-B14F-4D97-AF65-F5344CB8AC3E}">
        <p14:creationId xmlns:p14="http://schemas.microsoft.com/office/powerpoint/2010/main" val="4232940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23</a:t>
            </a:fld>
            <a:endParaRPr lang="zh-CN" altLang="en-US"/>
          </a:p>
        </p:txBody>
      </p:sp>
    </p:spTree>
    <p:extLst>
      <p:ext uri="{BB962C8B-B14F-4D97-AF65-F5344CB8AC3E}">
        <p14:creationId xmlns:p14="http://schemas.microsoft.com/office/powerpoint/2010/main" val="3119474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24</a:t>
            </a:fld>
            <a:endParaRPr lang="zh-CN" altLang="en-US"/>
          </a:p>
        </p:txBody>
      </p:sp>
    </p:spTree>
    <p:extLst>
      <p:ext uri="{BB962C8B-B14F-4D97-AF65-F5344CB8AC3E}">
        <p14:creationId xmlns:p14="http://schemas.microsoft.com/office/powerpoint/2010/main" val="3913027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25</a:t>
            </a:fld>
            <a:endParaRPr lang="zh-CN" altLang="en-US"/>
          </a:p>
        </p:txBody>
      </p:sp>
    </p:spTree>
    <p:extLst>
      <p:ext uri="{BB962C8B-B14F-4D97-AF65-F5344CB8AC3E}">
        <p14:creationId xmlns:p14="http://schemas.microsoft.com/office/powerpoint/2010/main" val="4130930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3DF561-E8D2-4BF1-90C0-AD68189B155A}" type="slidenum">
              <a:rPr lang="zh-CN" altLang="en-US" smtClean="0"/>
              <a:t>26</a:t>
            </a:fld>
            <a:endParaRPr lang="zh-CN" altLang="en-US"/>
          </a:p>
        </p:txBody>
      </p:sp>
    </p:spTree>
    <p:extLst>
      <p:ext uri="{BB962C8B-B14F-4D97-AF65-F5344CB8AC3E}">
        <p14:creationId xmlns:p14="http://schemas.microsoft.com/office/powerpoint/2010/main" val="3847860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72527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2020/5/7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77995"/>
            <a:ext cx="8315960" cy="935962"/>
          </a:xfrm>
          <a:prstGeom prst="rect">
            <a:avLst/>
          </a:prstGeom>
          <a:noFill/>
        </p:spPr>
        <p:txBody>
          <a:bodyPr wrap="square" lIns="68580" tIns="34290" rIns="68580" bIns="34290" rtlCol="0">
            <a:spAutoFit/>
          </a:bodyPr>
          <a:lstStyle/>
          <a:p>
            <a:pPr>
              <a:lnSpc>
                <a:spcPct val="130000"/>
              </a:lnSpc>
            </a:pPr>
            <a:r>
              <a:rPr lang="zh-CN" altLang="en-US" sz="4800" b="1" dirty="0">
                <a:solidFill>
                  <a:srgbClr val="656565"/>
                </a:solidFill>
                <a:latin typeface="微软雅黑" panose="020B0503020204020204" pitchFamily="34" charset="-122"/>
                <a:ea typeface="微软雅黑" panose="020B0503020204020204" pitchFamily="34" charset="-122"/>
              </a:rPr>
              <a:t>物流管理项目</a:t>
            </a:r>
            <a:r>
              <a:rPr lang="en-US" altLang="zh-CN" sz="4800" b="1" dirty="0" err="1">
                <a:solidFill>
                  <a:srgbClr val="656565"/>
                </a:solidFill>
                <a:latin typeface="微软雅黑" panose="020B0503020204020204" pitchFamily="34" charset="-122"/>
                <a:ea typeface="微软雅黑" panose="020B0503020204020204" pitchFamily="34" charset="-122"/>
              </a:rPr>
              <a:t>ppt</a:t>
            </a:r>
            <a:r>
              <a:rPr lang="zh-CN" altLang="en-US" sz="4800" b="1" dirty="0">
                <a:solidFill>
                  <a:srgbClr val="656565"/>
                </a:solidFill>
                <a:latin typeface="微软雅黑" panose="020B0503020204020204" pitchFamily="34" charset="-122"/>
                <a:ea typeface="微软雅黑" panose="020B0503020204020204" pitchFamily="34" charset="-122"/>
              </a:rPr>
              <a:t>模板</a:t>
            </a:r>
            <a:endParaRPr lang="zh-CN" altLang="en-US" sz="4800" b="1" dirty="0">
              <a:solidFill>
                <a:srgbClr val="656565"/>
              </a:solidFill>
              <a:latin typeface="微软雅黑" panose="020B0503020204020204" pitchFamily="34" charset="-122"/>
              <a:ea typeface="微软雅黑" panose="020B0503020204020204" pitchFamily="34"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1027654"/>
          </a:xfrm>
          <a:prstGeom prst="rect">
            <a:avLst/>
          </a:prstGeom>
          <a:noFill/>
        </p:spPr>
        <p:txBody>
          <a:bodyPr wrap="square" lIns="68580" tIns="34290" rIns="68580" bIns="34290" rtlCol="0">
            <a:spAutoFit/>
          </a:bodyPr>
          <a:lstStyle/>
          <a:p>
            <a:pPr algn="ctr">
              <a:lnSpc>
                <a:spcPct val="130000"/>
              </a:lnSpc>
            </a:pPr>
            <a:r>
              <a:rPr lang="en-US" altLang="zh-CN" sz="5400" dirty="0">
                <a:solidFill>
                  <a:schemeClr val="bg1"/>
                </a:solidFill>
                <a:latin typeface="Agency FB" panose="020B0503020202020204" pitchFamily="34" charset="0"/>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screen">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49545"/>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a:t>
            </a:r>
            <a:r>
              <a:rPr lang="zh-CN" altLang="en-US" sz="5400" dirty="0" smtClean="0">
                <a:solidFill>
                  <a:srgbClr val="656565"/>
                </a:solidFill>
                <a:latin typeface="黑体" panose="02010600030101010101" charset="-122"/>
                <a:ea typeface="黑体" panose="02010600030101010101" charset="-122"/>
              </a:rPr>
              <a:t>谢观看！</a:t>
            </a:r>
            <a:endParaRPr lang="zh-CN" altLang="en-US" sz="5400" dirty="0">
              <a:solidFill>
                <a:srgbClr val="656565"/>
              </a:solidFill>
              <a:latin typeface="黑体" panose="02010600030101010101" charset="-122"/>
              <a:ea typeface="黑体" panose="02010600030101010101"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爽商务"/>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632</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黑体</vt:lpstr>
      <vt:lpstr>华文中宋</vt:lpstr>
      <vt:lpstr>宋体</vt:lpstr>
      <vt:lpstr>微软雅黑</vt:lpstr>
      <vt:lpstr>Agency FB</vt:lpstr>
      <vt:lpstr>Arial</vt:lpstr>
      <vt:lpstr>Calibri</vt:lpstr>
      <vt:lpstr>Calibri Light</vt:lpstr>
      <vt:lpstr>Tahoma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清爽商务</dc:title>
  <dc:creator>第一PPT</dc:creator>
  <cp:keywords>www.1ppt.com</cp:keywords>
  <cp:lastModifiedBy>faith123</cp:lastModifiedBy>
  <cp:revision>17</cp:revision>
  <dcterms:created xsi:type="dcterms:W3CDTF">2017-03-03T07:55:00Z</dcterms:created>
  <dcterms:modified xsi:type="dcterms:W3CDTF">2020-05-07T05:56:07Z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