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20134" r:id="rId2"/>
    <p:sldId id="20135" r:id="rId3"/>
    <p:sldId id="20169" r:id="rId4"/>
    <p:sldId id="20144" r:id="rId5"/>
    <p:sldId id="20161" r:id="rId6"/>
    <p:sldId id="20145" r:id="rId7"/>
    <p:sldId id="20146" r:id="rId8"/>
    <p:sldId id="20168" r:id="rId9"/>
    <p:sldId id="20147" r:id="rId10"/>
    <p:sldId id="20148" r:id="rId11"/>
    <p:sldId id="20149" r:id="rId12"/>
    <p:sldId id="20150" r:id="rId13"/>
    <p:sldId id="20167" r:id="rId14"/>
    <p:sldId id="20151" r:id="rId15"/>
    <p:sldId id="20152" r:id="rId16"/>
    <p:sldId id="20160" r:id="rId17"/>
    <p:sldId id="20153" r:id="rId18"/>
    <p:sldId id="20154" r:id="rId19"/>
    <p:sldId id="20166" r:id="rId20"/>
    <p:sldId id="20155" r:id="rId21"/>
    <p:sldId id="20156" r:id="rId22"/>
    <p:sldId id="20157" r:id="rId23"/>
    <p:sldId id="20158" r:id="rId24"/>
    <p:sldId id="20159" r:id="rId25"/>
    <p:sldId id="20165"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2" pos="4050" userDrawn="1">
          <p15:clr>
            <a:srgbClr val="A4A3A4"/>
          </p15:clr>
        </p15:guide>
        <p15:guide id="5" orient="horz" pos="4092" userDrawn="1">
          <p15:clr>
            <a:srgbClr val="A4A3A4"/>
          </p15:clr>
        </p15:guide>
        <p15:guide id="6" pos="7588" userDrawn="1">
          <p15:clr>
            <a:srgbClr val="A4A3A4"/>
          </p15:clr>
        </p15:guide>
        <p15:guide id="7" pos="6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B3CE"/>
    <a:srgbClr val="FF548D"/>
    <a:srgbClr val="FB1434"/>
    <a:srgbClr val="ECAE1F"/>
    <a:srgbClr val="2A1F76"/>
    <a:srgbClr val="CA0E16"/>
    <a:srgbClr val="D49C6A"/>
    <a:srgbClr val="302475"/>
    <a:srgbClr val="ED395B"/>
    <a:srgbClr val="E67C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91" autoAdjust="0"/>
    <p:restoredTop sz="93034" autoAdjust="0"/>
  </p:normalViewPr>
  <p:slideViewPr>
    <p:cSldViewPr>
      <p:cViewPr>
        <p:scale>
          <a:sx n="50" d="100"/>
          <a:sy n="50" d="100"/>
        </p:scale>
        <p:origin x="2304" y="1146"/>
      </p:cViewPr>
      <p:guideLst>
        <p:guide pos="4050"/>
        <p:guide orient="horz" pos="4092"/>
        <p:guide pos="7588"/>
        <p:guide pos="603"/>
      </p:guideLst>
    </p:cSldViewPr>
  </p:slideViewPr>
  <p:outlineViewPr>
    <p:cViewPr>
      <p:scale>
        <a:sx n="100" d="100"/>
        <a:sy n="100" d="100"/>
      </p:scale>
      <p:origin x="0" y="-294"/>
    </p:cViewPr>
  </p:outlineViewPr>
  <p:notesTextViewPr>
    <p:cViewPr>
      <p:scale>
        <a:sx n="66" d="100"/>
        <a:sy n="66" d="100"/>
      </p:scale>
      <p:origin x="0" y="0"/>
    </p:cViewPr>
  </p:notesTextViewPr>
  <p:sorterViewPr>
    <p:cViewPr>
      <p:scale>
        <a:sx n="66" d="100"/>
        <a:sy n="66" d="100"/>
      </p:scale>
      <p:origin x="0" y="0"/>
    </p:cViewPr>
  </p:sorterViewPr>
  <p:notesViewPr>
    <p:cSldViewPr showGuides="1">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2018-02-05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2018-02-05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7722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122858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032985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117209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401344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6</a:t>
            </a:fld>
            <a:endParaRPr lang="zh-CN" altLang="en-US"/>
          </a:p>
        </p:txBody>
      </p:sp>
    </p:spTree>
    <p:extLst>
      <p:ext uri="{BB962C8B-B14F-4D97-AF65-F5344CB8AC3E}">
        <p14:creationId xmlns:p14="http://schemas.microsoft.com/office/powerpoint/2010/main" val="3334097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757270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537558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23534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38524-3F61-4462-B6D3-EE3A24EAF0E2}" type="slidenum">
              <a:rPr lang="zh-CN" altLang="en-US" smtClean="0"/>
              <a:t>10</a:t>
            </a:fld>
            <a:endParaRPr lang="zh-CN" altLang="en-US"/>
          </a:p>
        </p:txBody>
      </p:sp>
    </p:spTree>
    <p:extLst>
      <p:ext uri="{BB962C8B-B14F-4D97-AF65-F5344CB8AC3E}">
        <p14:creationId xmlns:p14="http://schemas.microsoft.com/office/powerpoint/2010/main" val="1703223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4003944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117377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848048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14</a:t>
            </a:fld>
            <a:endParaRPr lang="zh-CN" altLang="en-US"/>
          </a:p>
        </p:txBody>
      </p:sp>
    </p:spTree>
    <p:extLst>
      <p:ext uri="{BB962C8B-B14F-4D97-AF65-F5344CB8AC3E}">
        <p14:creationId xmlns:p14="http://schemas.microsoft.com/office/powerpoint/2010/main" val="3345822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extLst>
      <p:ext uri="{BB962C8B-B14F-4D97-AF65-F5344CB8AC3E}">
        <p14:creationId xmlns:p14="http://schemas.microsoft.com/office/powerpoint/2010/main" val="4281828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480551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390897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010D9D04-18AE-45C0-A7F3-FC3672AEEFB5}" type="slidenum">
              <a:rPr lang="zh-CN" altLang="en-US"/>
              <a:pPr/>
              <a:t>18</a:t>
            </a:fld>
            <a:endParaRPr lang="zh-CN" altLang="en-US"/>
          </a:p>
        </p:txBody>
      </p:sp>
    </p:spTree>
    <p:extLst>
      <p:ext uri="{BB962C8B-B14F-4D97-AF65-F5344CB8AC3E}">
        <p14:creationId xmlns:p14="http://schemas.microsoft.com/office/powerpoint/2010/main" val="1882944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750414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5C9C3C-5673-4B49-8614-FBD28F5C1E92}" type="slidenum">
              <a:rPr lang="zh-CN" altLang="en-US" smtClean="0"/>
              <a:t>20</a:t>
            </a:fld>
            <a:endParaRPr lang="zh-CN" altLang="en-US"/>
          </a:p>
        </p:txBody>
      </p:sp>
    </p:spTree>
    <p:extLst>
      <p:ext uri="{BB962C8B-B14F-4D97-AF65-F5344CB8AC3E}">
        <p14:creationId xmlns:p14="http://schemas.microsoft.com/office/powerpoint/2010/main" val="432662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pPr/>
              <a:t>21</a:t>
            </a:fld>
            <a:endParaRPr lang="zh-CN" altLang="en-US"/>
          </a:p>
        </p:txBody>
      </p:sp>
    </p:spTree>
    <p:extLst>
      <p:ext uri="{BB962C8B-B14F-4D97-AF65-F5344CB8AC3E}">
        <p14:creationId xmlns:p14="http://schemas.microsoft.com/office/powerpoint/2010/main" val="2234088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noFill/>
          <a:ln>
            <a:solidFill>
              <a:srgbClr val="000000"/>
            </a:solidFill>
            <a:miter lim="800000"/>
          </a:ln>
        </p:spPr>
      </p:sp>
      <p:sp>
        <p:nvSpPr>
          <p:cNvPr id="44034"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403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64F652D-D5FF-4745-AF86-C5CD486028D1}" type="slidenum">
              <a:rPr lang="zh-CN" altLang="en-US"/>
              <a:pPr fontAlgn="base">
                <a:spcBef>
                  <a:spcPct val="0"/>
                </a:spcBef>
                <a:spcAft>
                  <a:spcPct val="0"/>
                </a:spcAft>
              </a:pPr>
              <a:t>22</a:t>
            </a:fld>
            <a:endParaRPr lang="en-US" altLang="zh-CN"/>
          </a:p>
        </p:txBody>
      </p:sp>
    </p:spTree>
    <p:extLst>
      <p:ext uri="{BB962C8B-B14F-4D97-AF65-F5344CB8AC3E}">
        <p14:creationId xmlns:p14="http://schemas.microsoft.com/office/powerpoint/2010/main" val="1672828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206394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868422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16072053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19104" t="22287" r="17530" b="14346"/>
          <a:stretch/>
        </p:blipFill>
        <p:spPr>
          <a:xfrm>
            <a:off x="705" y="0"/>
            <a:ext cx="12858045" cy="7232650"/>
          </a:xfrm>
          <a:prstGeom prst="rect">
            <a:avLst/>
          </a:prstGeom>
        </p:spPr>
      </p:pic>
    </p:spTree>
    <p:extLst>
      <p:ext uri="{BB962C8B-B14F-4D97-AF65-F5344CB8AC3E}">
        <p14:creationId xmlns:p14="http://schemas.microsoft.com/office/powerpoint/2010/main" val="35070436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9015776"/>
      </p:ext>
    </p:extLst>
  </p:cSld>
  <p:clrMapOvr>
    <a:masterClrMapping/>
  </p:clrMapOvr>
  <p:transition spd="slow" advClick="0" advTm="0">
    <p:split orient="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2567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50799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7716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4262" r:id="rId1"/>
    <p:sldLayoutId id="2147484426" r:id="rId2"/>
    <p:sldLayoutId id="2147484429" r:id="rId3"/>
    <p:sldLayoutId id="2147484430" r:id="rId4"/>
    <p:sldLayoutId id="2147484431"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21" Type="http://schemas.openxmlformats.org/officeDocument/2006/relationships/slideLayout" Target="../slideLayouts/slideLayout1.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2495" y="1079500"/>
            <a:ext cx="4765236" cy="4384014"/>
          </a:xfrm>
          <a:prstGeom prst="rect">
            <a:avLst/>
          </a:prstGeom>
        </p:spPr>
      </p:pic>
      <p:sp>
        <p:nvSpPr>
          <p:cNvPr id="11" name="PA_文本框 10">
            <a:extLst>
              <a:ext uri="{FF2B5EF4-FFF2-40B4-BE49-F238E27FC236}">
                <a16:creationId xmlns:a16="http://schemas.microsoft.com/office/drawing/2014/main" id="{4252D6D3-38CE-40A6-BB21-E2EF437132BA}"/>
              </a:ext>
            </a:extLst>
          </p:cNvPr>
          <p:cNvSpPr txBox="1"/>
          <p:nvPr>
            <p:custDataLst>
              <p:tags r:id="rId1"/>
            </p:custDataLst>
          </p:nvPr>
        </p:nvSpPr>
        <p:spPr>
          <a:xfrm>
            <a:off x="2719330" y="4912843"/>
            <a:ext cx="6178401" cy="779017"/>
          </a:xfrm>
          <a:prstGeom prst="rect">
            <a:avLst/>
          </a:prstGeom>
          <a:noFill/>
        </p:spPr>
        <p:txBody>
          <a:bodyPr lIns="72327" tIns="36163" rIns="72327" bIns="36163" anchor="ctr"/>
          <a:lstStyle>
            <a:defPPr>
              <a:defRPr lang="en-US"/>
            </a:defPPr>
            <a:lvl1pPr algn="ctr" fontAlgn="base">
              <a:spcBef>
                <a:spcPct val="0"/>
              </a:spcBef>
              <a:spcAft>
                <a:spcPct val="0"/>
              </a:spcAft>
              <a:defRPr sz="6000" b="1">
                <a:gradFill>
                  <a:gsLst>
                    <a:gs pos="58000">
                      <a:srgbClr val="FFFF00"/>
                    </a:gs>
                    <a:gs pos="50000">
                      <a:srgbClr val="FFC000"/>
                    </a:gs>
                  </a:gsLst>
                  <a:lin ang="162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defRPr>
            </a:lvl1pPr>
            <a:lvl2pPr algn="ctr" eaLnBrk="0" fontAlgn="base" hangingPunct="0">
              <a:spcBef>
                <a:spcPct val="0"/>
              </a:spcBef>
              <a:spcAft>
                <a:spcPct val="0"/>
              </a:spcAft>
              <a:defRPr sz="4400">
                <a:solidFill>
                  <a:schemeClr val="tx2"/>
                </a:solidFill>
                <a:latin typeface="Arial" panose="020B0604020202020204" pitchFamily="34" charset="0"/>
              </a:defRPr>
            </a:lvl2pPr>
            <a:lvl3pPr algn="ctr" eaLnBrk="0" fontAlgn="base" hangingPunct="0">
              <a:spcBef>
                <a:spcPct val="0"/>
              </a:spcBef>
              <a:spcAft>
                <a:spcPct val="0"/>
              </a:spcAft>
              <a:defRPr sz="4400">
                <a:solidFill>
                  <a:schemeClr val="tx2"/>
                </a:solidFill>
                <a:latin typeface="Arial" panose="020B0604020202020204" pitchFamily="34" charset="0"/>
              </a:defRPr>
            </a:lvl3pPr>
            <a:lvl4pPr algn="ctr" eaLnBrk="0" fontAlgn="base" hangingPunct="0">
              <a:spcBef>
                <a:spcPct val="0"/>
              </a:spcBef>
              <a:spcAft>
                <a:spcPct val="0"/>
              </a:spcAft>
              <a:defRPr sz="4400">
                <a:solidFill>
                  <a:schemeClr val="tx2"/>
                </a:solidFill>
                <a:latin typeface="Arial" panose="020B0604020202020204" pitchFamily="34" charset="0"/>
              </a:defRPr>
            </a:lvl4pPr>
            <a:lvl5pPr algn="ctr" eaLnBrk="0" fontAlgn="base" hangingPunct="0">
              <a:spcBef>
                <a:spcPct val="0"/>
              </a:spcBef>
              <a:spcAft>
                <a:spcPct val="0"/>
              </a:spcAft>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zh-CN" altLang="en-US" sz="5062" dirty="0" smtClean="0">
                <a:gradFill>
                  <a:gsLst>
                    <a:gs pos="58000">
                      <a:schemeClr val="accent1"/>
                    </a:gs>
                    <a:gs pos="40000">
                      <a:schemeClr val="accent2"/>
                    </a:gs>
                  </a:gsLst>
                  <a:lin ang="16200000" scaled="0"/>
                </a:gradFill>
              </a:rPr>
              <a:t>魅力三月 感谢有你</a:t>
            </a:r>
            <a:endParaRPr lang="zh-CN" altLang="en-US" sz="5062" dirty="0">
              <a:gradFill>
                <a:gsLst>
                  <a:gs pos="58000">
                    <a:schemeClr val="accent1"/>
                  </a:gs>
                  <a:gs pos="40000">
                    <a:schemeClr val="accent2"/>
                  </a:gs>
                </a:gsLst>
                <a:lin ang="16200000" scaled="0"/>
              </a:gradFill>
            </a:endParaRPr>
          </a:p>
        </p:txBody>
      </p:sp>
      <p:sp>
        <p:nvSpPr>
          <p:cNvPr id="12" name="文本框 11">
            <a:extLst>
              <a:ext uri="{FF2B5EF4-FFF2-40B4-BE49-F238E27FC236}">
                <a16:creationId xmlns:a16="http://schemas.microsoft.com/office/drawing/2014/main" id="{0D837F1A-B37E-45D8-BC1A-FBE43A8ACABA}"/>
              </a:ext>
            </a:extLst>
          </p:cNvPr>
          <p:cNvSpPr txBox="1"/>
          <p:nvPr/>
        </p:nvSpPr>
        <p:spPr>
          <a:xfrm>
            <a:off x="5413885" y="5678534"/>
            <a:ext cx="5105659" cy="369332"/>
          </a:xfrm>
          <a:prstGeom prst="rect">
            <a:avLst/>
          </a:prstGeom>
          <a:noFill/>
        </p:spPr>
        <p:txBody>
          <a:bodyPr wrap="square" rtlCol="0">
            <a:spAutoFit/>
          </a:bodyPr>
          <a:lstStyle/>
          <a:p>
            <a:pPr algn="ctr"/>
            <a:r>
              <a:rPr lang="en-US" altLang="zh-CN" dirty="0" smtClean="0">
                <a:solidFill>
                  <a:srgbClr val="C1004B"/>
                </a:solidFill>
                <a:latin typeface="Arial" panose="020B0604020202020204" pitchFamily="34" charset="0"/>
                <a:cs typeface="Arial" panose="020B0604020202020204" pitchFamily="34" charset="0"/>
              </a:rPr>
              <a:t>CHARM IN MARCH THANKS TO HAVE YOU</a:t>
            </a:r>
            <a:endParaRPr lang="zh-CN" altLang="en-US" dirty="0">
              <a:solidFill>
                <a:srgbClr val="C1004B"/>
              </a:solidFill>
              <a:latin typeface="Arial" panose="020B0604020202020204" pitchFamily="34" charset="0"/>
              <a:cs typeface="Arial" panose="020B0604020202020204" pitchFamily="34" charset="0"/>
            </a:endParaRPr>
          </a:p>
        </p:txBody>
      </p:sp>
      <p:pic>
        <p:nvPicPr>
          <p:cNvPr id="6" name="Position Music - Man At Arms(纯音乐版)">
            <a:hlinkClick r:id="" action="ppaction://media"/>
            <a:extLst>
              <a:ext uri="{FF2B5EF4-FFF2-40B4-BE49-F238E27FC236}">
                <a16:creationId xmlns:a16="http://schemas.microsoft.com/office/drawing/2014/main" id="{A724E8F0-89FB-49D1-B371-0E64A72741AC}"/>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6220098" y="-1769656"/>
            <a:ext cx="642902" cy="642902"/>
          </a:xfrm>
          <a:prstGeom prst="rect">
            <a:avLst/>
          </a:prstGeom>
        </p:spPr>
      </p:pic>
    </p:spTree>
    <p:extLst>
      <p:ext uri="{BB962C8B-B14F-4D97-AF65-F5344CB8AC3E}">
        <p14:creationId xmlns:p14="http://schemas.microsoft.com/office/powerpoint/2010/main" val="339643422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0-#ppt_w/2"/>
                                          </p:val>
                                        </p:tav>
                                        <p:tav tm="100000">
                                          <p:val>
                                            <p:strVal val="#ppt_x"/>
                                          </p:val>
                                        </p:tav>
                                      </p:tavLst>
                                    </p:anim>
                                    <p:anim calcmode="lin" valueType="num">
                                      <p:cBhvr additive="base">
                                        <p:cTn id="21" dur="10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6" presetClass="emph" presetSubtype="0" fill="hold" grpId="1" nodeType="afterEffect">
                                  <p:stCondLst>
                                    <p:cond delay="0"/>
                                  </p:stCondLst>
                                  <p:childTnLst>
                                    <p:animEffect transition="out" filter="fade">
                                      <p:cBhvr>
                                        <p:cTn id="24" dur="500" tmFilter="0, 0; .2, .5; .8, .5; 1, 0"/>
                                        <p:tgtEl>
                                          <p:spTgt spid="11"/>
                                        </p:tgtEl>
                                      </p:cBhvr>
                                    </p:animEffect>
                                    <p:animScale>
                                      <p:cBhvr>
                                        <p:cTn id="25" dur="250" autoRev="1" fill="hold"/>
                                        <p:tgtEl>
                                          <p:spTgt spid="11"/>
                                        </p:tgtEl>
                                      </p:cBhvr>
                                      <p:by x="105000" y="105000"/>
                                    </p:animScale>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1+#ppt_w/2"/>
                                          </p:val>
                                        </p:tav>
                                        <p:tav tm="100000">
                                          <p:val>
                                            <p:strVal val="#ppt_x"/>
                                          </p:val>
                                        </p:tav>
                                      </p:tavLst>
                                    </p:anim>
                                    <p:anim calcmode="lin" valueType="num">
                                      <p:cBhvr additive="base">
                                        <p:cTn id="30" dur="75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26" presetClass="emph" presetSubtype="0" fill="hold" grpId="1" nodeType="afterEffect">
                                  <p:stCondLst>
                                    <p:cond delay="0"/>
                                  </p:stCondLst>
                                  <p:childTnLst>
                                    <p:animEffect transition="out" filter="fade">
                                      <p:cBhvr>
                                        <p:cTn id="33" dur="500" tmFilter="0, 0; .2, .5; .8, .5; 1, 0"/>
                                        <p:tgtEl>
                                          <p:spTgt spid="12"/>
                                        </p:tgtEl>
                                      </p:cBhvr>
                                    </p:animEffect>
                                    <p:animScale>
                                      <p:cBhvr>
                                        <p:cTn id="34"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6"/>
                </p:tgtEl>
              </p:cMediaNode>
            </p:audio>
          </p:childTnLst>
        </p:cTn>
      </p:par>
    </p:tnLst>
    <p:bldLst>
      <p:bldP spid="11" grpId="0"/>
      <p:bldP spid="11" grpId="1"/>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7670" t="14664" r="17670" b="20676"/>
          <a:stretch/>
        </p:blipFill>
        <p:spPr>
          <a:xfrm>
            <a:off x="352" y="0"/>
            <a:ext cx="12858045" cy="7232650"/>
          </a:xfrm>
          <a:prstGeom prst="rect">
            <a:avLst/>
          </a:prstGeom>
        </p:spPr>
      </p:pic>
      <p:grpSp>
        <p:nvGrpSpPr>
          <p:cNvPr id="7" name="组合 6"/>
          <p:cNvGrpSpPr/>
          <p:nvPr/>
        </p:nvGrpSpPr>
        <p:grpSpPr>
          <a:xfrm>
            <a:off x="5184608" y="758362"/>
            <a:ext cx="2571609" cy="1241745"/>
            <a:chOff x="5356626" y="459674"/>
            <a:chExt cx="2438400" cy="1177422"/>
          </a:xfrm>
        </p:grpSpPr>
        <p:grpSp>
          <p:nvGrpSpPr>
            <p:cNvPr id="9" name="组合 8"/>
            <p:cNvGrpSpPr/>
            <p:nvPr/>
          </p:nvGrpSpPr>
          <p:grpSpPr>
            <a:xfrm>
              <a:off x="5356626" y="1189073"/>
              <a:ext cx="2438400" cy="448023"/>
              <a:chOff x="4197762" y="3422331"/>
              <a:chExt cx="4893753" cy="899161"/>
            </a:xfrm>
          </p:grpSpPr>
          <p:sp>
            <p:nvSpPr>
              <p:cNvPr id="13" name="任意多边形 12"/>
              <p:cNvSpPr/>
              <p:nvPr/>
            </p:nvSpPr>
            <p:spPr>
              <a:xfrm>
                <a:off x="4197762" y="3422331"/>
                <a:ext cx="4893753" cy="899161"/>
              </a:xfrm>
              <a:custGeom>
                <a:avLst/>
                <a:gdLst/>
                <a:ahLst/>
                <a:cxnLst/>
                <a:rect l="l" t="t" r="r" b="b"/>
                <a:pathLst>
                  <a:path w="4480560" h="899161">
                    <a:moveTo>
                      <a:pt x="1612128" y="242434"/>
                    </a:moveTo>
                    <a:cubicBezTo>
                      <a:pt x="1620370" y="242434"/>
                      <a:pt x="1627302" y="244494"/>
                      <a:pt x="1632921" y="248615"/>
                    </a:cubicBezTo>
                    <a:cubicBezTo>
                      <a:pt x="1635169" y="250114"/>
                      <a:pt x="1637230" y="251987"/>
                      <a:pt x="1639103" y="254235"/>
                    </a:cubicBezTo>
                    <a:cubicBezTo>
                      <a:pt x="1640227" y="255734"/>
                      <a:pt x="1641351" y="257607"/>
                      <a:pt x="1642475" y="259855"/>
                    </a:cubicBezTo>
                    <a:cubicBezTo>
                      <a:pt x="1645097" y="264725"/>
                      <a:pt x="1646596" y="271282"/>
                      <a:pt x="1646971" y="279524"/>
                    </a:cubicBezTo>
                    <a:cubicBezTo>
                      <a:pt x="1647345" y="282147"/>
                      <a:pt x="1647345" y="284769"/>
                      <a:pt x="1646971" y="287392"/>
                    </a:cubicBezTo>
                    <a:lnTo>
                      <a:pt x="1646971" y="508248"/>
                    </a:lnTo>
                    <a:lnTo>
                      <a:pt x="1645847" y="518925"/>
                    </a:lnTo>
                    <a:cubicBezTo>
                      <a:pt x="1643973" y="526793"/>
                      <a:pt x="1640040" y="532787"/>
                      <a:pt x="1634045" y="536909"/>
                    </a:cubicBezTo>
                    <a:cubicBezTo>
                      <a:pt x="1631797" y="538407"/>
                      <a:pt x="1629549" y="539719"/>
                      <a:pt x="1627302" y="540842"/>
                    </a:cubicBezTo>
                    <a:cubicBezTo>
                      <a:pt x="1625054" y="541592"/>
                      <a:pt x="1622806" y="542154"/>
                      <a:pt x="1620558" y="542528"/>
                    </a:cubicBezTo>
                    <a:lnTo>
                      <a:pt x="1614938" y="543652"/>
                    </a:lnTo>
                    <a:lnTo>
                      <a:pt x="1605947" y="543652"/>
                    </a:lnTo>
                    <a:cubicBezTo>
                      <a:pt x="1603324" y="543278"/>
                      <a:pt x="1600701" y="542716"/>
                      <a:pt x="1598079" y="541966"/>
                    </a:cubicBezTo>
                    <a:cubicBezTo>
                      <a:pt x="1590586" y="540093"/>
                      <a:pt x="1584966" y="536721"/>
                      <a:pt x="1581220" y="531851"/>
                    </a:cubicBezTo>
                    <a:cubicBezTo>
                      <a:pt x="1577848" y="527355"/>
                      <a:pt x="1575787" y="521548"/>
                      <a:pt x="1575038" y="514430"/>
                    </a:cubicBezTo>
                    <a:cubicBezTo>
                      <a:pt x="1574663" y="511432"/>
                      <a:pt x="1574476" y="508061"/>
                      <a:pt x="1574476" y="504314"/>
                    </a:cubicBezTo>
                    <a:lnTo>
                      <a:pt x="1574476" y="282334"/>
                    </a:lnTo>
                    <a:cubicBezTo>
                      <a:pt x="1574476" y="277463"/>
                      <a:pt x="1574851" y="273530"/>
                      <a:pt x="1575600" y="270532"/>
                    </a:cubicBezTo>
                    <a:cubicBezTo>
                      <a:pt x="1577098" y="261541"/>
                      <a:pt x="1581407" y="254610"/>
                      <a:pt x="1588525" y="249739"/>
                    </a:cubicBezTo>
                    <a:cubicBezTo>
                      <a:pt x="1590773" y="248241"/>
                      <a:pt x="1593021" y="246930"/>
                      <a:pt x="1595269" y="245806"/>
                    </a:cubicBezTo>
                    <a:cubicBezTo>
                      <a:pt x="1597517" y="244682"/>
                      <a:pt x="1599765" y="243932"/>
                      <a:pt x="1602013" y="243558"/>
                    </a:cubicBezTo>
                    <a:close/>
                    <a:moveTo>
                      <a:pt x="2773216" y="195790"/>
                    </a:moveTo>
                    <a:lnTo>
                      <a:pt x="2773216" y="253111"/>
                    </a:lnTo>
                    <a:lnTo>
                      <a:pt x="2846273" y="253111"/>
                    </a:lnTo>
                    <a:lnTo>
                      <a:pt x="2846273" y="592544"/>
                    </a:lnTo>
                    <a:lnTo>
                      <a:pt x="2919892" y="592544"/>
                    </a:lnTo>
                    <a:lnTo>
                      <a:pt x="2919892" y="253111"/>
                    </a:lnTo>
                    <a:lnTo>
                      <a:pt x="2993510" y="253111"/>
                    </a:lnTo>
                    <a:lnTo>
                      <a:pt x="2993510" y="195790"/>
                    </a:lnTo>
                    <a:close/>
                    <a:moveTo>
                      <a:pt x="2514441" y="195790"/>
                    </a:moveTo>
                    <a:lnTo>
                      <a:pt x="2514441" y="592544"/>
                    </a:lnTo>
                    <a:lnTo>
                      <a:pt x="2583002" y="592544"/>
                    </a:lnTo>
                    <a:lnTo>
                      <a:pt x="2576820" y="295259"/>
                    </a:lnTo>
                    <a:lnTo>
                      <a:pt x="2647067" y="592544"/>
                    </a:lnTo>
                    <a:lnTo>
                      <a:pt x="2739231" y="592544"/>
                    </a:lnTo>
                    <a:lnTo>
                      <a:pt x="2739231" y="195790"/>
                    </a:lnTo>
                    <a:lnTo>
                      <a:pt x="2672356" y="195790"/>
                    </a:lnTo>
                    <a:lnTo>
                      <a:pt x="2679662" y="486893"/>
                    </a:lnTo>
                    <a:lnTo>
                      <a:pt x="2608291" y="195790"/>
                    </a:lnTo>
                    <a:close/>
                    <a:moveTo>
                      <a:pt x="2276316" y="195790"/>
                    </a:moveTo>
                    <a:lnTo>
                      <a:pt x="2276316" y="592544"/>
                    </a:lnTo>
                    <a:lnTo>
                      <a:pt x="2474131" y="592544"/>
                    </a:lnTo>
                    <a:lnTo>
                      <a:pt x="2474131" y="531289"/>
                    </a:lnTo>
                    <a:lnTo>
                      <a:pt x="2349373" y="531289"/>
                    </a:lnTo>
                    <a:lnTo>
                      <a:pt x="2349373" y="409340"/>
                    </a:lnTo>
                    <a:lnTo>
                      <a:pt x="2461768" y="409340"/>
                    </a:lnTo>
                    <a:lnTo>
                      <a:pt x="2461768" y="349209"/>
                    </a:lnTo>
                    <a:lnTo>
                      <a:pt x="2349373" y="349209"/>
                    </a:lnTo>
                    <a:lnTo>
                      <a:pt x="2349373" y="255921"/>
                    </a:lnTo>
                    <a:lnTo>
                      <a:pt x="2468511" y="255921"/>
                    </a:lnTo>
                    <a:lnTo>
                      <a:pt x="2468511" y="195790"/>
                    </a:lnTo>
                    <a:close/>
                    <a:moveTo>
                      <a:pt x="2030266" y="195790"/>
                    </a:moveTo>
                    <a:lnTo>
                      <a:pt x="2030266" y="253111"/>
                    </a:lnTo>
                    <a:lnTo>
                      <a:pt x="2103323" y="253111"/>
                    </a:lnTo>
                    <a:lnTo>
                      <a:pt x="2103323" y="592544"/>
                    </a:lnTo>
                    <a:lnTo>
                      <a:pt x="2176942" y="592544"/>
                    </a:lnTo>
                    <a:lnTo>
                      <a:pt x="2176942" y="253111"/>
                    </a:lnTo>
                    <a:lnTo>
                      <a:pt x="2250560" y="253111"/>
                    </a:lnTo>
                    <a:lnTo>
                      <a:pt x="2250560" y="195790"/>
                    </a:lnTo>
                    <a:close/>
                    <a:moveTo>
                      <a:pt x="1771491" y="195790"/>
                    </a:moveTo>
                    <a:lnTo>
                      <a:pt x="1771491" y="592544"/>
                    </a:lnTo>
                    <a:lnTo>
                      <a:pt x="1840052" y="592544"/>
                    </a:lnTo>
                    <a:lnTo>
                      <a:pt x="1833870" y="295259"/>
                    </a:lnTo>
                    <a:lnTo>
                      <a:pt x="1904117" y="592544"/>
                    </a:lnTo>
                    <a:lnTo>
                      <a:pt x="1996281" y="592544"/>
                    </a:lnTo>
                    <a:lnTo>
                      <a:pt x="1996281" y="195790"/>
                    </a:lnTo>
                    <a:lnTo>
                      <a:pt x="1929406" y="195790"/>
                    </a:lnTo>
                    <a:lnTo>
                      <a:pt x="1936712" y="486893"/>
                    </a:lnTo>
                    <a:lnTo>
                      <a:pt x="1865341" y="195790"/>
                    </a:lnTo>
                    <a:close/>
                    <a:moveTo>
                      <a:pt x="3117612" y="187360"/>
                    </a:moveTo>
                    <a:cubicBezTo>
                      <a:pt x="3114240" y="187360"/>
                      <a:pt x="3110868" y="187547"/>
                      <a:pt x="3107496" y="187922"/>
                    </a:cubicBezTo>
                    <a:cubicBezTo>
                      <a:pt x="3097755" y="189046"/>
                      <a:pt x="3088389" y="190919"/>
                      <a:pt x="3079397" y="193542"/>
                    </a:cubicBezTo>
                    <a:cubicBezTo>
                      <a:pt x="3067408" y="196914"/>
                      <a:pt x="3057106" y="201597"/>
                      <a:pt x="3048489" y="207591"/>
                    </a:cubicBezTo>
                    <a:cubicBezTo>
                      <a:pt x="3037998" y="215084"/>
                      <a:pt x="3030131" y="224450"/>
                      <a:pt x="3024886" y="235690"/>
                    </a:cubicBezTo>
                    <a:cubicBezTo>
                      <a:pt x="3020764" y="244307"/>
                      <a:pt x="3017955" y="255359"/>
                      <a:pt x="3016456" y="268847"/>
                    </a:cubicBezTo>
                    <a:cubicBezTo>
                      <a:pt x="3016081" y="271094"/>
                      <a:pt x="3015894" y="273530"/>
                      <a:pt x="3015894" y="276152"/>
                    </a:cubicBezTo>
                    <a:cubicBezTo>
                      <a:pt x="3015519" y="278025"/>
                      <a:pt x="3015332" y="280086"/>
                      <a:pt x="3015332" y="282334"/>
                    </a:cubicBezTo>
                    <a:lnTo>
                      <a:pt x="3015332" y="290202"/>
                    </a:lnTo>
                    <a:cubicBezTo>
                      <a:pt x="3015332" y="305937"/>
                      <a:pt x="3016643" y="318862"/>
                      <a:pt x="3019266" y="328978"/>
                    </a:cubicBezTo>
                    <a:cubicBezTo>
                      <a:pt x="3021139" y="337220"/>
                      <a:pt x="3024511" y="345275"/>
                      <a:pt x="3029382" y="353143"/>
                    </a:cubicBezTo>
                    <a:cubicBezTo>
                      <a:pt x="3036875" y="365132"/>
                      <a:pt x="3047927" y="375996"/>
                      <a:pt x="3062538" y="385737"/>
                    </a:cubicBezTo>
                    <a:lnTo>
                      <a:pt x="3134471" y="434629"/>
                    </a:lnTo>
                    <a:cubicBezTo>
                      <a:pt x="3136344" y="435753"/>
                      <a:pt x="3137843" y="436877"/>
                      <a:pt x="3138967" y="438001"/>
                    </a:cubicBezTo>
                    <a:lnTo>
                      <a:pt x="3144024" y="442497"/>
                    </a:lnTo>
                    <a:cubicBezTo>
                      <a:pt x="3145898" y="444370"/>
                      <a:pt x="3147396" y="446243"/>
                      <a:pt x="3148520" y="448117"/>
                    </a:cubicBezTo>
                    <a:cubicBezTo>
                      <a:pt x="3152267" y="453736"/>
                      <a:pt x="3154702" y="460855"/>
                      <a:pt x="3155826" y="469472"/>
                    </a:cubicBezTo>
                    <a:cubicBezTo>
                      <a:pt x="3156200" y="472469"/>
                      <a:pt x="3156388" y="475466"/>
                      <a:pt x="3156388" y="478463"/>
                    </a:cubicBezTo>
                    <a:lnTo>
                      <a:pt x="3156388" y="484645"/>
                    </a:lnTo>
                    <a:cubicBezTo>
                      <a:pt x="3156388" y="514242"/>
                      <a:pt x="3152829" y="531851"/>
                      <a:pt x="3145710" y="537471"/>
                    </a:cubicBezTo>
                    <a:cubicBezTo>
                      <a:pt x="3140091" y="542341"/>
                      <a:pt x="3131661" y="544776"/>
                      <a:pt x="3120421" y="544776"/>
                    </a:cubicBezTo>
                    <a:cubicBezTo>
                      <a:pt x="3111430" y="544776"/>
                      <a:pt x="3103937" y="542903"/>
                      <a:pt x="3097942" y="539157"/>
                    </a:cubicBezTo>
                    <a:cubicBezTo>
                      <a:pt x="3091948" y="535410"/>
                      <a:pt x="3088014" y="529416"/>
                      <a:pt x="3086141" y="521173"/>
                    </a:cubicBezTo>
                    <a:cubicBezTo>
                      <a:pt x="3085392" y="518176"/>
                      <a:pt x="3085017" y="514430"/>
                      <a:pt x="3085017" y="509934"/>
                    </a:cubicBezTo>
                    <a:lnTo>
                      <a:pt x="3085017" y="452612"/>
                    </a:lnTo>
                    <a:lnTo>
                      <a:pt x="3012522" y="452612"/>
                    </a:lnTo>
                    <a:lnTo>
                      <a:pt x="3012522" y="510496"/>
                    </a:lnTo>
                    <a:cubicBezTo>
                      <a:pt x="3012522" y="520611"/>
                      <a:pt x="3013271" y="528854"/>
                      <a:pt x="3014770" y="535223"/>
                    </a:cubicBezTo>
                    <a:cubicBezTo>
                      <a:pt x="3015519" y="538969"/>
                      <a:pt x="3017393" y="544402"/>
                      <a:pt x="3020390" y="551520"/>
                    </a:cubicBezTo>
                    <a:lnTo>
                      <a:pt x="3023200" y="557140"/>
                    </a:lnTo>
                    <a:cubicBezTo>
                      <a:pt x="3024324" y="559388"/>
                      <a:pt x="3025635" y="561448"/>
                      <a:pt x="3027134" y="563321"/>
                    </a:cubicBezTo>
                    <a:cubicBezTo>
                      <a:pt x="3030880" y="568941"/>
                      <a:pt x="3035563" y="573999"/>
                      <a:pt x="3041183" y="578495"/>
                    </a:cubicBezTo>
                    <a:cubicBezTo>
                      <a:pt x="3052048" y="587112"/>
                      <a:pt x="3065160" y="593106"/>
                      <a:pt x="3080521" y="596478"/>
                    </a:cubicBezTo>
                    <a:cubicBezTo>
                      <a:pt x="3092510" y="599475"/>
                      <a:pt x="3106559" y="600974"/>
                      <a:pt x="3122669" y="600974"/>
                    </a:cubicBezTo>
                    <a:cubicBezTo>
                      <a:pt x="3153765" y="600974"/>
                      <a:pt x="3178305" y="594792"/>
                      <a:pt x="3196288" y="582429"/>
                    </a:cubicBezTo>
                    <a:cubicBezTo>
                      <a:pt x="3210525" y="572313"/>
                      <a:pt x="3220266" y="558264"/>
                      <a:pt x="3225511" y="540280"/>
                    </a:cubicBezTo>
                    <a:cubicBezTo>
                      <a:pt x="3228133" y="530165"/>
                      <a:pt x="3229445" y="510683"/>
                      <a:pt x="3229445" y="481835"/>
                    </a:cubicBezTo>
                    <a:lnTo>
                      <a:pt x="3229445" y="462728"/>
                    </a:lnTo>
                    <a:cubicBezTo>
                      <a:pt x="3229445" y="455984"/>
                      <a:pt x="3229070" y="450364"/>
                      <a:pt x="3228321" y="445869"/>
                    </a:cubicBezTo>
                    <a:cubicBezTo>
                      <a:pt x="3226447" y="434255"/>
                      <a:pt x="3221577" y="423390"/>
                      <a:pt x="3213709" y="413274"/>
                    </a:cubicBezTo>
                    <a:cubicBezTo>
                      <a:pt x="3208464" y="406530"/>
                      <a:pt x="3202282" y="399787"/>
                      <a:pt x="3195164" y="393043"/>
                    </a:cubicBezTo>
                    <a:lnTo>
                      <a:pt x="3186735" y="386299"/>
                    </a:lnTo>
                    <a:lnTo>
                      <a:pt x="3110306" y="333474"/>
                    </a:lnTo>
                    <a:cubicBezTo>
                      <a:pt x="3102064" y="327479"/>
                      <a:pt x="3097006" y="323171"/>
                      <a:pt x="3095133" y="320548"/>
                    </a:cubicBezTo>
                    <a:cubicBezTo>
                      <a:pt x="3091386" y="315303"/>
                      <a:pt x="3088951" y="307435"/>
                      <a:pt x="3087827" y="296945"/>
                    </a:cubicBezTo>
                    <a:cubicBezTo>
                      <a:pt x="3087452" y="293948"/>
                      <a:pt x="3087265" y="290764"/>
                      <a:pt x="3087265" y="287392"/>
                    </a:cubicBezTo>
                    <a:lnTo>
                      <a:pt x="3087265" y="282334"/>
                    </a:lnTo>
                    <a:cubicBezTo>
                      <a:pt x="3087265" y="267348"/>
                      <a:pt x="3090637" y="256670"/>
                      <a:pt x="3097380" y="250301"/>
                    </a:cubicBezTo>
                    <a:cubicBezTo>
                      <a:pt x="3102251" y="245431"/>
                      <a:pt x="3109744" y="242996"/>
                      <a:pt x="3119859" y="242996"/>
                    </a:cubicBezTo>
                    <a:cubicBezTo>
                      <a:pt x="3132223" y="242996"/>
                      <a:pt x="3141215" y="246368"/>
                      <a:pt x="3146834" y="253111"/>
                    </a:cubicBezTo>
                    <a:cubicBezTo>
                      <a:pt x="3150581" y="257607"/>
                      <a:pt x="3152454" y="263789"/>
                      <a:pt x="3152454" y="271656"/>
                    </a:cubicBezTo>
                    <a:lnTo>
                      <a:pt x="3152454" y="312119"/>
                    </a:lnTo>
                    <a:lnTo>
                      <a:pt x="3225511" y="312119"/>
                    </a:lnTo>
                    <a:lnTo>
                      <a:pt x="3225511" y="272780"/>
                    </a:lnTo>
                    <a:cubicBezTo>
                      <a:pt x="3225511" y="264163"/>
                      <a:pt x="3224949" y="257420"/>
                      <a:pt x="3223825" y="252549"/>
                    </a:cubicBezTo>
                    <a:cubicBezTo>
                      <a:pt x="3223450" y="250301"/>
                      <a:pt x="3221951" y="245993"/>
                      <a:pt x="3219329" y="239624"/>
                    </a:cubicBezTo>
                    <a:cubicBezTo>
                      <a:pt x="3214459" y="227635"/>
                      <a:pt x="3207153" y="217519"/>
                      <a:pt x="3197412" y="209277"/>
                    </a:cubicBezTo>
                    <a:cubicBezTo>
                      <a:pt x="3189170" y="202908"/>
                      <a:pt x="3179429" y="197850"/>
                      <a:pt x="3168189" y="194104"/>
                    </a:cubicBezTo>
                    <a:cubicBezTo>
                      <a:pt x="3159572" y="191107"/>
                      <a:pt x="3150206" y="189046"/>
                      <a:pt x="3140091" y="187922"/>
                    </a:cubicBezTo>
                    <a:close/>
                    <a:moveTo>
                      <a:pt x="1612128" y="187360"/>
                    </a:moveTo>
                    <a:cubicBezTo>
                      <a:pt x="1591522" y="187360"/>
                      <a:pt x="1573352" y="189983"/>
                      <a:pt x="1557617" y="195228"/>
                    </a:cubicBezTo>
                    <a:cubicBezTo>
                      <a:pt x="1544504" y="199724"/>
                      <a:pt x="1533826" y="205718"/>
                      <a:pt x="1525584" y="213211"/>
                    </a:cubicBezTo>
                    <a:cubicBezTo>
                      <a:pt x="1514345" y="223327"/>
                      <a:pt x="1506852" y="237189"/>
                      <a:pt x="1503105" y="254797"/>
                    </a:cubicBezTo>
                    <a:cubicBezTo>
                      <a:pt x="1501981" y="260792"/>
                      <a:pt x="1501232" y="267161"/>
                      <a:pt x="1500857" y="273904"/>
                    </a:cubicBezTo>
                    <a:lnTo>
                      <a:pt x="1500857" y="507686"/>
                    </a:lnTo>
                    <a:cubicBezTo>
                      <a:pt x="1500857" y="526418"/>
                      <a:pt x="1503667" y="541592"/>
                      <a:pt x="1509287" y="553206"/>
                    </a:cubicBezTo>
                    <a:cubicBezTo>
                      <a:pt x="1510785" y="556578"/>
                      <a:pt x="1512846" y="560137"/>
                      <a:pt x="1515469" y="563883"/>
                    </a:cubicBezTo>
                    <a:cubicBezTo>
                      <a:pt x="1519215" y="569129"/>
                      <a:pt x="1523711" y="573812"/>
                      <a:pt x="1528956" y="577933"/>
                    </a:cubicBezTo>
                    <a:cubicBezTo>
                      <a:pt x="1539821" y="586550"/>
                      <a:pt x="1552934" y="592731"/>
                      <a:pt x="1568294" y="596478"/>
                    </a:cubicBezTo>
                    <a:cubicBezTo>
                      <a:pt x="1580283" y="599475"/>
                      <a:pt x="1594707" y="600974"/>
                      <a:pt x="1611566" y="600974"/>
                    </a:cubicBezTo>
                    <a:cubicBezTo>
                      <a:pt x="1629175" y="600974"/>
                      <a:pt x="1644348" y="599288"/>
                      <a:pt x="1657086" y="595916"/>
                    </a:cubicBezTo>
                    <a:cubicBezTo>
                      <a:pt x="1673196" y="591795"/>
                      <a:pt x="1686684" y="584676"/>
                      <a:pt x="1697548" y="574561"/>
                    </a:cubicBezTo>
                    <a:cubicBezTo>
                      <a:pt x="1706540" y="565944"/>
                      <a:pt x="1712722" y="555641"/>
                      <a:pt x="1716094" y="543652"/>
                    </a:cubicBezTo>
                    <a:cubicBezTo>
                      <a:pt x="1719091" y="533911"/>
                      <a:pt x="1720589" y="521923"/>
                      <a:pt x="1720589" y="507686"/>
                    </a:cubicBezTo>
                    <a:lnTo>
                      <a:pt x="1720589" y="286830"/>
                    </a:lnTo>
                    <a:cubicBezTo>
                      <a:pt x="1720589" y="263976"/>
                      <a:pt x="1717592" y="246368"/>
                      <a:pt x="1711598" y="234004"/>
                    </a:cubicBezTo>
                    <a:cubicBezTo>
                      <a:pt x="1704854" y="220891"/>
                      <a:pt x="1693989" y="210214"/>
                      <a:pt x="1679003" y="201971"/>
                    </a:cubicBezTo>
                    <a:cubicBezTo>
                      <a:pt x="1661020" y="192231"/>
                      <a:pt x="1638728" y="187360"/>
                      <a:pt x="1612128" y="187360"/>
                    </a:cubicBezTo>
                    <a:close/>
                    <a:moveTo>
                      <a:pt x="1355515" y="187360"/>
                    </a:moveTo>
                    <a:cubicBezTo>
                      <a:pt x="1335284" y="187360"/>
                      <a:pt x="1318238" y="189608"/>
                      <a:pt x="1304375" y="194104"/>
                    </a:cubicBezTo>
                    <a:cubicBezTo>
                      <a:pt x="1293136" y="197476"/>
                      <a:pt x="1282833" y="202908"/>
                      <a:pt x="1273467" y="210401"/>
                    </a:cubicBezTo>
                    <a:cubicBezTo>
                      <a:pt x="1255858" y="224638"/>
                      <a:pt x="1246492" y="245056"/>
                      <a:pt x="1245368" y="271656"/>
                    </a:cubicBezTo>
                    <a:cubicBezTo>
                      <a:pt x="1244619" y="280648"/>
                      <a:pt x="1244244" y="287579"/>
                      <a:pt x="1244244" y="292449"/>
                    </a:cubicBezTo>
                    <a:lnTo>
                      <a:pt x="1244244" y="508248"/>
                    </a:lnTo>
                    <a:cubicBezTo>
                      <a:pt x="1244244" y="517614"/>
                      <a:pt x="1244431" y="524545"/>
                      <a:pt x="1244806" y="529041"/>
                    </a:cubicBezTo>
                    <a:cubicBezTo>
                      <a:pt x="1245555" y="536534"/>
                      <a:pt x="1247241" y="543465"/>
                      <a:pt x="1249864" y="549834"/>
                    </a:cubicBezTo>
                    <a:cubicBezTo>
                      <a:pt x="1255484" y="563321"/>
                      <a:pt x="1264475" y="573999"/>
                      <a:pt x="1276839" y="581867"/>
                    </a:cubicBezTo>
                    <a:cubicBezTo>
                      <a:pt x="1287329" y="588985"/>
                      <a:pt x="1300629" y="594043"/>
                      <a:pt x="1316739" y="597040"/>
                    </a:cubicBezTo>
                    <a:lnTo>
                      <a:pt x="1331350" y="599288"/>
                    </a:lnTo>
                    <a:cubicBezTo>
                      <a:pt x="1339218" y="600412"/>
                      <a:pt x="1346898" y="600974"/>
                      <a:pt x="1354391" y="600974"/>
                    </a:cubicBezTo>
                    <a:lnTo>
                      <a:pt x="1360573" y="600974"/>
                    </a:lnTo>
                    <a:cubicBezTo>
                      <a:pt x="1363945" y="600974"/>
                      <a:pt x="1367504" y="600786"/>
                      <a:pt x="1371250" y="600412"/>
                    </a:cubicBezTo>
                    <a:cubicBezTo>
                      <a:pt x="1381741" y="599288"/>
                      <a:pt x="1391669" y="597415"/>
                      <a:pt x="1401035" y="594792"/>
                    </a:cubicBezTo>
                    <a:cubicBezTo>
                      <a:pt x="1413399" y="591046"/>
                      <a:pt x="1424076" y="585613"/>
                      <a:pt x="1433068" y="578495"/>
                    </a:cubicBezTo>
                    <a:cubicBezTo>
                      <a:pt x="1443558" y="570252"/>
                      <a:pt x="1451051" y="559762"/>
                      <a:pt x="1455547" y="547024"/>
                    </a:cubicBezTo>
                    <a:cubicBezTo>
                      <a:pt x="1457795" y="540280"/>
                      <a:pt x="1459293" y="532600"/>
                      <a:pt x="1460043" y="523983"/>
                    </a:cubicBezTo>
                    <a:cubicBezTo>
                      <a:pt x="1460792" y="517614"/>
                      <a:pt x="1461167" y="509559"/>
                      <a:pt x="1461167" y="499818"/>
                    </a:cubicBezTo>
                    <a:lnTo>
                      <a:pt x="1461167" y="443621"/>
                    </a:lnTo>
                    <a:lnTo>
                      <a:pt x="1389234" y="443621"/>
                    </a:lnTo>
                    <a:lnTo>
                      <a:pt x="1389234" y="495322"/>
                    </a:lnTo>
                    <a:cubicBezTo>
                      <a:pt x="1389234" y="512931"/>
                      <a:pt x="1387360" y="524920"/>
                      <a:pt x="1383614" y="531289"/>
                    </a:cubicBezTo>
                    <a:cubicBezTo>
                      <a:pt x="1378743" y="539906"/>
                      <a:pt x="1368815" y="544214"/>
                      <a:pt x="1353829" y="544214"/>
                    </a:cubicBezTo>
                    <a:cubicBezTo>
                      <a:pt x="1339967" y="544214"/>
                      <a:pt x="1330226" y="539906"/>
                      <a:pt x="1324607" y="531289"/>
                    </a:cubicBezTo>
                    <a:cubicBezTo>
                      <a:pt x="1320111" y="524545"/>
                      <a:pt x="1317863" y="513868"/>
                      <a:pt x="1317863" y="499256"/>
                    </a:cubicBezTo>
                    <a:lnTo>
                      <a:pt x="1317863" y="286830"/>
                    </a:lnTo>
                    <a:cubicBezTo>
                      <a:pt x="1317863" y="257982"/>
                      <a:pt x="1329102" y="243558"/>
                      <a:pt x="1351581" y="243558"/>
                    </a:cubicBezTo>
                    <a:cubicBezTo>
                      <a:pt x="1366942" y="243558"/>
                      <a:pt x="1377245" y="247491"/>
                      <a:pt x="1382490" y="255359"/>
                    </a:cubicBezTo>
                    <a:cubicBezTo>
                      <a:pt x="1386986" y="262103"/>
                      <a:pt x="1389234" y="273717"/>
                      <a:pt x="1389234" y="290202"/>
                    </a:cubicBezTo>
                    <a:lnTo>
                      <a:pt x="1389234" y="340217"/>
                    </a:lnTo>
                    <a:lnTo>
                      <a:pt x="1461167" y="340217"/>
                    </a:lnTo>
                    <a:lnTo>
                      <a:pt x="1461167" y="279524"/>
                    </a:lnTo>
                    <a:cubicBezTo>
                      <a:pt x="1461167" y="258918"/>
                      <a:pt x="1458919" y="243932"/>
                      <a:pt x="1454423" y="234566"/>
                    </a:cubicBezTo>
                    <a:cubicBezTo>
                      <a:pt x="1449552" y="222952"/>
                      <a:pt x="1441310" y="213211"/>
                      <a:pt x="1429696" y="205343"/>
                    </a:cubicBezTo>
                    <a:cubicBezTo>
                      <a:pt x="1419580" y="198600"/>
                      <a:pt x="1407592" y="193729"/>
                      <a:pt x="1393730" y="190732"/>
                    </a:cubicBezTo>
                    <a:cubicBezTo>
                      <a:pt x="1382865" y="188484"/>
                      <a:pt x="1370127" y="187360"/>
                      <a:pt x="1355515" y="187360"/>
                    </a:cubicBezTo>
                    <a:close/>
                    <a:moveTo>
                      <a:pt x="1260158" y="0"/>
                    </a:moveTo>
                    <a:lnTo>
                      <a:pt x="3220403" y="0"/>
                    </a:lnTo>
                    <a:cubicBezTo>
                      <a:pt x="3297733" y="0"/>
                      <a:pt x="3360421" y="16774"/>
                      <a:pt x="3360421" y="37466"/>
                    </a:cubicBezTo>
                    <a:cubicBezTo>
                      <a:pt x="3360421" y="74932"/>
                      <a:pt x="3360420" y="112397"/>
                      <a:pt x="3360420" y="149863"/>
                    </a:cubicBezTo>
                    <a:lnTo>
                      <a:pt x="4480560" y="149863"/>
                    </a:lnTo>
                    <a:lnTo>
                      <a:pt x="3920490" y="524511"/>
                    </a:lnTo>
                    <a:lnTo>
                      <a:pt x="4480560" y="899160"/>
                    </a:lnTo>
                    <a:lnTo>
                      <a:pt x="2940368" y="899161"/>
                    </a:lnTo>
                    <a:cubicBezTo>
                      <a:pt x="2863038" y="899161"/>
                      <a:pt x="2800350" y="882387"/>
                      <a:pt x="2800350" y="861695"/>
                    </a:cubicBezTo>
                    <a:lnTo>
                      <a:pt x="2800351" y="861695"/>
                    </a:lnTo>
                    <a:lnTo>
                      <a:pt x="2800350" y="861694"/>
                    </a:lnTo>
                    <a:lnTo>
                      <a:pt x="2800350" y="749297"/>
                    </a:lnTo>
                    <a:lnTo>
                      <a:pt x="1680210" y="749297"/>
                    </a:lnTo>
                    <a:lnTo>
                      <a:pt x="1680210" y="861694"/>
                    </a:lnTo>
                    <a:lnTo>
                      <a:pt x="1680211" y="861694"/>
                    </a:lnTo>
                    <a:lnTo>
                      <a:pt x="1680211" y="861695"/>
                    </a:lnTo>
                    <a:lnTo>
                      <a:pt x="1680211" y="861695"/>
                    </a:lnTo>
                    <a:cubicBezTo>
                      <a:pt x="1680211" y="882387"/>
                      <a:pt x="1617523" y="899161"/>
                      <a:pt x="1540193" y="899161"/>
                    </a:cubicBezTo>
                    <a:lnTo>
                      <a:pt x="0" y="899160"/>
                    </a:lnTo>
                    <a:lnTo>
                      <a:pt x="560070" y="524511"/>
                    </a:lnTo>
                    <a:lnTo>
                      <a:pt x="0" y="149863"/>
                    </a:lnTo>
                    <a:lnTo>
                      <a:pt x="1120140" y="149863"/>
                    </a:lnTo>
                    <a:lnTo>
                      <a:pt x="1120140" y="37466"/>
                    </a:lnTo>
                    <a:cubicBezTo>
                      <a:pt x="1120140" y="16774"/>
                      <a:pt x="1182828" y="0"/>
                      <a:pt x="1260158" y="0"/>
                    </a:cubicBezTo>
                    <a:close/>
                  </a:path>
                </a:pathLst>
              </a:custGeom>
              <a:solidFill>
                <a:schemeClr val="accent2"/>
              </a:solidFill>
              <a:ln>
                <a:no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8"/>
              <p:cNvSpPr>
                <a:spLocks noChangeAspect="1" noEditPoints="1"/>
              </p:cNvSpPr>
              <p:nvPr/>
            </p:nvSpPr>
            <p:spPr bwMode="auto">
              <a:xfrm>
                <a:off x="5510640" y="4176709"/>
                <a:ext cx="2268000" cy="114244"/>
              </a:xfrm>
              <a:custGeom>
                <a:avLst/>
                <a:gdLst>
                  <a:gd name="T0" fmla="*/ 942 w 3768"/>
                  <a:gd name="T1" fmla="*/ 188 h 188"/>
                  <a:gd name="T2" fmla="*/ 707 w 3768"/>
                  <a:gd name="T3" fmla="*/ 125 h 188"/>
                  <a:gd name="T4" fmla="*/ 236 w 3768"/>
                  <a:gd name="T5" fmla="*/ 125 h 188"/>
                  <a:gd name="T6" fmla="*/ 0 w 3768"/>
                  <a:gd name="T7" fmla="*/ 62 h 188"/>
                  <a:gd name="T8" fmla="*/ 236 w 3768"/>
                  <a:gd name="T9" fmla="*/ 0 h 188"/>
                  <a:gd name="T10" fmla="*/ 942 w 3768"/>
                  <a:gd name="T11" fmla="*/ 0 h 188"/>
                  <a:gd name="T12" fmla="*/ 942 w 3768"/>
                  <a:gd name="T13" fmla="*/ 188 h 188"/>
                  <a:gd name="T14" fmla="*/ 2826 w 3768"/>
                  <a:gd name="T15" fmla="*/ 188 h 188"/>
                  <a:gd name="T16" fmla="*/ 3062 w 3768"/>
                  <a:gd name="T17" fmla="*/ 125 h 188"/>
                  <a:gd name="T18" fmla="*/ 3533 w 3768"/>
                  <a:gd name="T19" fmla="*/ 125 h 188"/>
                  <a:gd name="T20" fmla="*/ 3768 w 3768"/>
                  <a:gd name="T21" fmla="*/ 62 h 188"/>
                  <a:gd name="T22" fmla="*/ 3533 w 3768"/>
                  <a:gd name="T23" fmla="*/ 0 h 188"/>
                  <a:gd name="T24" fmla="*/ 2826 w 3768"/>
                  <a:gd name="T25" fmla="*/ 0 h 188"/>
                  <a:gd name="T26" fmla="*/ 2826 w 3768"/>
                  <a:gd name="T27"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68" h="188">
                    <a:moveTo>
                      <a:pt x="942" y="188"/>
                    </a:moveTo>
                    <a:cubicBezTo>
                      <a:pt x="942" y="153"/>
                      <a:pt x="837" y="125"/>
                      <a:pt x="707" y="125"/>
                    </a:cubicBezTo>
                    <a:lnTo>
                      <a:pt x="236" y="125"/>
                    </a:lnTo>
                    <a:cubicBezTo>
                      <a:pt x="106" y="125"/>
                      <a:pt x="0" y="97"/>
                      <a:pt x="0" y="62"/>
                    </a:cubicBezTo>
                    <a:cubicBezTo>
                      <a:pt x="0" y="28"/>
                      <a:pt x="106" y="0"/>
                      <a:pt x="236" y="0"/>
                    </a:cubicBezTo>
                    <a:lnTo>
                      <a:pt x="942" y="0"/>
                    </a:lnTo>
                    <a:lnTo>
                      <a:pt x="942" y="188"/>
                    </a:lnTo>
                    <a:close/>
                    <a:moveTo>
                      <a:pt x="2826" y="188"/>
                    </a:moveTo>
                    <a:cubicBezTo>
                      <a:pt x="2826" y="153"/>
                      <a:pt x="2932" y="125"/>
                      <a:pt x="3062" y="125"/>
                    </a:cubicBezTo>
                    <a:lnTo>
                      <a:pt x="3533" y="125"/>
                    </a:lnTo>
                    <a:cubicBezTo>
                      <a:pt x="3663" y="125"/>
                      <a:pt x="3768" y="97"/>
                      <a:pt x="3768" y="62"/>
                    </a:cubicBezTo>
                    <a:cubicBezTo>
                      <a:pt x="3768" y="28"/>
                      <a:pt x="3663" y="0"/>
                      <a:pt x="3533" y="0"/>
                    </a:cubicBezTo>
                    <a:lnTo>
                      <a:pt x="2826" y="0"/>
                    </a:lnTo>
                    <a:lnTo>
                      <a:pt x="2826" y="188"/>
                    </a:lnTo>
                    <a:close/>
                  </a:path>
                </a:pathLst>
              </a:custGeom>
              <a:solidFill>
                <a:schemeClr val="bg1"/>
              </a:solidFill>
              <a:ln w="0">
                <a:noFill/>
                <a:prstDash val="solid"/>
                <a:round/>
                <a:headEnd/>
                <a:tailEnd/>
              </a:ln>
            </p:spPr>
            <p:txBody>
              <a:bodyPr vert="horz" wrap="square" lIns="96435" tIns="48218" rIns="96435" bIns="48218" numCol="1" anchor="t" anchorCtr="0" compatLnSpc="1">
                <a:prstTxWarp prst="textNoShape">
                  <a:avLst/>
                </a:prstTxWarp>
              </a:bodyPr>
              <a:lstStyle/>
              <a:p>
                <a:endParaRPr lang="zh-CN" altLang="en-US" sz="1424">
                  <a:latin typeface="微软雅黑" panose="020B0503020204020204" pitchFamily="34" charset="-122"/>
                  <a:ea typeface="微软雅黑" panose="020B0503020204020204" pitchFamily="34" charset="-122"/>
                </a:endParaRPr>
              </a:p>
            </p:txBody>
          </p:sp>
        </p:grpSp>
        <p:sp>
          <p:nvSpPr>
            <p:cNvPr id="10" name="矩形 9"/>
            <p:cNvSpPr/>
            <p:nvPr/>
          </p:nvSpPr>
          <p:spPr>
            <a:xfrm>
              <a:off x="5872692" y="459674"/>
              <a:ext cx="1406274" cy="826194"/>
            </a:xfrm>
            <a:prstGeom prst="rect">
              <a:avLst/>
            </a:prstGeom>
          </p:spPr>
          <p:txBody>
            <a:bodyPr wrap="none">
              <a:spAutoFit/>
            </a:bodyPr>
            <a:lstStyle/>
            <a:p>
              <a:pPr algn="ctr"/>
              <a:r>
                <a:rPr lang="zh-CN" altLang="en-US" sz="5062" dirty="0">
                  <a:solidFill>
                    <a:schemeClr val="tx1">
                      <a:lumMod val="75000"/>
                      <a:lumOff val="25000"/>
                    </a:schemeClr>
                  </a:solidFill>
                  <a:latin typeface="微软雅黑" panose="020B0503020204020204" pitchFamily="34" charset="-122"/>
                  <a:ea typeface="微软雅黑" panose="020B0503020204020204" pitchFamily="34" charset="-122"/>
                </a:rPr>
                <a:t>目录</a:t>
              </a:r>
            </a:p>
          </p:txBody>
        </p:sp>
      </p:grpSp>
      <p:grpSp>
        <p:nvGrpSpPr>
          <p:cNvPr id="15" name="组合 14"/>
          <p:cNvGrpSpPr/>
          <p:nvPr/>
        </p:nvGrpSpPr>
        <p:grpSpPr>
          <a:xfrm>
            <a:off x="1697701" y="3150566"/>
            <a:ext cx="1438493" cy="1438494"/>
            <a:chOff x="1616236" y="2468880"/>
            <a:chExt cx="1363980" cy="1363980"/>
          </a:xfrm>
        </p:grpSpPr>
        <p:sp>
          <p:nvSpPr>
            <p:cNvPr id="16" name="弧形 15"/>
            <p:cNvSpPr/>
            <p:nvPr/>
          </p:nvSpPr>
          <p:spPr>
            <a:xfrm>
              <a:off x="1616236" y="2468880"/>
              <a:ext cx="1363980" cy="1363980"/>
            </a:xfrm>
            <a:prstGeom prst="arc">
              <a:avLst>
                <a:gd name="adj1" fmla="val 1250236"/>
                <a:gd name="adj2" fmla="val 19319913"/>
              </a:avLst>
            </a:prstGeom>
            <a:ln w="50800">
              <a:solidFill>
                <a:schemeClr val="accent2"/>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6">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767273" y="2596427"/>
              <a:ext cx="1061911" cy="1072489"/>
            </a:xfrm>
            <a:prstGeom prst="rect">
              <a:avLst/>
            </a:prstGeom>
          </p:spPr>
          <p:txBody>
            <a:bodyPr wrap="none">
              <a:spAutoFit/>
            </a:bodyPr>
            <a:lstStyle/>
            <a:p>
              <a:pPr algn="ctr"/>
              <a:r>
                <a:rPr lang="en-US" altLang="zh-CN" sz="6750" spc="-316"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6750" spc="-316"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1401285" y="4852228"/>
            <a:ext cx="2031325" cy="830997"/>
          </a:xfrm>
          <a:prstGeom prst="rect">
            <a:avLst/>
          </a:prstGeom>
        </p:spPr>
        <p:txBody>
          <a:bodyPr wrap="non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请在此处</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p>
        </p:txBody>
      </p:sp>
      <p:grpSp>
        <p:nvGrpSpPr>
          <p:cNvPr id="19" name="组合 18"/>
          <p:cNvGrpSpPr/>
          <p:nvPr/>
        </p:nvGrpSpPr>
        <p:grpSpPr>
          <a:xfrm>
            <a:off x="4398501" y="3150566"/>
            <a:ext cx="1438493" cy="1438494"/>
            <a:chOff x="1616236" y="2468880"/>
            <a:chExt cx="1363980" cy="1363980"/>
          </a:xfrm>
        </p:grpSpPr>
        <p:sp>
          <p:nvSpPr>
            <p:cNvPr id="20" name="弧形 19"/>
            <p:cNvSpPr/>
            <p:nvPr/>
          </p:nvSpPr>
          <p:spPr>
            <a:xfrm>
              <a:off x="1616236" y="2468880"/>
              <a:ext cx="1363980" cy="1363980"/>
            </a:xfrm>
            <a:prstGeom prst="arc">
              <a:avLst>
                <a:gd name="adj1" fmla="val 1250236"/>
                <a:gd name="adj2" fmla="val 19319913"/>
              </a:avLst>
            </a:prstGeom>
            <a:ln w="50800">
              <a:solidFill>
                <a:schemeClr val="accent2"/>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6">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767272" y="2596427"/>
              <a:ext cx="1061911" cy="1072489"/>
            </a:xfrm>
            <a:prstGeom prst="rect">
              <a:avLst/>
            </a:prstGeom>
          </p:spPr>
          <p:txBody>
            <a:bodyPr wrap="none">
              <a:spAutoFit/>
            </a:bodyPr>
            <a:lstStyle/>
            <a:p>
              <a:pPr algn="ctr"/>
              <a:r>
                <a:rPr lang="en-US" altLang="zh-CN" sz="6750" spc="-316"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6750" spc="-316"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4102084" y="4852228"/>
            <a:ext cx="2031325" cy="830997"/>
          </a:xfrm>
          <a:prstGeom prst="rect">
            <a:avLst/>
          </a:prstGeom>
        </p:spPr>
        <p:txBody>
          <a:bodyPr wrap="non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请在此处</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p>
        </p:txBody>
      </p:sp>
      <p:grpSp>
        <p:nvGrpSpPr>
          <p:cNvPr id="23" name="组合 22"/>
          <p:cNvGrpSpPr/>
          <p:nvPr/>
        </p:nvGrpSpPr>
        <p:grpSpPr>
          <a:xfrm>
            <a:off x="7099298" y="3150566"/>
            <a:ext cx="1438493" cy="1438494"/>
            <a:chOff x="1616236" y="2468880"/>
            <a:chExt cx="1363980" cy="1363980"/>
          </a:xfrm>
        </p:grpSpPr>
        <p:sp>
          <p:nvSpPr>
            <p:cNvPr id="24" name="弧形 23"/>
            <p:cNvSpPr/>
            <p:nvPr/>
          </p:nvSpPr>
          <p:spPr>
            <a:xfrm>
              <a:off x="1616236" y="2468880"/>
              <a:ext cx="1363980" cy="1363980"/>
            </a:xfrm>
            <a:prstGeom prst="arc">
              <a:avLst>
                <a:gd name="adj1" fmla="val 1250236"/>
                <a:gd name="adj2" fmla="val 19319913"/>
              </a:avLst>
            </a:prstGeom>
            <a:ln w="50800">
              <a:solidFill>
                <a:schemeClr val="accent2"/>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6">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767271" y="2596427"/>
              <a:ext cx="1061911" cy="1072489"/>
            </a:xfrm>
            <a:prstGeom prst="rect">
              <a:avLst/>
            </a:prstGeom>
          </p:spPr>
          <p:txBody>
            <a:bodyPr wrap="none">
              <a:spAutoFit/>
            </a:bodyPr>
            <a:lstStyle/>
            <a:p>
              <a:pPr algn="ctr"/>
              <a:r>
                <a:rPr lang="en-US" altLang="zh-CN" sz="6750" spc="-316"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6750" spc="-316"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6" name="矩形 25"/>
          <p:cNvSpPr/>
          <p:nvPr/>
        </p:nvSpPr>
        <p:spPr>
          <a:xfrm>
            <a:off x="6802882" y="4852228"/>
            <a:ext cx="2031325" cy="830997"/>
          </a:xfrm>
          <a:prstGeom prst="rect">
            <a:avLst/>
          </a:prstGeom>
        </p:spPr>
        <p:txBody>
          <a:bodyPr wrap="non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请在此处</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p>
        </p:txBody>
      </p:sp>
      <p:grpSp>
        <p:nvGrpSpPr>
          <p:cNvPr id="27" name="组合 26"/>
          <p:cNvGrpSpPr/>
          <p:nvPr/>
        </p:nvGrpSpPr>
        <p:grpSpPr>
          <a:xfrm>
            <a:off x="9800096" y="3150566"/>
            <a:ext cx="1438493" cy="1438494"/>
            <a:chOff x="1616236" y="2468880"/>
            <a:chExt cx="1363980" cy="1363980"/>
          </a:xfrm>
        </p:grpSpPr>
        <p:sp>
          <p:nvSpPr>
            <p:cNvPr id="28" name="弧形 27"/>
            <p:cNvSpPr/>
            <p:nvPr/>
          </p:nvSpPr>
          <p:spPr>
            <a:xfrm>
              <a:off x="1616236" y="2468880"/>
              <a:ext cx="1363980" cy="1363980"/>
            </a:xfrm>
            <a:prstGeom prst="arc">
              <a:avLst>
                <a:gd name="adj1" fmla="val 1250236"/>
                <a:gd name="adj2" fmla="val 19319913"/>
              </a:avLst>
            </a:prstGeom>
            <a:ln w="50800">
              <a:solidFill>
                <a:schemeClr val="accent2"/>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6">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767272" y="2596427"/>
              <a:ext cx="1061911" cy="1072489"/>
            </a:xfrm>
            <a:prstGeom prst="rect">
              <a:avLst/>
            </a:prstGeom>
          </p:spPr>
          <p:txBody>
            <a:bodyPr wrap="none">
              <a:spAutoFit/>
            </a:bodyPr>
            <a:lstStyle/>
            <a:p>
              <a:pPr algn="ctr"/>
              <a:r>
                <a:rPr lang="en-US" altLang="zh-CN" sz="6750" spc="-316"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6750" spc="-316"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9503679" y="4852228"/>
            <a:ext cx="2031325" cy="830997"/>
          </a:xfrm>
          <a:prstGeom prst="rect">
            <a:avLst/>
          </a:prstGeom>
        </p:spPr>
        <p:txBody>
          <a:bodyPr wrap="non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请在此处</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p>
        </p:txBody>
      </p:sp>
    </p:spTree>
    <p:extLst>
      <p:ext uri="{BB962C8B-B14F-4D97-AF65-F5344CB8AC3E}">
        <p14:creationId xmlns:p14="http://schemas.microsoft.com/office/powerpoint/2010/main" val="121421761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1000"/>
                            </p:stCondLst>
                            <p:childTnLst>
                              <p:par>
                                <p:cTn id="13" presetID="21" presetClass="entr" presetSubtype="3"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heel(3)">
                                      <p:cBhvr>
                                        <p:cTn id="15" dur="500"/>
                                        <p:tgtEl>
                                          <p:spTgt spid="15"/>
                                        </p:tgtEl>
                                      </p:cBhvr>
                                    </p:animEffect>
                                  </p:childTnLst>
                                </p:cTn>
                              </p:par>
                            </p:childTnLst>
                          </p:cTn>
                        </p:par>
                        <p:par>
                          <p:cTn id="16" fill="hold">
                            <p:stCondLst>
                              <p:cond delay="1500"/>
                            </p:stCondLst>
                            <p:childTnLst>
                              <p:par>
                                <p:cTn id="17" presetID="21" presetClass="entr" presetSubtype="3"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heel(3)">
                                      <p:cBhvr>
                                        <p:cTn id="19" dur="500"/>
                                        <p:tgtEl>
                                          <p:spTgt spid="19"/>
                                        </p:tgtEl>
                                      </p:cBhvr>
                                    </p:animEffect>
                                  </p:childTnLst>
                                </p:cTn>
                              </p:par>
                            </p:childTnLst>
                          </p:cTn>
                        </p:par>
                        <p:par>
                          <p:cTn id="20" fill="hold">
                            <p:stCondLst>
                              <p:cond delay="2000"/>
                            </p:stCondLst>
                            <p:childTnLst>
                              <p:par>
                                <p:cTn id="21" presetID="21" presetClass="entr" presetSubtype="3"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heel(3)">
                                      <p:cBhvr>
                                        <p:cTn id="23" dur="500"/>
                                        <p:tgtEl>
                                          <p:spTgt spid="23"/>
                                        </p:tgtEl>
                                      </p:cBhvr>
                                    </p:animEffect>
                                  </p:childTnLst>
                                </p:cTn>
                              </p:par>
                            </p:childTnLst>
                          </p:cTn>
                        </p:par>
                        <p:par>
                          <p:cTn id="24" fill="hold">
                            <p:stCondLst>
                              <p:cond delay="2500"/>
                            </p:stCondLst>
                            <p:childTnLst>
                              <p:par>
                                <p:cTn id="25" presetID="21" presetClass="entr" presetSubtype="3"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heel(3)">
                                      <p:cBhvr>
                                        <p:cTn id="27" dur="500"/>
                                        <p:tgtEl>
                                          <p:spTgt spid="27"/>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strVal val="#ppt_x"/>
                                          </p:val>
                                        </p:tav>
                                        <p:tav tm="100000">
                                          <p:val>
                                            <p:strVal val="#ppt_x"/>
                                          </p:val>
                                        </p:tav>
                                      </p:tavLst>
                                    </p:anim>
                                    <p:anim calcmode="lin" valueType="num">
                                      <p:cBhvr>
                                        <p:cTn id="33" dur="5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anim calcmode="lin" valueType="num">
                                      <p:cBhvr>
                                        <p:cTn id="44" dur="500" fill="hold"/>
                                        <p:tgtEl>
                                          <p:spTgt spid="26"/>
                                        </p:tgtEl>
                                        <p:attrNameLst>
                                          <p:attrName>ppt_x</p:attrName>
                                        </p:attrNameLst>
                                      </p:cBhvr>
                                      <p:tavLst>
                                        <p:tav tm="0">
                                          <p:val>
                                            <p:strVal val="#ppt_x"/>
                                          </p:val>
                                        </p:tav>
                                        <p:tav tm="100000">
                                          <p:val>
                                            <p:strVal val="#ppt_x"/>
                                          </p:val>
                                        </p:tav>
                                      </p:tavLst>
                                    </p:anim>
                                    <p:anim calcmode="lin" valueType="num">
                                      <p:cBhvr>
                                        <p:cTn id="45" dur="50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anim calcmode="lin" valueType="num">
                                      <p:cBhvr>
                                        <p:cTn id="50" dur="500" fill="hold"/>
                                        <p:tgtEl>
                                          <p:spTgt spid="30"/>
                                        </p:tgtEl>
                                        <p:attrNameLst>
                                          <p:attrName>ppt_x</p:attrName>
                                        </p:attrNameLst>
                                      </p:cBhvr>
                                      <p:tavLst>
                                        <p:tav tm="0">
                                          <p:val>
                                            <p:strVal val="#ppt_x"/>
                                          </p:val>
                                        </p:tav>
                                        <p:tav tm="100000">
                                          <p:val>
                                            <p:strVal val="#ppt_x"/>
                                          </p:val>
                                        </p:tav>
                                      </p:tavLst>
                                    </p:anim>
                                    <p:anim calcmode="lin" valueType="num">
                                      <p:cBhvr>
                                        <p:cTn id="51"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6" name="椭圆 3079"/>
          <p:cNvSpPr>
            <a:spLocks noChangeArrowheads="1"/>
          </p:cNvSpPr>
          <p:nvPr/>
        </p:nvSpPr>
        <p:spPr bwMode="auto">
          <a:xfrm>
            <a:off x="3333031" y="2608213"/>
            <a:ext cx="2222820" cy="2222943"/>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3080"/>
          <p:cNvSpPr txBox="1">
            <a:spLocks noChangeArrowheads="1"/>
          </p:cNvSpPr>
          <p:nvPr/>
        </p:nvSpPr>
        <p:spPr bwMode="auto">
          <a:xfrm>
            <a:off x="3581261" y="3012006"/>
            <a:ext cx="1760852" cy="13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p>
            <a:pPr algn="ctr"/>
            <a:r>
              <a:rPr lang="en-US" altLang="zh-CN" sz="8437"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843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3088"/>
          <p:cNvSpPr>
            <a:spLocks noChangeArrowheads="1"/>
          </p:cNvSpPr>
          <p:nvPr/>
        </p:nvSpPr>
        <p:spPr bwMode="auto">
          <a:xfrm>
            <a:off x="2424706" y="4429418"/>
            <a:ext cx="169613" cy="169622"/>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3087"/>
          <p:cNvSpPr>
            <a:spLocks noChangeArrowheads="1"/>
          </p:cNvSpPr>
          <p:nvPr/>
        </p:nvSpPr>
        <p:spPr bwMode="auto">
          <a:xfrm>
            <a:off x="5743320" y="2342622"/>
            <a:ext cx="482057" cy="482082"/>
          </a:xfrm>
          <a:prstGeom prst="ellipse">
            <a:avLst/>
          </a:prstGeom>
          <a:solidFill>
            <a:schemeClr val="accent2"/>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910144" y="3384071"/>
            <a:ext cx="2854864" cy="432747"/>
          </a:xfrm>
          <a:prstGeom prst="rect">
            <a:avLst/>
          </a:prstGeom>
        </p:spPr>
        <p:txBody>
          <a:bodyPr wrap="square" lIns="0" tIns="0" rIns="0" bIns="0">
            <a:spAutoFit/>
          </a:bodyPr>
          <a:lstStyle/>
          <a:p>
            <a:pPr lvl="0"/>
            <a:r>
              <a:rPr lang="zh-CN" altLang="en-US" sz="2812" b="1" dirty="0" smtClean="0">
                <a:solidFill>
                  <a:schemeClr val="accent2"/>
                </a:solidFill>
                <a:latin typeface="微软雅黑" pitchFamily="34" charset="-122"/>
                <a:ea typeface="微软雅黑" pitchFamily="34" charset="-122"/>
              </a:rPr>
              <a:t>添加标题文字</a:t>
            </a:r>
            <a:endParaRPr lang="zh-CN" altLang="zh-CN" sz="2812" b="1" dirty="0">
              <a:solidFill>
                <a:schemeClr val="accent2"/>
              </a:solidFill>
              <a:latin typeface="微软雅黑" pitchFamily="34" charset="-122"/>
              <a:ea typeface="微软雅黑" pitchFamily="34" charset="-122"/>
            </a:endParaRPr>
          </a:p>
        </p:txBody>
      </p:sp>
      <p:sp>
        <p:nvSpPr>
          <p:cNvPr id="14" name="文本框 13"/>
          <p:cNvSpPr txBox="1"/>
          <p:nvPr/>
        </p:nvSpPr>
        <p:spPr>
          <a:xfrm>
            <a:off x="5910142" y="3935437"/>
            <a:ext cx="3978476" cy="454355"/>
          </a:xfrm>
          <a:prstGeom prst="rect">
            <a:avLst/>
          </a:prstGeom>
          <a:noFill/>
        </p:spPr>
        <p:txBody>
          <a:bodyPr wrap="square" lIns="0" tIns="0" rIns="0" bIns="0" rtlCol="0">
            <a:spAutoFit/>
          </a:bodyPr>
          <a:lstStyle/>
          <a:p>
            <a:pPr algn="just">
              <a:lnSpc>
                <a:spcPct val="150000"/>
              </a:lnSpc>
            </a:pPr>
            <a:r>
              <a:rPr lang="zh-CN" altLang="en-US" sz="984"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1521283850"/>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750" fill="hold"/>
                                        <p:tgtEl>
                                          <p:spTgt spid="6"/>
                                        </p:tgtEl>
                                        <p:attrNameLst>
                                          <p:attrName>ppt_w</p:attrName>
                                        </p:attrNameLst>
                                      </p:cBhvr>
                                      <p:tavLst>
                                        <p:tav tm="0">
                                          <p:val>
                                            <p:fltVal val="0"/>
                                          </p:val>
                                        </p:tav>
                                        <p:tav tm="100000">
                                          <p:val>
                                            <p:strVal val="#ppt_w"/>
                                          </p:val>
                                        </p:tav>
                                      </p:tavLst>
                                    </p:anim>
                                    <p:anim calcmode="lin" valueType="num">
                                      <p:cBhvr>
                                        <p:cTn id="12" dur="750" fill="hold"/>
                                        <p:tgtEl>
                                          <p:spTgt spid="6"/>
                                        </p:tgtEl>
                                        <p:attrNameLst>
                                          <p:attrName>ppt_h</p:attrName>
                                        </p:attrNameLst>
                                      </p:cBhvr>
                                      <p:tavLst>
                                        <p:tav tm="0">
                                          <p:val>
                                            <p:fltVal val="0"/>
                                          </p:val>
                                        </p:tav>
                                        <p:tav tm="100000">
                                          <p:val>
                                            <p:strVal val="#ppt_h"/>
                                          </p:val>
                                        </p:tav>
                                      </p:tavLst>
                                    </p:anim>
                                    <p:animEffect transition="in" filter="fade">
                                      <p:cBhvr>
                                        <p:cTn id="13" dur="750"/>
                                        <p:tgtEl>
                                          <p:spTgt spid="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Effect transition="in" filter="fade">
                                      <p:cBhvr>
                                        <p:cTn id="18" dur="750"/>
                                        <p:tgtEl>
                                          <p:spTgt spid="10"/>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fltVal val="0"/>
                                          </p:val>
                                        </p:tav>
                                        <p:tav tm="100000">
                                          <p:val>
                                            <p:strVal val="#ppt_w"/>
                                          </p:val>
                                        </p:tav>
                                      </p:tavLst>
                                    </p:anim>
                                    <p:anim calcmode="lin" valueType="num">
                                      <p:cBhvr>
                                        <p:cTn id="22" dur="750" fill="hold"/>
                                        <p:tgtEl>
                                          <p:spTgt spid="9"/>
                                        </p:tgtEl>
                                        <p:attrNameLst>
                                          <p:attrName>ppt_h</p:attrName>
                                        </p:attrNameLst>
                                      </p:cBhvr>
                                      <p:tavLst>
                                        <p:tav tm="0">
                                          <p:val>
                                            <p:fltVal val="0"/>
                                          </p:val>
                                        </p:tav>
                                        <p:tav tm="100000">
                                          <p:val>
                                            <p:strVal val="#ppt_h"/>
                                          </p:val>
                                        </p:tav>
                                      </p:tavLst>
                                    </p:anim>
                                    <p:animEffect transition="in" filter="fade">
                                      <p:cBhvr>
                                        <p:cTn id="23" dur="750"/>
                                        <p:tgtEl>
                                          <p:spTgt spid="9"/>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strVal val="4*#ppt_w"/>
                                          </p:val>
                                        </p:tav>
                                        <p:tav tm="100000">
                                          <p:val>
                                            <p:strVal val="#ppt_w"/>
                                          </p:val>
                                        </p:tav>
                                      </p:tavLst>
                                    </p:anim>
                                    <p:anim calcmode="lin" valueType="num">
                                      <p:cBhvr>
                                        <p:cTn id="35" dur="500" fill="hold"/>
                                        <p:tgtEl>
                                          <p:spTgt spid="13"/>
                                        </p:tgtEl>
                                        <p:attrNameLst>
                                          <p:attrName>ppt_h</p:attrName>
                                        </p:attrNameLst>
                                      </p:cBhvr>
                                      <p:tavLst>
                                        <p:tav tm="0">
                                          <p:val>
                                            <p:strVal val="4*#ppt_h"/>
                                          </p:val>
                                        </p:tav>
                                        <p:tav tm="100000">
                                          <p:val>
                                            <p:strVal val="#ppt_h"/>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animBg="1"/>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Block Arc 83"/>
          <p:cNvSpPr/>
          <p:nvPr/>
        </p:nvSpPr>
        <p:spPr>
          <a:xfrm>
            <a:off x="5932492" y="2162198"/>
            <a:ext cx="3469413" cy="3470484"/>
          </a:xfrm>
          <a:prstGeom prst="blockArc">
            <a:avLst>
              <a:gd name="adj1" fmla="val 10799501"/>
              <a:gd name="adj2" fmla="val 2383"/>
              <a:gd name="adj3" fmla="val 2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11" tIns="48206" rIns="96411" bIns="48206" rtlCol="0" anchor="ctr"/>
          <a:lstStyle/>
          <a:p>
            <a:pPr algn="ct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Block Arc 84"/>
          <p:cNvSpPr/>
          <p:nvPr/>
        </p:nvSpPr>
        <p:spPr>
          <a:xfrm>
            <a:off x="3456849" y="2162198"/>
            <a:ext cx="3469413" cy="3470484"/>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411" tIns="48206" rIns="96411" bIns="48206" rtlCol="0" anchor="ctr"/>
          <a:lstStyle/>
          <a:p>
            <a:pPr algn="ct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Block Arc 85"/>
          <p:cNvSpPr/>
          <p:nvPr/>
        </p:nvSpPr>
        <p:spPr>
          <a:xfrm flipV="1">
            <a:off x="3456849" y="2162197"/>
            <a:ext cx="3469413" cy="3470484"/>
          </a:xfrm>
          <a:prstGeom prst="blockArc">
            <a:avLst>
              <a:gd name="adj1" fmla="val 10799501"/>
              <a:gd name="adj2" fmla="val 2383"/>
              <a:gd name="adj3" fmla="val 2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11" tIns="48206" rIns="96411" bIns="48206" rtlCol="0" anchor="ctr"/>
          <a:lstStyle/>
          <a:p>
            <a:pPr algn="ct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Block Arc 86"/>
          <p:cNvSpPr/>
          <p:nvPr/>
        </p:nvSpPr>
        <p:spPr>
          <a:xfrm flipV="1">
            <a:off x="5932492" y="2162197"/>
            <a:ext cx="3469413" cy="3470484"/>
          </a:xfrm>
          <a:prstGeom prst="blockArc">
            <a:avLst>
              <a:gd name="adj1" fmla="val 10799501"/>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6411" tIns="48206" rIns="96411" bIns="48206" rtlCol="0" anchor="ctr"/>
          <a:lstStyle/>
          <a:p>
            <a:pPr algn="ct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87"/>
          <p:cNvSpPr txBox="1"/>
          <p:nvPr/>
        </p:nvSpPr>
        <p:spPr>
          <a:xfrm>
            <a:off x="3661953" y="3335524"/>
            <a:ext cx="614693" cy="551645"/>
          </a:xfrm>
          <a:prstGeom prst="rect">
            <a:avLst/>
          </a:prstGeom>
          <a:noFill/>
        </p:spPr>
        <p:txBody>
          <a:bodyPr wrap="none" lIns="96411" tIns="48206" rIns="96411" bIns="48206" rtlCol="0">
            <a:spAutoFit/>
          </a:bodyPr>
          <a:lstStyle/>
          <a:p>
            <a:pPr algn="ctr" defTabSz="964025"/>
            <a:r>
              <a:rPr lang="en-US" sz="2952" b="1"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9" name="TextBox 88"/>
          <p:cNvSpPr txBox="1"/>
          <p:nvPr/>
        </p:nvSpPr>
        <p:spPr>
          <a:xfrm>
            <a:off x="3661953" y="3923966"/>
            <a:ext cx="614693" cy="551645"/>
          </a:xfrm>
          <a:prstGeom prst="rect">
            <a:avLst/>
          </a:prstGeom>
          <a:noFill/>
        </p:spPr>
        <p:txBody>
          <a:bodyPr wrap="none" lIns="96411" tIns="48206" rIns="96411" bIns="48206" rtlCol="0">
            <a:spAutoFit/>
          </a:bodyPr>
          <a:lstStyle/>
          <a:p>
            <a:pPr algn="ctr" defTabSz="964025"/>
            <a:r>
              <a:rPr lang="en-US" sz="2952" b="1"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90" name="TextBox 89"/>
          <p:cNvSpPr txBox="1"/>
          <p:nvPr/>
        </p:nvSpPr>
        <p:spPr>
          <a:xfrm>
            <a:off x="8562780" y="3335524"/>
            <a:ext cx="614693" cy="551645"/>
          </a:xfrm>
          <a:prstGeom prst="rect">
            <a:avLst/>
          </a:prstGeom>
          <a:noFill/>
        </p:spPr>
        <p:txBody>
          <a:bodyPr wrap="none" lIns="96411" tIns="48206" rIns="96411" bIns="48206" rtlCol="0">
            <a:spAutoFit/>
          </a:bodyPr>
          <a:lstStyle/>
          <a:p>
            <a:pPr algn="ctr" defTabSz="964025"/>
            <a:r>
              <a:rPr lang="en-US" sz="2952" b="1"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91" name="TextBox 90"/>
          <p:cNvSpPr txBox="1"/>
          <p:nvPr/>
        </p:nvSpPr>
        <p:spPr>
          <a:xfrm>
            <a:off x="8562780" y="3923966"/>
            <a:ext cx="614693" cy="551645"/>
          </a:xfrm>
          <a:prstGeom prst="rect">
            <a:avLst/>
          </a:prstGeom>
          <a:noFill/>
        </p:spPr>
        <p:txBody>
          <a:bodyPr wrap="none" lIns="96411" tIns="48206" rIns="96411" bIns="48206" rtlCol="0">
            <a:spAutoFit/>
          </a:bodyPr>
          <a:lstStyle/>
          <a:p>
            <a:pPr algn="ctr" defTabSz="964025"/>
            <a:r>
              <a:rPr lang="en-US" sz="2952" b="1"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96" name="Text Placeholder 32"/>
          <p:cNvSpPr txBox="1">
            <a:spLocks/>
          </p:cNvSpPr>
          <p:nvPr/>
        </p:nvSpPr>
        <p:spPr>
          <a:xfrm>
            <a:off x="1307481" y="2147680"/>
            <a:ext cx="2041521" cy="5929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风格</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Text Placeholder 33"/>
          <p:cNvSpPr txBox="1">
            <a:spLocks/>
          </p:cNvSpPr>
          <p:nvPr/>
        </p:nvSpPr>
        <p:spPr>
          <a:xfrm>
            <a:off x="1299619" y="1779950"/>
            <a:ext cx="2049383" cy="4028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r"/>
            <a:r>
              <a:rPr lang="zh-CN" altLang="en-US"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sp>
        <p:nvSpPr>
          <p:cNvPr id="98" name="Oval 97"/>
          <p:cNvSpPr>
            <a:spLocks noChangeAspect="1"/>
          </p:cNvSpPr>
          <p:nvPr/>
        </p:nvSpPr>
        <p:spPr>
          <a:xfrm>
            <a:off x="3513627" y="1890256"/>
            <a:ext cx="581967" cy="5821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11" tIns="48206" rIns="96411" bIns="48206" numCol="1" spcCol="0" rtlCol="0" fromWordArt="0" anchor="ctr" anchorCtr="0" forceAA="0" compatLnSpc="1">
            <a:prstTxWarp prst="textNoShape">
              <a:avLst/>
            </a:prstTxWarp>
            <a:noAutofit/>
          </a:bodyPr>
          <a:lstStyle/>
          <a:p>
            <a:pPr algn="ctr" defTabSz="964025"/>
            <a:endParaRPr lang="en-US" sz="182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Text Placeholder 32"/>
          <p:cNvSpPr txBox="1">
            <a:spLocks/>
          </p:cNvSpPr>
          <p:nvPr/>
        </p:nvSpPr>
        <p:spPr>
          <a:xfrm>
            <a:off x="1307481" y="5402159"/>
            <a:ext cx="2041521" cy="5929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
        <p:nvSpPr>
          <p:cNvPr id="100" name="Text Placeholder 33"/>
          <p:cNvSpPr txBox="1">
            <a:spLocks/>
          </p:cNvSpPr>
          <p:nvPr/>
        </p:nvSpPr>
        <p:spPr>
          <a:xfrm>
            <a:off x="1307480" y="5102957"/>
            <a:ext cx="2041522" cy="33628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r"/>
            <a:r>
              <a:rPr lang="zh-CN" altLang="en-US"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sp>
        <p:nvSpPr>
          <p:cNvPr id="101" name="Oval 100"/>
          <p:cNvSpPr>
            <a:spLocks noChangeAspect="1"/>
          </p:cNvSpPr>
          <p:nvPr/>
        </p:nvSpPr>
        <p:spPr>
          <a:xfrm>
            <a:off x="3513627" y="5133655"/>
            <a:ext cx="581967" cy="5821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11" tIns="48206" rIns="96411" bIns="48206" numCol="1" spcCol="0" rtlCol="0" fromWordArt="0" anchor="ctr" anchorCtr="0" forceAA="0" compatLnSpc="1">
            <a:prstTxWarp prst="textNoShape">
              <a:avLst/>
            </a:prstTxWarp>
            <a:noAutofit/>
          </a:bodyPr>
          <a:lstStyle/>
          <a:p>
            <a:pPr algn="ctr" defTabSz="964025"/>
            <a:endParaRPr lang="en-US" sz="182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01"/>
          <p:cNvSpPr/>
          <p:nvPr/>
        </p:nvSpPr>
        <p:spPr>
          <a:xfrm>
            <a:off x="9344984" y="1417074"/>
            <a:ext cx="45769" cy="362875"/>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411" tIns="48206" rIns="96411" bIns="48206" rtlCol="0" anchor="ctr"/>
          <a:lstStyle/>
          <a:p>
            <a:pPr algn="ctr" defTabSz="964025"/>
            <a:endParaRPr lang="en-US" sz="182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 Placeholder 32"/>
          <p:cNvSpPr txBox="1">
            <a:spLocks/>
          </p:cNvSpPr>
          <p:nvPr/>
        </p:nvSpPr>
        <p:spPr>
          <a:xfrm>
            <a:off x="9594895" y="2147680"/>
            <a:ext cx="2113527" cy="5929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
        <p:nvSpPr>
          <p:cNvPr id="105" name="Text Placeholder 33"/>
          <p:cNvSpPr txBox="1">
            <a:spLocks/>
          </p:cNvSpPr>
          <p:nvPr/>
        </p:nvSpPr>
        <p:spPr>
          <a:xfrm>
            <a:off x="9597727" y="1729999"/>
            <a:ext cx="2110695" cy="4547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sp>
        <p:nvSpPr>
          <p:cNvPr id="106" name="Oval 105"/>
          <p:cNvSpPr>
            <a:spLocks noChangeAspect="1"/>
          </p:cNvSpPr>
          <p:nvPr/>
        </p:nvSpPr>
        <p:spPr>
          <a:xfrm>
            <a:off x="8848302" y="1890256"/>
            <a:ext cx="581967" cy="5821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11" tIns="48206" rIns="96411" bIns="48206" numCol="1" spcCol="0" rtlCol="0" fromWordArt="0" anchor="ctr" anchorCtr="0" forceAA="0" compatLnSpc="1">
            <a:prstTxWarp prst="textNoShape">
              <a:avLst/>
            </a:prstTxWarp>
            <a:noAutofit/>
          </a:bodyPr>
          <a:lstStyle/>
          <a:p>
            <a:pPr algn="ctr" defTabSz="964025"/>
            <a:endParaRPr lang="en-AU" sz="1827"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 Placeholder 32"/>
          <p:cNvSpPr txBox="1">
            <a:spLocks/>
          </p:cNvSpPr>
          <p:nvPr/>
        </p:nvSpPr>
        <p:spPr>
          <a:xfrm>
            <a:off x="9594895" y="5402159"/>
            <a:ext cx="2113527" cy="5929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
        <p:nvSpPr>
          <p:cNvPr id="108" name="Text Placeholder 33"/>
          <p:cNvSpPr txBox="1">
            <a:spLocks/>
          </p:cNvSpPr>
          <p:nvPr/>
        </p:nvSpPr>
        <p:spPr>
          <a:xfrm>
            <a:off x="9597727" y="4984477"/>
            <a:ext cx="2110695" cy="4547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sp>
        <p:nvSpPr>
          <p:cNvPr id="109" name="Oval 108"/>
          <p:cNvSpPr>
            <a:spLocks noChangeAspect="1"/>
          </p:cNvSpPr>
          <p:nvPr/>
        </p:nvSpPr>
        <p:spPr>
          <a:xfrm>
            <a:off x="8848302" y="5133655"/>
            <a:ext cx="581967" cy="5821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11" tIns="48206" rIns="96411" bIns="48206" numCol="1" spcCol="0" rtlCol="0" fromWordArt="0" anchor="ctr" anchorCtr="0" forceAA="0" compatLnSpc="1">
            <a:prstTxWarp prst="textNoShape">
              <a:avLst/>
            </a:prstTxWarp>
            <a:noAutofit/>
          </a:bodyPr>
          <a:lstStyle/>
          <a:p>
            <a:pPr algn="ctr" defTabSz="964025"/>
            <a:endParaRPr lang="en-US" sz="182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42"/>
          <p:cNvSpPr>
            <a:spLocks/>
          </p:cNvSpPr>
          <p:nvPr/>
        </p:nvSpPr>
        <p:spPr bwMode="auto">
          <a:xfrm>
            <a:off x="8985200" y="5298905"/>
            <a:ext cx="308172" cy="251647"/>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96411" tIns="48206" rIns="96411" bIns="48206" numCol="1" anchor="t" anchorCtr="0" compatLnSpc="1">
            <a:prstTxWarp prst="textNoShape">
              <a:avLst/>
            </a:prstTxWarp>
          </a:bodyPr>
          <a:lstStyle/>
          <a:p>
            <a:pP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49"/>
          <p:cNvSpPr>
            <a:spLocks/>
          </p:cNvSpPr>
          <p:nvPr/>
        </p:nvSpPr>
        <p:spPr bwMode="auto">
          <a:xfrm>
            <a:off x="3647614" y="5261182"/>
            <a:ext cx="323895" cy="317704"/>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96411" tIns="48206" rIns="96411" bIns="48206" numCol="1" anchor="t" anchorCtr="0" compatLnSpc="1">
            <a:prstTxWarp prst="textNoShape">
              <a:avLst/>
            </a:prstTxWarp>
          </a:bodyPr>
          <a:lstStyle/>
          <a:p>
            <a:pP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32"/>
          <p:cNvGrpSpPr/>
          <p:nvPr/>
        </p:nvGrpSpPr>
        <p:grpSpPr>
          <a:xfrm>
            <a:off x="8964758" y="2060332"/>
            <a:ext cx="328613" cy="204463"/>
            <a:chOff x="8292784" y="1202455"/>
            <a:chExt cx="311687" cy="193872"/>
          </a:xfrm>
        </p:grpSpPr>
        <p:sp>
          <p:nvSpPr>
            <p:cNvPr id="34"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128541" tIns="64270" rIns="128541" bIns="64270" numCol="1" anchor="t" anchorCtr="0" compatLnSpc="1">
              <a:prstTxWarp prst="textNoShape">
                <a:avLst/>
              </a:prstTxWarp>
            </a:bodyPr>
            <a:lstStyle/>
            <a:p>
              <a:pP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128541" tIns="64270" rIns="128541" bIns="64270" numCol="1" anchor="t" anchorCtr="0" compatLnSpc="1">
              <a:prstTxWarp prst="textNoShape">
                <a:avLst/>
              </a:prstTxWarp>
            </a:bodyPr>
            <a:lstStyle/>
            <a:p>
              <a:pP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116"/>
          <p:cNvSpPr>
            <a:spLocks noEditPoints="1"/>
          </p:cNvSpPr>
          <p:nvPr/>
        </p:nvSpPr>
        <p:spPr bwMode="auto">
          <a:xfrm>
            <a:off x="3637005" y="2017527"/>
            <a:ext cx="347480" cy="30669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96411" tIns="48206" rIns="96411" bIns="48206" numCol="1" anchor="t" anchorCtr="0" compatLnSpc="1">
            <a:prstTxWarp prst="textNoShape">
              <a:avLst/>
            </a:prstTxWarp>
          </a:bodyPr>
          <a:lstStyle/>
          <a:p>
            <a:pPr defTabSz="964025"/>
            <a:endParaRPr lang="en-US" sz="1827"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9165261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200"/>
                                        <p:tgtEl>
                                          <p:spTgt spid="8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200"/>
                                        <p:tgtEl>
                                          <p:spTgt spid="8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fade">
                                      <p:cBhvr>
                                        <p:cTn id="15" dur="200"/>
                                        <p:tgtEl>
                                          <p:spTgt spid="87"/>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200"/>
                                        <p:tgtEl>
                                          <p:spTgt spid="91"/>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fade">
                                      <p:cBhvr>
                                        <p:cTn id="23" dur="200"/>
                                        <p:tgtEl>
                                          <p:spTgt spid="8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200"/>
                                        <p:tgtEl>
                                          <p:spTgt spid="90"/>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200"/>
                                        <p:tgtEl>
                                          <p:spTgt spid="89"/>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200"/>
                                        <p:tgtEl>
                                          <p:spTgt spid="86"/>
                                        </p:tgtEl>
                                      </p:cBhvr>
                                    </p:animEffect>
                                  </p:childTnLst>
                                </p:cTn>
                              </p:par>
                            </p:childTnLst>
                          </p:cTn>
                        </p:par>
                        <p:par>
                          <p:cTn id="36" fill="hold">
                            <p:stCondLst>
                              <p:cond delay="1600"/>
                            </p:stCondLst>
                            <p:childTnLst>
                              <p:par>
                                <p:cTn id="37" presetID="14" presetClass="entr" presetSubtype="10"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randombar(horizontal)">
                                      <p:cBhvr>
                                        <p:cTn id="39" dur="200"/>
                                        <p:tgtEl>
                                          <p:spTgt spid="98"/>
                                        </p:tgtEl>
                                      </p:cBhvr>
                                    </p:animEffect>
                                  </p:childTnLst>
                                </p:cTn>
                              </p:par>
                            </p:childTnLst>
                          </p:cTn>
                        </p:par>
                        <p:par>
                          <p:cTn id="40" fill="hold">
                            <p:stCondLst>
                              <p:cond delay="1800"/>
                            </p:stCondLst>
                            <p:childTnLst>
                              <p:par>
                                <p:cTn id="41" presetID="14" presetClass="entr" presetSubtype="10" fill="hold" grpId="0" nodeType="afterEffect">
                                  <p:stCondLst>
                                    <p:cond delay="0"/>
                                  </p:stCondLst>
                                  <p:childTnLst>
                                    <p:set>
                                      <p:cBhvr>
                                        <p:cTn id="42" dur="1" fill="hold">
                                          <p:stCondLst>
                                            <p:cond delay="0"/>
                                          </p:stCondLst>
                                        </p:cTn>
                                        <p:tgtEl>
                                          <p:spTgt spid="96"/>
                                        </p:tgtEl>
                                        <p:attrNameLst>
                                          <p:attrName>style.visibility</p:attrName>
                                        </p:attrNameLst>
                                      </p:cBhvr>
                                      <p:to>
                                        <p:strVal val="visible"/>
                                      </p:to>
                                    </p:set>
                                    <p:animEffect transition="in" filter="randombar(horizontal)">
                                      <p:cBhvr>
                                        <p:cTn id="43" dur="200"/>
                                        <p:tgtEl>
                                          <p:spTgt spid="96"/>
                                        </p:tgtEl>
                                      </p:cBhvr>
                                    </p:animEffect>
                                  </p:childTnLst>
                                </p:cTn>
                              </p:par>
                            </p:childTnLst>
                          </p:cTn>
                        </p:par>
                        <p:par>
                          <p:cTn id="44" fill="hold">
                            <p:stCondLst>
                              <p:cond delay="2000"/>
                            </p:stCondLst>
                            <p:childTnLst>
                              <p:par>
                                <p:cTn id="45" presetID="14" presetClass="entr" presetSubtype="10" fill="hold" grpId="0" nodeType="afterEffect">
                                  <p:stCondLst>
                                    <p:cond delay="0"/>
                                  </p:stCondLst>
                                  <p:childTnLst>
                                    <p:set>
                                      <p:cBhvr>
                                        <p:cTn id="46" dur="1" fill="hold">
                                          <p:stCondLst>
                                            <p:cond delay="0"/>
                                          </p:stCondLst>
                                        </p:cTn>
                                        <p:tgtEl>
                                          <p:spTgt spid="97"/>
                                        </p:tgtEl>
                                        <p:attrNameLst>
                                          <p:attrName>style.visibility</p:attrName>
                                        </p:attrNameLst>
                                      </p:cBhvr>
                                      <p:to>
                                        <p:strVal val="visible"/>
                                      </p:to>
                                    </p:set>
                                    <p:animEffect transition="in" filter="randombar(horizontal)">
                                      <p:cBhvr>
                                        <p:cTn id="47" dur="200"/>
                                        <p:tgtEl>
                                          <p:spTgt spid="97"/>
                                        </p:tgtEl>
                                      </p:cBhvr>
                                    </p:animEffect>
                                  </p:childTnLst>
                                </p:cTn>
                              </p:par>
                            </p:childTnLst>
                          </p:cTn>
                        </p:par>
                        <p:par>
                          <p:cTn id="48" fill="hold">
                            <p:stCondLst>
                              <p:cond delay="2200"/>
                            </p:stCondLst>
                            <p:childTnLst>
                              <p:par>
                                <p:cTn id="49" presetID="14" presetClass="entr" presetSubtype="10" fill="hold" grpId="0" nodeType="after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randombar(horizontal)">
                                      <p:cBhvr>
                                        <p:cTn id="51" dur="200"/>
                                        <p:tgtEl>
                                          <p:spTgt spid="109"/>
                                        </p:tgtEl>
                                      </p:cBhvr>
                                    </p:animEffect>
                                  </p:childTnLst>
                                </p:cTn>
                              </p:par>
                            </p:childTnLst>
                          </p:cTn>
                        </p:par>
                        <p:par>
                          <p:cTn id="52" fill="hold">
                            <p:stCondLst>
                              <p:cond delay="2400"/>
                            </p:stCondLst>
                            <p:childTnLst>
                              <p:par>
                                <p:cTn id="53" presetID="14" presetClass="entr" presetSubtype="10" fill="hold" grpId="0" nodeType="afterEffect">
                                  <p:stCondLst>
                                    <p:cond delay="0"/>
                                  </p:stCondLst>
                                  <p:childTnLst>
                                    <p:set>
                                      <p:cBhvr>
                                        <p:cTn id="54" dur="1" fill="hold">
                                          <p:stCondLst>
                                            <p:cond delay="0"/>
                                          </p:stCondLst>
                                        </p:cTn>
                                        <p:tgtEl>
                                          <p:spTgt spid="108"/>
                                        </p:tgtEl>
                                        <p:attrNameLst>
                                          <p:attrName>style.visibility</p:attrName>
                                        </p:attrNameLst>
                                      </p:cBhvr>
                                      <p:to>
                                        <p:strVal val="visible"/>
                                      </p:to>
                                    </p:set>
                                    <p:animEffect transition="in" filter="randombar(horizontal)">
                                      <p:cBhvr>
                                        <p:cTn id="55" dur="200"/>
                                        <p:tgtEl>
                                          <p:spTgt spid="108"/>
                                        </p:tgtEl>
                                      </p:cBhvr>
                                    </p:animEffect>
                                  </p:childTnLst>
                                </p:cTn>
                              </p:par>
                            </p:childTnLst>
                          </p:cTn>
                        </p:par>
                        <p:par>
                          <p:cTn id="56" fill="hold">
                            <p:stCondLst>
                              <p:cond delay="2600"/>
                            </p:stCondLst>
                            <p:childTnLst>
                              <p:par>
                                <p:cTn id="57" presetID="14" presetClass="entr" presetSubtype="10" fill="hold" grpId="0" nodeType="afterEffect">
                                  <p:stCondLst>
                                    <p:cond delay="0"/>
                                  </p:stCondLst>
                                  <p:childTnLst>
                                    <p:set>
                                      <p:cBhvr>
                                        <p:cTn id="58" dur="1" fill="hold">
                                          <p:stCondLst>
                                            <p:cond delay="0"/>
                                          </p:stCondLst>
                                        </p:cTn>
                                        <p:tgtEl>
                                          <p:spTgt spid="107"/>
                                        </p:tgtEl>
                                        <p:attrNameLst>
                                          <p:attrName>style.visibility</p:attrName>
                                        </p:attrNameLst>
                                      </p:cBhvr>
                                      <p:to>
                                        <p:strVal val="visible"/>
                                      </p:to>
                                    </p:set>
                                    <p:animEffect transition="in" filter="randombar(horizontal)">
                                      <p:cBhvr>
                                        <p:cTn id="59" dur="200"/>
                                        <p:tgtEl>
                                          <p:spTgt spid="107"/>
                                        </p:tgtEl>
                                      </p:cBhvr>
                                    </p:animEffect>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randombar(horizontal)">
                                      <p:cBhvr>
                                        <p:cTn id="63" dur="200"/>
                                        <p:tgtEl>
                                          <p:spTgt spid="104"/>
                                        </p:tgtEl>
                                      </p:cBhvr>
                                    </p:animEffect>
                                  </p:childTnLst>
                                </p:cTn>
                              </p:par>
                            </p:childTnLst>
                          </p:cTn>
                        </p:par>
                        <p:par>
                          <p:cTn id="64" fill="hold">
                            <p:stCondLst>
                              <p:cond delay="3000"/>
                            </p:stCondLst>
                            <p:childTnLst>
                              <p:par>
                                <p:cTn id="65" presetID="14" presetClass="entr" presetSubtype="10" fill="hold" grpId="0" nodeType="after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randombar(horizontal)">
                                      <p:cBhvr>
                                        <p:cTn id="67" dur="200"/>
                                        <p:tgtEl>
                                          <p:spTgt spid="105"/>
                                        </p:tgtEl>
                                      </p:cBhvr>
                                    </p:animEffect>
                                  </p:childTnLst>
                                </p:cTn>
                              </p:par>
                            </p:childTnLst>
                          </p:cTn>
                        </p:par>
                        <p:par>
                          <p:cTn id="68" fill="hold">
                            <p:stCondLst>
                              <p:cond delay="3200"/>
                            </p:stCondLst>
                            <p:childTnLst>
                              <p:par>
                                <p:cTn id="69" presetID="14" presetClass="entr" presetSubtype="10" fill="hold" grpId="0" nodeType="after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randombar(horizontal)">
                                      <p:cBhvr>
                                        <p:cTn id="71" dur="200"/>
                                        <p:tgtEl>
                                          <p:spTgt spid="106"/>
                                        </p:tgtEl>
                                      </p:cBhvr>
                                    </p:animEffect>
                                  </p:childTnLst>
                                </p:cTn>
                              </p:par>
                            </p:childTnLst>
                          </p:cTn>
                        </p:par>
                        <p:par>
                          <p:cTn id="72" fill="hold">
                            <p:stCondLst>
                              <p:cond delay="3400"/>
                            </p:stCondLst>
                            <p:childTnLst>
                              <p:par>
                                <p:cTn id="73" presetID="14" presetClass="entr" presetSubtype="10" fill="hold" grpId="0" nodeType="after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randombar(horizontal)">
                                      <p:cBhvr>
                                        <p:cTn id="75" dur="200"/>
                                        <p:tgtEl>
                                          <p:spTgt spid="101"/>
                                        </p:tgtEl>
                                      </p:cBhvr>
                                    </p:animEffect>
                                  </p:childTnLst>
                                </p:cTn>
                              </p:par>
                            </p:childTnLst>
                          </p:cTn>
                        </p:par>
                        <p:par>
                          <p:cTn id="76" fill="hold">
                            <p:stCondLst>
                              <p:cond delay="3600"/>
                            </p:stCondLst>
                            <p:childTnLst>
                              <p:par>
                                <p:cTn id="77" presetID="14" presetClass="entr" presetSubtype="10" fill="hold" grpId="0" nodeType="afterEffect">
                                  <p:stCondLst>
                                    <p:cond delay="0"/>
                                  </p:stCondLst>
                                  <p:childTnLst>
                                    <p:set>
                                      <p:cBhvr>
                                        <p:cTn id="78" dur="1" fill="hold">
                                          <p:stCondLst>
                                            <p:cond delay="0"/>
                                          </p:stCondLst>
                                        </p:cTn>
                                        <p:tgtEl>
                                          <p:spTgt spid="99"/>
                                        </p:tgtEl>
                                        <p:attrNameLst>
                                          <p:attrName>style.visibility</p:attrName>
                                        </p:attrNameLst>
                                      </p:cBhvr>
                                      <p:to>
                                        <p:strVal val="visible"/>
                                      </p:to>
                                    </p:set>
                                    <p:animEffect transition="in" filter="randombar(horizontal)">
                                      <p:cBhvr>
                                        <p:cTn id="79" dur="200"/>
                                        <p:tgtEl>
                                          <p:spTgt spid="99"/>
                                        </p:tgtEl>
                                      </p:cBhvr>
                                    </p:animEffect>
                                  </p:childTnLst>
                                </p:cTn>
                              </p:par>
                            </p:childTnLst>
                          </p:cTn>
                        </p:par>
                        <p:par>
                          <p:cTn id="80" fill="hold">
                            <p:stCondLst>
                              <p:cond delay="3800"/>
                            </p:stCondLst>
                            <p:childTnLst>
                              <p:par>
                                <p:cTn id="81" presetID="14" presetClass="entr" presetSubtype="10" fill="hold" grpId="0" nodeType="afterEffect">
                                  <p:stCondLst>
                                    <p:cond delay="0"/>
                                  </p:stCondLst>
                                  <p:childTnLst>
                                    <p:set>
                                      <p:cBhvr>
                                        <p:cTn id="82" dur="1" fill="hold">
                                          <p:stCondLst>
                                            <p:cond delay="0"/>
                                          </p:stCondLst>
                                        </p:cTn>
                                        <p:tgtEl>
                                          <p:spTgt spid="100"/>
                                        </p:tgtEl>
                                        <p:attrNameLst>
                                          <p:attrName>style.visibility</p:attrName>
                                        </p:attrNameLst>
                                      </p:cBhvr>
                                      <p:to>
                                        <p:strVal val="visible"/>
                                      </p:to>
                                    </p:set>
                                    <p:animEffect transition="in" filter="randombar(horizontal)">
                                      <p:cBhvr>
                                        <p:cTn id="83" dur="2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p:bldP spid="90" grpId="0"/>
      <p:bldP spid="91" grpId="0"/>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1406702" y="1929658"/>
            <a:ext cx="2671987" cy="1928113"/>
          </a:xfrm>
          <a:prstGeom prst="parallelogram">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8493" tIns="64244" rIns="128493" bIns="64244"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2" name="平行四边形 11"/>
          <p:cNvSpPr/>
          <p:nvPr/>
        </p:nvSpPr>
        <p:spPr>
          <a:xfrm>
            <a:off x="3864494" y="1929658"/>
            <a:ext cx="2671987" cy="1928113"/>
          </a:xfrm>
          <a:prstGeom prst="parallelogram">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8493" tIns="64244" rIns="128493" bIns="64244"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3" name="平行四边形 12"/>
          <p:cNvSpPr/>
          <p:nvPr/>
        </p:nvSpPr>
        <p:spPr>
          <a:xfrm>
            <a:off x="6327765" y="1929658"/>
            <a:ext cx="2671987" cy="1928113"/>
          </a:xfrm>
          <a:prstGeom prst="parallelogram">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8493" tIns="64244" rIns="128493" bIns="64244"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4" name="平行四边形 13"/>
          <p:cNvSpPr/>
          <p:nvPr/>
        </p:nvSpPr>
        <p:spPr>
          <a:xfrm>
            <a:off x="8791035" y="1929658"/>
            <a:ext cx="2671987" cy="1928113"/>
          </a:xfrm>
          <a:prstGeom prst="parallelogram">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8493" tIns="64244" rIns="128493" bIns="64244"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5"/>
          <p:cNvGrpSpPr/>
          <p:nvPr/>
        </p:nvGrpSpPr>
        <p:grpSpPr>
          <a:xfrm>
            <a:off x="9106845" y="4552429"/>
            <a:ext cx="1731228" cy="370934"/>
            <a:chOff x="6401594" y="3274594"/>
            <a:chExt cx="1231756" cy="263874"/>
          </a:xfrm>
        </p:grpSpPr>
        <p:sp>
          <p:nvSpPr>
            <p:cNvPr id="17" name="圆角矩形 16"/>
            <p:cNvSpPr/>
            <p:nvPr/>
          </p:nvSpPr>
          <p:spPr>
            <a:xfrm>
              <a:off x="6401594" y="3274594"/>
              <a:ext cx="1231756" cy="253906"/>
            </a:xfrm>
            <a:prstGeom prst="roundRect">
              <a:avLst>
                <a:gd name="adj" fmla="val 4167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6">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9"/>
            <p:cNvSpPr>
              <a:spLocks noChangeArrowheads="1"/>
            </p:cNvSpPr>
            <p:nvPr/>
          </p:nvSpPr>
          <p:spPr bwMode="auto">
            <a:xfrm>
              <a:off x="6477793" y="3274594"/>
              <a:ext cx="1155557" cy="26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3" tIns="48196" rIns="96393" bIns="48196">
              <a:spAutoFit/>
            </a:bodyPr>
            <a:lstStyle/>
            <a:p>
              <a:r>
                <a:rPr lang="zh-CN" altLang="en-US" sz="1686" dirty="0">
                  <a:solidFill>
                    <a:schemeClr val="bg1"/>
                  </a:solidFill>
                  <a:latin typeface="Arial" panose="020B0604020202020204" pitchFamily="34" charset="0"/>
                  <a:ea typeface="微软雅黑" panose="020B0503020204020204" pitchFamily="34" charset="-122"/>
                  <a:sym typeface="Arial" panose="020B0604020202020204" pitchFamily="34" charset="0"/>
                </a:rPr>
                <a:t>添加详细文字</a:t>
              </a:r>
            </a:p>
          </p:txBody>
        </p:sp>
      </p:grpSp>
      <p:sp>
        <p:nvSpPr>
          <p:cNvPr id="19" name="矩形 1"/>
          <p:cNvSpPr>
            <a:spLocks noChangeArrowheads="1"/>
          </p:cNvSpPr>
          <p:nvPr/>
        </p:nvSpPr>
        <p:spPr bwMode="auto">
          <a:xfrm>
            <a:off x="8999749" y="5218744"/>
            <a:ext cx="2468748" cy="10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493" tIns="64244" rIns="128493" bIns="6424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endParaRPr>
          </a:p>
        </p:txBody>
      </p:sp>
      <p:grpSp>
        <p:nvGrpSpPr>
          <p:cNvPr id="3" name="组合 20"/>
          <p:cNvGrpSpPr/>
          <p:nvPr/>
        </p:nvGrpSpPr>
        <p:grpSpPr>
          <a:xfrm>
            <a:off x="6536480" y="4552429"/>
            <a:ext cx="1731228" cy="370934"/>
            <a:chOff x="6401594" y="3274594"/>
            <a:chExt cx="1231756" cy="263874"/>
          </a:xfrm>
        </p:grpSpPr>
        <p:sp>
          <p:nvSpPr>
            <p:cNvPr id="22" name="圆角矩形 21"/>
            <p:cNvSpPr/>
            <p:nvPr/>
          </p:nvSpPr>
          <p:spPr>
            <a:xfrm>
              <a:off x="6401594" y="3274594"/>
              <a:ext cx="1231756" cy="253906"/>
            </a:xfrm>
            <a:prstGeom prst="roundRect">
              <a:avLst>
                <a:gd name="adj" fmla="val 4167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6">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9"/>
            <p:cNvSpPr>
              <a:spLocks noChangeArrowheads="1"/>
            </p:cNvSpPr>
            <p:nvPr/>
          </p:nvSpPr>
          <p:spPr bwMode="auto">
            <a:xfrm>
              <a:off x="6477793" y="3274594"/>
              <a:ext cx="1155557" cy="26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3" tIns="48196" rIns="96393" bIns="48196">
              <a:spAutoFit/>
            </a:bodyPr>
            <a:lstStyle/>
            <a:p>
              <a:r>
                <a:rPr lang="zh-CN" altLang="en-US" sz="1686" dirty="0">
                  <a:solidFill>
                    <a:schemeClr val="bg1"/>
                  </a:solidFill>
                  <a:latin typeface="Arial" panose="020B0604020202020204" pitchFamily="34" charset="0"/>
                  <a:ea typeface="微软雅黑" panose="020B0503020204020204" pitchFamily="34" charset="-122"/>
                  <a:sym typeface="Arial" panose="020B0604020202020204" pitchFamily="34" charset="0"/>
                </a:rPr>
                <a:t>添加详细文字</a:t>
              </a:r>
            </a:p>
          </p:txBody>
        </p:sp>
      </p:grpSp>
      <p:sp>
        <p:nvSpPr>
          <p:cNvPr id="24" name="矩形 1"/>
          <p:cNvSpPr>
            <a:spLocks noChangeArrowheads="1"/>
          </p:cNvSpPr>
          <p:nvPr/>
        </p:nvSpPr>
        <p:spPr bwMode="auto">
          <a:xfrm>
            <a:off x="6429383" y="5218744"/>
            <a:ext cx="2468748" cy="10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493" tIns="64244" rIns="128493" bIns="6424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endParaRPr>
          </a:p>
        </p:txBody>
      </p:sp>
      <p:grpSp>
        <p:nvGrpSpPr>
          <p:cNvPr id="4" name="组合 25"/>
          <p:cNvGrpSpPr/>
          <p:nvPr/>
        </p:nvGrpSpPr>
        <p:grpSpPr>
          <a:xfrm>
            <a:off x="3966107" y="4552429"/>
            <a:ext cx="1731228" cy="370934"/>
            <a:chOff x="6401594" y="3274594"/>
            <a:chExt cx="1231756" cy="263874"/>
          </a:xfrm>
        </p:grpSpPr>
        <p:sp>
          <p:nvSpPr>
            <p:cNvPr id="27" name="圆角矩形 26"/>
            <p:cNvSpPr/>
            <p:nvPr/>
          </p:nvSpPr>
          <p:spPr>
            <a:xfrm>
              <a:off x="6401594" y="327459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6">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9"/>
            <p:cNvSpPr>
              <a:spLocks noChangeArrowheads="1"/>
            </p:cNvSpPr>
            <p:nvPr/>
          </p:nvSpPr>
          <p:spPr bwMode="auto">
            <a:xfrm>
              <a:off x="6477793" y="3274594"/>
              <a:ext cx="1155557" cy="26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3" tIns="48196" rIns="96393" bIns="48196">
              <a:spAutoFit/>
            </a:bodyPr>
            <a:lstStyle/>
            <a:p>
              <a:pPr algn="ctr"/>
              <a:r>
                <a:rPr lang="zh-CN" altLang="en-US" sz="1686" dirty="0">
                  <a:solidFill>
                    <a:schemeClr val="bg1"/>
                  </a:solidFill>
                  <a:latin typeface="Arial" panose="020B0604020202020204" pitchFamily="34" charset="0"/>
                  <a:ea typeface="微软雅黑" panose="020B0503020204020204" pitchFamily="34" charset="-122"/>
                  <a:sym typeface="Arial" panose="020B0604020202020204" pitchFamily="34" charset="0"/>
                </a:rPr>
                <a:t>添加详细文字</a:t>
              </a:r>
            </a:p>
          </p:txBody>
        </p:sp>
      </p:grpSp>
      <p:sp>
        <p:nvSpPr>
          <p:cNvPr id="29" name="矩形 1"/>
          <p:cNvSpPr>
            <a:spLocks noChangeArrowheads="1"/>
          </p:cNvSpPr>
          <p:nvPr/>
        </p:nvSpPr>
        <p:spPr bwMode="auto">
          <a:xfrm>
            <a:off x="3859013" y="5218744"/>
            <a:ext cx="2468748" cy="10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493" tIns="64244" rIns="128493" bIns="6424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endParaRPr>
          </a:p>
        </p:txBody>
      </p:sp>
      <p:grpSp>
        <p:nvGrpSpPr>
          <p:cNvPr id="5" name="组合 30"/>
          <p:cNvGrpSpPr/>
          <p:nvPr/>
        </p:nvGrpSpPr>
        <p:grpSpPr>
          <a:xfrm>
            <a:off x="1502840" y="4552441"/>
            <a:ext cx="1731228" cy="356923"/>
            <a:chOff x="6401594" y="3274594"/>
            <a:chExt cx="1231756" cy="253906"/>
          </a:xfrm>
        </p:grpSpPr>
        <p:sp>
          <p:nvSpPr>
            <p:cNvPr id="32" name="圆角矩形 31"/>
            <p:cNvSpPr/>
            <p:nvPr/>
          </p:nvSpPr>
          <p:spPr>
            <a:xfrm>
              <a:off x="6401594" y="3274594"/>
              <a:ext cx="1231756" cy="253906"/>
            </a:xfrm>
            <a:prstGeom prst="roundRect">
              <a:avLst>
                <a:gd name="adj" fmla="val 416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6">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9"/>
            <p:cNvSpPr>
              <a:spLocks noChangeArrowheads="1"/>
            </p:cNvSpPr>
            <p:nvPr/>
          </p:nvSpPr>
          <p:spPr bwMode="auto">
            <a:xfrm>
              <a:off x="6477794" y="3274594"/>
              <a:ext cx="1052320" cy="2537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6393" tIns="48196" rIns="96393" bIns="48196">
              <a:spAutoFit/>
            </a:bodyPr>
            <a:lstStyle/>
            <a:p>
              <a:pPr algn="ctr"/>
              <a:r>
                <a:rPr lang="zh-CN" altLang="en-US" sz="1686" dirty="0">
                  <a:solidFill>
                    <a:schemeClr val="bg1"/>
                  </a:solidFill>
                  <a:latin typeface="Arial" panose="020B0604020202020204" pitchFamily="34" charset="0"/>
                  <a:ea typeface="微软雅黑" panose="020B0503020204020204" pitchFamily="34" charset="-122"/>
                  <a:sym typeface="Arial" panose="020B0604020202020204" pitchFamily="34" charset="0"/>
                </a:rPr>
                <a:t>添加详细文字</a:t>
              </a:r>
            </a:p>
          </p:txBody>
        </p:sp>
      </p:grpSp>
      <p:sp>
        <p:nvSpPr>
          <p:cNvPr id="34" name="矩形 1"/>
          <p:cNvSpPr>
            <a:spLocks noChangeArrowheads="1"/>
          </p:cNvSpPr>
          <p:nvPr/>
        </p:nvSpPr>
        <p:spPr bwMode="auto">
          <a:xfrm>
            <a:off x="1395746" y="5218744"/>
            <a:ext cx="2468748" cy="109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493" tIns="64244" rIns="128493" bIns="6424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400" dirty="0">
              <a:solidFill>
                <a:schemeClr val="tx1">
                  <a:lumMod val="50000"/>
                  <a:lumOff val="50000"/>
                </a:schemeClr>
              </a:solidFill>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903203988"/>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par>
                                <p:cTn id="25" presetID="47"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200"/>
                            </p:stCondLst>
                            <p:childTnLst>
                              <p:par>
                                <p:cTn id="31" presetID="16" presetClass="entr" presetSubtype="21"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par>
                          <p:cTn id="39" fill="hold">
                            <p:stCondLst>
                              <p:cond delay="3200"/>
                            </p:stCondLst>
                            <p:childTnLst>
                              <p:par>
                                <p:cTn id="40" presetID="16" presetClass="entr" presetSubtype="21"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500"/>
                                        <p:tgtEl>
                                          <p:spTgt spid="4"/>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4200"/>
                            </p:stCondLst>
                            <p:childTnLst>
                              <p:par>
                                <p:cTn id="49" presetID="16" presetClass="entr" presetSubtype="21"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arn(inVertical)">
                                      <p:cBhvr>
                                        <p:cTn id="51" dur="500"/>
                                        <p:tgtEl>
                                          <p:spTgt spid="5"/>
                                        </p:tgtEl>
                                      </p:cBhvr>
                                    </p:animEffect>
                                  </p:childTnLst>
                                </p:cTn>
                              </p:par>
                              <p:par>
                                <p:cTn id="52" presetID="47"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1000"/>
                                        <p:tgtEl>
                                          <p:spTgt spid="34"/>
                                        </p:tgtEl>
                                      </p:cBhvr>
                                    </p:animEffect>
                                    <p:anim calcmode="lin" valueType="num">
                                      <p:cBhvr>
                                        <p:cTn id="55" dur="1000" fill="hold"/>
                                        <p:tgtEl>
                                          <p:spTgt spid="34"/>
                                        </p:tgtEl>
                                        <p:attrNameLst>
                                          <p:attrName>ppt_x</p:attrName>
                                        </p:attrNameLst>
                                      </p:cBhvr>
                                      <p:tavLst>
                                        <p:tav tm="0">
                                          <p:val>
                                            <p:strVal val="#ppt_x"/>
                                          </p:val>
                                        </p:tav>
                                        <p:tav tm="100000">
                                          <p:val>
                                            <p:strVal val="#ppt_x"/>
                                          </p:val>
                                        </p:tav>
                                      </p:tavLst>
                                    </p:anim>
                                    <p:anim calcmode="lin" valueType="num">
                                      <p:cBhvr>
                                        <p:cTn id="5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p:bldP spid="24" grpId="0"/>
      <p:bldP spid="29"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接连接符 26"/>
          <p:cNvCxnSpPr>
            <a:endCxn id="30" idx="1"/>
          </p:cNvCxnSpPr>
          <p:nvPr/>
        </p:nvCxnSpPr>
        <p:spPr>
          <a:xfrm flipV="1">
            <a:off x="3903753" y="2239923"/>
            <a:ext cx="1619237" cy="154215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30" idx="5"/>
            <a:endCxn id="34" idx="1"/>
          </p:cNvCxnSpPr>
          <p:nvPr/>
        </p:nvCxnSpPr>
        <p:spPr>
          <a:xfrm flipV="1">
            <a:off x="7274558" y="2419440"/>
            <a:ext cx="1749494" cy="1572585"/>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3" name="组合 28"/>
          <p:cNvGrpSpPr/>
          <p:nvPr/>
        </p:nvGrpSpPr>
        <p:grpSpPr>
          <a:xfrm>
            <a:off x="5160230" y="1877050"/>
            <a:ext cx="2477086" cy="2477850"/>
            <a:chOff x="4892222" y="1779814"/>
            <a:chExt cx="2349499" cy="2349499"/>
          </a:xfrm>
        </p:grpSpPr>
        <p:sp>
          <p:nvSpPr>
            <p:cNvPr id="30" name="椭圆 29"/>
            <p:cNvSpPr/>
            <p:nvPr/>
          </p:nvSpPr>
          <p:spPr>
            <a:xfrm>
              <a:off x="4892222" y="1779814"/>
              <a:ext cx="2349499" cy="23494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tx2">
                <a:lumMod val="50000"/>
              </a:schemeClr>
            </a:solidFill>
            <a:ln>
              <a:noFill/>
            </a:ln>
            <a:extLst/>
          </p:spPr>
          <p:txBody>
            <a:bodyPr vert="horz" wrap="square" lIns="171388" tIns="85694" rIns="171388" bIns="85694" numCol="1" anchor="t" anchorCtr="0" compatLnSpc="1">
              <a:prstTxWarp prst="textNoShape">
                <a:avLst/>
              </a:prstTxWarp>
            </a:bodyPr>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文本框 31"/>
            <p:cNvSpPr txBox="1"/>
            <p:nvPr/>
          </p:nvSpPr>
          <p:spPr>
            <a:xfrm>
              <a:off x="5305887" y="3169347"/>
              <a:ext cx="1522166" cy="530530"/>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 name="组合 32"/>
          <p:cNvGrpSpPr/>
          <p:nvPr/>
        </p:nvGrpSpPr>
        <p:grpSpPr>
          <a:xfrm>
            <a:off x="8741967" y="2137271"/>
            <a:ext cx="1926198" cy="1926794"/>
            <a:chOff x="8289471" y="2026556"/>
            <a:chExt cx="1826985" cy="1826985"/>
          </a:xfrm>
        </p:grpSpPr>
        <p:sp>
          <p:nvSpPr>
            <p:cNvPr id="34" name="椭圆 33"/>
            <p:cNvSpPr/>
            <p:nvPr/>
          </p:nvSpPr>
          <p:spPr>
            <a:xfrm>
              <a:off x="8289471"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chemeClr val="bg1">
                <a:lumMod val="95000"/>
              </a:schemeClr>
            </a:solidFill>
            <a:ln>
              <a:noFill/>
            </a:ln>
            <a:extLst/>
          </p:spPr>
          <p:txBody>
            <a:bodyPr vert="horz" wrap="square" lIns="171388" tIns="85694" rIns="171388" bIns="85694" numCol="1" anchor="t" anchorCtr="0" compatLnSpc="1">
              <a:prstTxWarp prst="textNoShape">
                <a:avLst/>
              </a:prstTxWarp>
            </a:bodyPr>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文本框 35"/>
            <p:cNvSpPr txBox="1"/>
            <p:nvPr/>
          </p:nvSpPr>
          <p:spPr>
            <a:xfrm>
              <a:off x="8441880" y="307223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 name="组合 36"/>
          <p:cNvGrpSpPr/>
          <p:nvPr/>
        </p:nvGrpSpPr>
        <p:grpSpPr>
          <a:xfrm>
            <a:off x="2285641" y="2137270"/>
            <a:ext cx="1926198" cy="1926793"/>
            <a:chOff x="2149928" y="2026556"/>
            <a:chExt cx="1826985" cy="1826985"/>
          </a:xfrm>
        </p:grpSpPr>
        <p:sp>
          <p:nvSpPr>
            <p:cNvPr id="38" name="椭圆 37"/>
            <p:cNvSpPr/>
            <p:nvPr/>
          </p:nvSpPr>
          <p:spPr>
            <a:xfrm>
              <a:off x="2149928"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9"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chemeClr val="bg1">
                <a:lumMod val="95000"/>
              </a:schemeClr>
            </a:solidFill>
            <a:ln>
              <a:noFill/>
            </a:ln>
            <a:extLst/>
          </p:spPr>
          <p:txBody>
            <a:bodyPr vert="horz" wrap="square" lIns="171388" tIns="85694" rIns="171388" bIns="85694" numCol="1" anchor="t" anchorCtr="0" compatLnSpc="1">
              <a:prstTxWarp prst="textNoShape">
                <a:avLst/>
              </a:prstTxWarp>
            </a:bodyPr>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39"/>
            <p:cNvSpPr txBox="1"/>
            <p:nvPr/>
          </p:nvSpPr>
          <p:spPr>
            <a:xfrm>
              <a:off x="2302337" y="306501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41" name="矩形 40"/>
          <p:cNvSpPr/>
          <p:nvPr/>
        </p:nvSpPr>
        <p:spPr>
          <a:xfrm>
            <a:off x="2610572" y="4676531"/>
            <a:ext cx="1220607" cy="405120"/>
          </a:xfrm>
          <a:prstGeom prst="rect">
            <a:avLst/>
          </a:prstGeom>
        </p:spPr>
        <p:txBody>
          <a:bodyPr wrap="none" lIns="96401" tIns="48201" rIns="96401" bIns="48201">
            <a:spAutoFit/>
          </a:bodyPr>
          <a:lstStyle/>
          <a:p>
            <a:pPr algn="ctr"/>
            <a:r>
              <a:rPr lang="zh-CN" altLang="en-US"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添加标题</a:t>
            </a:r>
            <a:endParaRPr lang="en-US" altLang="zh-CN"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2" name="矩形 47"/>
          <p:cNvSpPr>
            <a:spLocks noChangeArrowheads="1"/>
          </p:cNvSpPr>
          <p:nvPr/>
        </p:nvSpPr>
        <p:spPr bwMode="auto">
          <a:xfrm>
            <a:off x="1939476" y="5080216"/>
            <a:ext cx="2924037" cy="106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50000"/>
              </a:lnSpc>
              <a:spcBef>
                <a:spcPct val="0"/>
              </a:spcBef>
              <a:buNone/>
            </a:pPr>
            <a:r>
              <a:rPr lang="zh-CN" altLang="en-US" sz="1400"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43" name="矩形 42"/>
          <p:cNvSpPr/>
          <p:nvPr/>
        </p:nvSpPr>
        <p:spPr>
          <a:xfrm>
            <a:off x="5760609" y="4676531"/>
            <a:ext cx="1220607" cy="405120"/>
          </a:xfrm>
          <a:prstGeom prst="rect">
            <a:avLst/>
          </a:prstGeom>
        </p:spPr>
        <p:txBody>
          <a:bodyPr wrap="none" lIns="96401" tIns="48201" rIns="96401" bIns="48201">
            <a:spAutoFit/>
          </a:bodyPr>
          <a:lstStyle/>
          <a:p>
            <a:pPr algn="ctr"/>
            <a:r>
              <a:rPr lang="zh-CN" altLang="en-US"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添加标题</a:t>
            </a:r>
            <a:endParaRPr lang="en-US" altLang="zh-CN"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4" name="矩形 47"/>
          <p:cNvSpPr>
            <a:spLocks noChangeArrowheads="1"/>
          </p:cNvSpPr>
          <p:nvPr/>
        </p:nvSpPr>
        <p:spPr bwMode="auto">
          <a:xfrm>
            <a:off x="5089513" y="5080216"/>
            <a:ext cx="2924037" cy="106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50000"/>
              </a:lnSpc>
              <a:spcBef>
                <a:spcPct val="0"/>
              </a:spcBef>
              <a:buNone/>
            </a:pPr>
            <a:r>
              <a:rPr lang="zh-CN" altLang="en-US" sz="1400"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45" name="矩形 44"/>
          <p:cNvSpPr/>
          <p:nvPr/>
        </p:nvSpPr>
        <p:spPr>
          <a:xfrm>
            <a:off x="9066899" y="4676531"/>
            <a:ext cx="1220607" cy="405120"/>
          </a:xfrm>
          <a:prstGeom prst="rect">
            <a:avLst/>
          </a:prstGeom>
        </p:spPr>
        <p:txBody>
          <a:bodyPr wrap="none" lIns="96401" tIns="48201" rIns="96401" bIns="48201">
            <a:spAutoFit/>
          </a:bodyPr>
          <a:lstStyle/>
          <a:p>
            <a:pPr algn="ctr"/>
            <a:r>
              <a:rPr lang="zh-CN" altLang="en-US"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添加标题</a:t>
            </a:r>
            <a:endParaRPr lang="en-US" altLang="zh-CN"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6" name="矩形 47"/>
          <p:cNvSpPr>
            <a:spLocks noChangeArrowheads="1"/>
          </p:cNvSpPr>
          <p:nvPr/>
        </p:nvSpPr>
        <p:spPr bwMode="auto">
          <a:xfrm>
            <a:off x="8395803" y="5080216"/>
            <a:ext cx="2924037" cy="106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50000"/>
              </a:lnSpc>
              <a:spcBef>
                <a:spcPct val="0"/>
              </a:spcBef>
              <a:buNone/>
            </a:pPr>
            <a:r>
              <a:rPr lang="zh-CN" altLang="en-US" sz="1400"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Tree>
    <p:extLst>
      <p:ext uri="{BB962C8B-B14F-4D97-AF65-F5344CB8AC3E}">
        <p14:creationId xmlns:p14="http://schemas.microsoft.com/office/powerpoint/2010/main" val="1746686804"/>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animEffect transition="in" filter="fade">
                                      <p:cBhvr>
                                        <p:cTn id="9" dur="350"/>
                                        <p:tgtEl>
                                          <p:spTgt spid="5"/>
                                        </p:tgtEl>
                                      </p:cBhvr>
                                    </p:animEffect>
                                  </p:childTnLst>
                                </p:cTn>
                              </p:par>
                              <p:par>
                                <p:cTn id="10" presetID="22" presetClass="entr" presetSubtype="8"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350"/>
                                        <p:tgtEl>
                                          <p:spTgt spid="27"/>
                                        </p:tgtEl>
                                      </p:cBhvr>
                                    </p:animEffect>
                                  </p:childTnLst>
                                </p:cTn>
                              </p:par>
                              <p:par>
                                <p:cTn id="13" presetID="53" presetClass="entr" presetSubtype="16"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350" fill="hold"/>
                                        <p:tgtEl>
                                          <p:spTgt spid="3"/>
                                        </p:tgtEl>
                                        <p:attrNameLst>
                                          <p:attrName>ppt_w</p:attrName>
                                        </p:attrNameLst>
                                      </p:cBhvr>
                                      <p:tavLst>
                                        <p:tav tm="0">
                                          <p:val>
                                            <p:fltVal val="0"/>
                                          </p:val>
                                        </p:tav>
                                        <p:tav tm="100000">
                                          <p:val>
                                            <p:strVal val="#ppt_w"/>
                                          </p:val>
                                        </p:tav>
                                      </p:tavLst>
                                    </p:anim>
                                    <p:anim calcmode="lin" valueType="num">
                                      <p:cBhvr>
                                        <p:cTn id="16" dur="350" fill="hold"/>
                                        <p:tgtEl>
                                          <p:spTgt spid="3"/>
                                        </p:tgtEl>
                                        <p:attrNameLst>
                                          <p:attrName>ppt_h</p:attrName>
                                        </p:attrNameLst>
                                      </p:cBhvr>
                                      <p:tavLst>
                                        <p:tav tm="0">
                                          <p:val>
                                            <p:fltVal val="0"/>
                                          </p:val>
                                        </p:tav>
                                        <p:tav tm="100000">
                                          <p:val>
                                            <p:strVal val="#ppt_h"/>
                                          </p:val>
                                        </p:tav>
                                      </p:tavLst>
                                    </p:anim>
                                    <p:animEffect transition="in" filter="fade">
                                      <p:cBhvr>
                                        <p:cTn id="17" dur="350"/>
                                        <p:tgtEl>
                                          <p:spTgt spid="3"/>
                                        </p:tgtEl>
                                      </p:cBhvr>
                                    </p:animEffect>
                                  </p:childTnLst>
                                </p:cTn>
                              </p:par>
                              <p:par>
                                <p:cTn id="18" presetID="22" presetClass="entr" presetSubtype="8" fill="hold" nodeType="withEffect">
                                  <p:stCondLst>
                                    <p:cond delay="15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350"/>
                                        <p:tgtEl>
                                          <p:spTgt spid="28"/>
                                        </p:tgtEl>
                                      </p:cBhvr>
                                    </p:animEffect>
                                  </p:childTnLst>
                                </p:cTn>
                              </p:par>
                              <p:par>
                                <p:cTn id="21" presetID="53" presetClass="entr" presetSubtype="16"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350" fill="hold"/>
                                        <p:tgtEl>
                                          <p:spTgt spid="4"/>
                                        </p:tgtEl>
                                        <p:attrNameLst>
                                          <p:attrName>ppt_w</p:attrName>
                                        </p:attrNameLst>
                                      </p:cBhvr>
                                      <p:tavLst>
                                        <p:tav tm="0">
                                          <p:val>
                                            <p:fltVal val="0"/>
                                          </p:val>
                                        </p:tav>
                                        <p:tav tm="100000">
                                          <p:val>
                                            <p:strVal val="#ppt_w"/>
                                          </p:val>
                                        </p:tav>
                                      </p:tavLst>
                                    </p:anim>
                                    <p:anim calcmode="lin" valueType="num">
                                      <p:cBhvr>
                                        <p:cTn id="24" dur="350" fill="hold"/>
                                        <p:tgtEl>
                                          <p:spTgt spid="4"/>
                                        </p:tgtEl>
                                        <p:attrNameLst>
                                          <p:attrName>ppt_h</p:attrName>
                                        </p:attrNameLst>
                                      </p:cBhvr>
                                      <p:tavLst>
                                        <p:tav tm="0">
                                          <p:val>
                                            <p:fltVal val="0"/>
                                          </p:val>
                                        </p:tav>
                                        <p:tav tm="100000">
                                          <p:val>
                                            <p:strVal val="#ppt_h"/>
                                          </p:val>
                                        </p:tav>
                                      </p:tavLst>
                                    </p:anim>
                                    <p:animEffect transition="in" filter="fade">
                                      <p:cBhvr>
                                        <p:cTn id="25" dur="350"/>
                                        <p:tgtEl>
                                          <p:spTgt spid="4"/>
                                        </p:tgtEl>
                                      </p:cBhvr>
                                    </p:animEffect>
                                  </p:childTnLst>
                                </p:cTn>
                              </p:par>
                            </p:childTnLst>
                          </p:cTn>
                        </p:par>
                        <p:par>
                          <p:cTn id="26" fill="hold">
                            <p:stCondLst>
                              <p:cond delay="2350"/>
                            </p:stCondLst>
                            <p:childTnLst>
                              <p:par>
                                <p:cTn id="27" presetID="42" presetClass="entr" presetSubtype="0"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750"/>
                                        <p:tgtEl>
                                          <p:spTgt spid="41"/>
                                        </p:tgtEl>
                                      </p:cBhvr>
                                    </p:animEffect>
                                    <p:anim calcmode="lin" valueType="num">
                                      <p:cBhvr>
                                        <p:cTn id="30" dur="750" fill="hold"/>
                                        <p:tgtEl>
                                          <p:spTgt spid="41"/>
                                        </p:tgtEl>
                                        <p:attrNameLst>
                                          <p:attrName>ppt_x</p:attrName>
                                        </p:attrNameLst>
                                      </p:cBhvr>
                                      <p:tavLst>
                                        <p:tav tm="0">
                                          <p:val>
                                            <p:strVal val="#ppt_x"/>
                                          </p:val>
                                        </p:tav>
                                        <p:tav tm="100000">
                                          <p:val>
                                            <p:strVal val="#ppt_x"/>
                                          </p:val>
                                        </p:tav>
                                      </p:tavLst>
                                    </p:anim>
                                    <p:anim calcmode="lin" valueType="num">
                                      <p:cBhvr>
                                        <p:cTn id="31" dur="750" fill="hold"/>
                                        <p:tgtEl>
                                          <p:spTgt spid="4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42"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750"/>
                                        <p:tgtEl>
                                          <p:spTgt spid="43"/>
                                        </p:tgtEl>
                                      </p:cBhvr>
                                    </p:animEffect>
                                    <p:anim calcmode="lin" valueType="num">
                                      <p:cBhvr>
                                        <p:cTn id="41" dur="750" fill="hold"/>
                                        <p:tgtEl>
                                          <p:spTgt spid="43"/>
                                        </p:tgtEl>
                                        <p:attrNameLst>
                                          <p:attrName>ppt_x</p:attrName>
                                        </p:attrNameLst>
                                      </p:cBhvr>
                                      <p:tavLst>
                                        <p:tav tm="0">
                                          <p:val>
                                            <p:strVal val="#ppt_x"/>
                                          </p:val>
                                        </p:tav>
                                        <p:tav tm="100000">
                                          <p:val>
                                            <p:strVal val="#ppt_x"/>
                                          </p:val>
                                        </p:tav>
                                      </p:tavLst>
                                    </p:anim>
                                    <p:anim calcmode="lin" valueType="num">
                                      <p:cBhvr>
                                        <p:cTn id="42" dur="750" fill="hold"/>
                                        <p:tgtEl>
                                          <p:spTgt spid="4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750"/>
                                        <p:tgtEl>
                                          <p:spTgt spid="44"/>
                                        </p:tgtEl>
                                      </p:cBhvr>
                                    </p:animEffect>
                                    <p:anim calcmode="lin" valueType="num">
                                      <p:cBhvr>
                                        <p:cTn id="46" dur="750" fill="hold"/>
                                        <p:tgtEl>
                                          <p:spTgt spid="44"/>
                                        </p:tgtEl>
                                        <p:attrNameLst>
                                          <p:attrName>ppt_x</p:attrName>
                                        </p:attrNameLst>
                                      </p:cBhvr>
                                      <p:tavLst>
                                        <p:tav tm="0">
                                          <p:val>
                                            <p:strVal val="#ppt_x"/>
                                          </p:val>
                                        </p:tav>
                                        <p:tav tm="100000">
                                          <p:val>
                                            <p:strVal val="#ppt_x"/>
                                          </p:val>
                                        </p:tav>
                                      </p:tavLst>
                                    </p:anim>
                                    <p:anim calcmode="lin" valueType="num">
                                      <p:cBhvr>
                                        <p:cTn id="47" dur="750" fill="hold"/>
                                        <p:tgtEl>
                                          <p:spTgt spid="44"/>
                                        </p:tgtEl>
                                        <p:attrNameLst>
                                          <p:attrName>ppt_y</p:attrName>
                                        </p:attrNameLst>
                                      </p:cBhvr>
                                      <p:tavLst>
                                        <p:tav tm="0">
                                          <p:val>
                                            <p:strVal val="#ppt_y+.1"/>
                                          </p:val>
                                        </p:tav>
                                        <p:tav tm="100000">
                                          <p:val>
                                            <p:strVal val="#ppt_y"/>
                                          </p:val>
                                        </p:tav>
                                      </p:tavLst>
                                    </p:anim>
                                  </p:childTnLst>
                                </p:cTn>
                              </p:par>
                            </p:childTnLst>
                          </p:cTn>
                        </p:par>
                        <p:par>
                          <p:cTn id="48" fill="hold">
                            <p:stCondLst>
                              <p:cond delay="3850"/>
                            </p:stCondLst>
                            <p:childTnLst>
                              <p:par>
                                <p:cTn id="49" presetID="42"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750"/>
                                        <p:tgtEl>
                                          <p:spTgt spid="45"/>
                                        </p:tgtEl>
                                      </p:cBhvr>
                                    </p:animEffect>
                                    <p:anim calcmode="lin" valueType="num">
                                      <p:cBhvr>
                                        <p:cTn id="52" dur="750" fill="hold"/>
                                        <p:tgtEl>
                                          <p:spTgt spid="45"/>
                                        </p:tgtEl>
                                        <p:attrNameLst>
                                          <p:attrName>ppt_x</p:attrName>
                                        </p:attrNameLst>
                                      </p:cBhvr>
                                      <p:tavLst>
                                        <p:tav tm="0">
                                          <p:val>
                                            <p:strVal val="#ppt_x"/>
                                          </p:val>
                                        </p:tav>
                                        <p:tav tm="100000">
                                          <p:val>
                                            <p:strVal val="#ppt_x"/>
                                          </p:val>
                                        </p:tav>
                                      </p:tavLst>
                                    </p:anim>
                                    <p:anim calcmode="lin" valueType="num">
                                      <p:cBhvr>
                                        <p:cTn id="53" dur="75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750"/>
                                        <p:tgtEl>
                                          <p:spTgt spid="46"/>
                                        </p:tgtEl>
                                      </p:cBhvr>
                                    </p:animEffect>
                                    <p:anim calcmode="lin" valueType="num">
                                      <p:cBhvr>
                                        <p:cTn id="57" dur="750" fill="hold"/>
                                        <p:tgtEl>
                                          <p:spTgt spid="46"/>
                                        </p:tgtEl>
                                        <p:attrNameLst>
                                          <p:attrName>ppt_x</p:attrName>
                                        </p:attrNameLst>
                                      </p:cBhvr>
                                      <p:tavLst>
                                        <p:tav tm="0">
                                          <p:val>
                                            <p:strVal val="#ppt_x"/>
                                          </p:val>
                                        </p:tav>
                                        <p:tav tm="100000">
                                          <p:val>
                                            <p:strVal val="#ppt_x"/>
                                          </p:val>
                                        </p:tav>
                                      </p:tavLst>
                                    </p:anim>
                                    <p:anim calcmode="lin" valueType="num">
                                      <p:cBhvr>
                                        <p:cTn id="58"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6"/>
          <p:cNvSpPr>
            <a:spLocks noChangeAspect="1" noChangeArrowheads="1"/>
          </p:cNvSpPr>
          <p:nvPr/>
        </p:nvSpPr>
        <p:spPr bwMode="auto">
          <a:xfrm>
            <a:off x="6464659" y="4299970"/>
            <a:ext cx="1513722" cy="1518666"/>
          </a:xfrm>
          <a:prstGeom prst="ellipse">
            <a:avLst/>
          </a:prstGeom>
          <a:solidFill>
            <a:schemeClr val="accent1"/>
          </a:solidFill>
          <a:ln>
            <a:noFill/>
          </a:ln>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7"/>
          <p:cNvSpPr>
            <a:spLocks noChangeAspect="1" noChangeArrowheads="1"/>
          </p:cNvSpPr>
          <p:nvPr/>
        </p:nvSpPr>
        <p:spPr bwMode="auto">
          <a:xfrm>
            <a:off x="8568381" y="2856908"/>
            <a:ext cx="1515665" cy="1518666"/>
          </a:xfrm>
          <a:prstGeom prst="ellipse">
            <a:avLst/>
          </a:prstGeom>
          <a:solidFill>
            <a:schemeClr val="accent2"/>
          </a:solidFill>
          <a:ln>
            <a:noFill/>
          </a:ln>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8"/>
          <p:cNvSpPr>
            <a:spLocks noChangeAspect="1" noChangeArrowheads="1"/>
          </p:cNvSpPr>
          <p:nvPr/>
        </p:nvSpPr>
        <p:spPr bwMode="auto">
          <a:xfrm>
            <a:off x="10605362" y="1414184"/>
            <a:ext cx="1515665" cy="1518666"/>
          </a:xfrm>
          <a:prstGeom prst="ellipse">
            <a:avLst/>
          </a:prstGeom>
          <a:solidFill>
            <a:schemeClr val="accent3"/>
          </a:solidFill>
          <a:ln>
            <a:noFill/>
          </a:ln>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Line 10"/>
          <p:cNvSpPr>
            <a:spLocks noChangeShapeType="1"/>
          </p:cNvSpPr>
          <p:nvPr/>
        </p:nvSpPr>
        <p:spPr bwMode="auto">
          <a:xfrm flipH="1">
            <a:off x="5063377" y="5055036"/>
            <a:ext cx="1174993"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Line 11"/>
          <p:cNvSpPr>
            <a:spLocks noChangeShapeType="1"/>
          </p:cNvSpPr>
          <p:nvPr/>
        </p:nvSpPr>
        <p:spPr bwMode="auto">
          <a:xfrm flipH="1">
            <a:off x="6238370" y="3616241"/>
            <a:ext cx="2164107" cy="0"/>
          </a:xfrm>
          <a:prstGeom prst="line">
            <a:avLst/>
          </a:prstGeom>
          <a:noFill/>
          <a:ln w="12700" cap="flat">
            <a:solidFill>
              <a:schemeClr val="accent2"/>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Line 12"/>
          <p:cNvSpPr>
            <a:spLocks noChangeShapeType="1"/>
          </p:cNvSpPr>
          <p:nvPr/>
        </p:nvSpPr>
        <p:spPr bwMode="auto">
          <a:xfrm flipH="1">
            <a:off x="7221519" y="2173515"/>
            <a:ext cx="3229952"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6380" tIns="48190" rIns="96380" bIns="4819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0555227" y="2033442"/>
            <a:ext cx="1656725" cy="356944"/>
          </a:xfrm>
          <a:prstGeom prst="rect">
            <a:avLst/>
          </a:prstGeom>
          <a:noFill/>
        </p:spPr>
        <p:txBody>
          <a:bodyPr wrap="square" lIns="96380" tIns="48190" rIns="96380" bIns="48190" rtlCol="0">
            <a:spAutoFit/>
          </a:bodyPr>
          <a:lstStyle/>
          <a:p>
            <a:pPr>
              <a:defRPr/>
            </a:pPr>
            <a:r>
              <a:rPr lang="zh-CN" altLang="en-US" sz="1687" dirty="0">
                <a:solidFill>
                  <a:schemeClr val="bg1"/>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单击添加标题</a:t>
            </a:r>
          </a:p>
        </p:txBody>
      </p:sp>
      <p:sp>
        <p:nvSpPr>
          <p:cNvPr id="16" name="TextBox 15"/>
          <p:cNvSpPr txBox="1"/>
          <p:nvPr/>
        </p:nvSpPr>
        <p:spPr>
          <a:xfrm>
            <a:off x="8555089" y="3411249"/>
            <a:ext cx="1620068" cy="356944"/>
          </a:xfrm>
          <a:prstGeom prst="rect">
            <a:avLst/>
          </a:prstGeom>
          <a:noFill/>
        </p:spPr>
        <p:txBody>
          <a:bodyPr wrap="square" lIns="96380" tIns="48190" rIns="96380" bIns="48190" rtlCol="0">
            <a:spAutoFit/>
          </a:bodyPr>
          <a:lstStyle>
            <a:defPPr>
              <a:defRPr lang="zh-CN"/>
            </a:defPPr>
            <a:lvl1pPr algn="ctr">
              <a:defRPr sz="2800">
                <a:solidFill>
                  <a:schemeClr val="accent2"/>
                </a:solidFill>
                <a:latin typeface="+mj-ea"/>
                <a:ea typeface="+mj-ea"/>
              </a:defRPr>
            </a:lvl1pPr>
          </a:lstStyle>
          <a:p>
            <a:pPr>
              <a:defRPr/>
            </a:pPr>
            <a:r>
              <a:rPr lang="zh-CN" altLang="en-US" sz="1687" dirty="0">
                <a:solidFill>
                  <a:schemeClr val="bg1"/>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单击添加标题</a:t>
            </a:r>
          </a:p>
        </p:txBody>
      </p:sp>
      <p:sp>
        <p:nvSpPr>
          <p:cNvPr id="17" name="TextBox 16"/>
          <p:cNvSpPr txBox="1"/>
          <p:nvPr/>
        </p:nvSpPr>
        <p:spPr>
          <a:xfrm>
            <a:off x="6351515" y="4879003"/>
            <a:ext cx="1740010" cy="356944"/>
          </a:xfrm>
          <a:prstGeom prst="rect">
            <a:avLst/>
          </a:prstGeom>
          <a:noFill/>
        </p:spPr>
        <p:txBody>
          <a:bodyPr wrap="square" lIns="96380" tIns="48190" rIns="96380" bIns="48190" rtlCol="0">
            <a:spAutoFit/>
          </a:bodyPr>
          <a:lstStyle>
            <a:defPPr>
              <a:defRPr lang="zh-CN"/>
            </a:defPPr>
            <a:lvl1pPr algn="ctr">
              <a:defRPr sz="2800">
                <a:solidFill>
                  <a:schemeClr val="accent2"/>
                </a:solidFill>
                <a:latin typeface="+mj-ea"/>
                <a:ea typeface="+mj-ea"/>
              </a:defRPr>
            </a:lvl1pPr>
          </a:lstStyle>
          <a:p>
            <a:pPr>
              <a:defRPr/>
            </a:pPr>
            <a:r>
              <a:rPr lang="zh-CN" altLang="en-US" sz="1687" dirty="0">
                <a:solidFill>
                  <a:schemeClr val="bg1"/>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单击添加标题</a:t>
            </a:r>
          </a:p>
        </p:txBody>
      </p:sp>
      <p:sp>
        <p:nvSpPr>
          <p:cNvPr id="19" name="矩形 18"/>
          <p:cNvSpPr/>
          <p:nvPr/>
        </p:nvSpPr>
        <p:spPr>
          <a:xfrm>
            <a:off x="855375" y="2655782"/>
            <a:ext cx="5314284" cy="3975306"/>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380" tIns="48190" rIns="96380" bIns="48190">
            <a:spAutoFit/>
          </a:bodyPr>
          <a:lstStyle/>
          <a:p>
            <a:pPr>
              <a:lnSpc>
                <a:spcPct val="150000"/>
              </a:lnSpc>
              <a:defRPr/>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defRPr/>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defRPr/>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lnSpc>
                <a:spcPct val="150000"/>
              </a:lnSpc>
              <a:defRPr/>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defRPr/>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lnSpc>
                <a:spcPct val="150000"/>
              </a:lnSpc>
              <a:defRPr/>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defRPr/>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a:t>
            </a:r>
          </a:p>
          <a:p>
            <a:pPr>
              <a:lnSpc>
                <a:spcPct val="150000"/>
              </a:lnSpc>
              <a:defRPr/>
            </a:pPr>
            <a:endPar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20" name="矩形 19"/>
          <p:cNvSpPr/>
          <p:nvPr/>
        </p:nvSpPr>
        <p:spPr>
          <a:xfrm>
            <a:off x="862030" y="1732313"/>
            <a:ext cx="6073467" cy="102687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380" tIns="48190" rIns="96380" bIns="48190">
            <a:spAutoFit/>
          </a:bodyPr>
          <a:lstStyle/>
          <a:p>
            <a:pPr>
              <a:lnSpc>
                <a:spcPct val="150000"/>
              </a:lnSpc>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a:t>
            </a:r>
          </a:p>
          <a:p>
            <a:pPr>
              <a:lnSpc>
                <a:spcPct val="150000"/>
              </a:lnSpc>
              <a:defRPr/>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892943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32">
                                          <p:stCondLst>
                                            <p:cond delay="0"/>
                                          </p:stCondLst>
                                        </p:cTn>
                                        <p:tgtEl>
                                          <p:spTgt spid="8"/>
                                        </p:tgtEl>
                                      </p:cBhvr>
                                    </p:animEffect>
                                    <p:anim calcmode="lin" valueType="num">
                                      <p:cBhvr>
                                        <p:cTn id="8" dur="72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2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266" tmFilter="0, 0; 0.125,0.2665; 0.25,0.4; 0.375,0.465; 0.5,0.5;  0.625,0.535; 0.75,0.6; 0.875,0.7335; 1,1">
                                          <p:stCondLst>
                                            <p:cond delay="266"/>
                                          </p:stCondLst>
                                        </p:cTn>
                                        <p:tgtEl>
                                          <p:spTgt spid="8"/>
                                        </p:tgtEl>
                                        <p:attrNameLst>
                                          <p:attrName>ppt_y</p:attrName>
                                        </p:attrNameLst>
                                      </p:cBhvr>
                                      <p:tavLst>
                                        <p:tav tm="0" fmla="#ppt_y-sin(pi*$)/9">
                                          <p:val>
                                            <p:fltVal val="0"/>
                                          </p:val>
                                        </p:tav>
                                        <p:tav tm="100000">
                                          <p:val>
                                            <p:fltVal val="1"/>
                                          </p:val>
                                        </p:tav>
                                      </p:tavLst>
                                    </p:anim>
                                    <p:anim calcmode="lin" valueType="num">
                                      <p:cBhvr>
                                        <p:cTn id="11" dur="133" tmFilter="0, 0; 0.125,0.2665; 0.25,0.4; 0.375,0.465; 0.5,0.5;  0.625,0.535; 0.75,0.6; 0.875,0.7335; 1,1">
                                          <p:stCondLst>
                                            <p:cond delay="530"/>
                                          </p:stCondLst>
                                        </p:cTn>
                                        <p:tgtEl>
                                          <p:spTgt spid="8"/>
                                        </p:tgtEl>
                                        <p:attrNameLst>
                                          <p:attrName>ppt_y</p:attrName>
                                        </p:attrNameLst>
                                      </p:cBhvr>
                                      <p:tavLst>
                                        <p:tav tm="0" fmla="#ppt_y-sin(pi*$)/27">
                                          <p:val>
                                            <p:fltVal val="0"/>
                                          </p:val>
                                        </p:tav>
                                        <p:tav tm="100000">
                                          <p:val>
                                            <p:fltVal val="1"/>
                                          </p:val>
                                        </p:tav>
                                      </p:tavLst>
                                    </p:anim>
                                    <p:anim calcmode="lin" valueType="num">
                                      <p:cBhvr>
                                        <p:cTn id="12" dur="66" tmFilter="0, 0; 0.125,0.2665; 0.25,0.4; 0.375,0.465; 0.5,0.5;  0.625,0.535; 0.75,0.6; 0.875,0.7335; 1,1">
                                          <p:stCondLst>
                                            <p:cond delay="662"/>
                                          </p:stCondLst>
                                        </p:cTn>
                                        <p:tgtEl>
                                          <p:spTgt spid="8"/>
                                        </p:tgtEl>
                                        <p:attrNameLst>
                                          <p:attrName>ppt_y</p:attrName>
                                        </p:attrNameLst>
                                      </p:cBhvr>
                                      <p:tavLst>
                                        <p:tav tm="0" fmla="#ppt_y-sin(pi*$)/81">
                                          <p:val>
                                            <p:fltVal val="0"/>
                                          </p:val>
                                        </p:tav>
                                        <p:tav tm="100000">
                                          <p:val>
                                            <p:fltVal val="1"/>
                                          </p:val>
                                        </p:tav>
                                      </p:tavLst>
                                    </p:anim>
                                    <p:animScale>
                                      <p:cBhvr>
                                        <p:cTn id="13" dur="10">
                                          <p:stCondLst>
                                            <p:cond delay="260"/>
                                          </p:stCondLst>
                                        </p:cTn>
                                        <p:tgtEl>
                                          <p:spTgt spid="8"/>
                                        </p:tgtEl>
                                      </p:cBhvr>
                                      <p:to x="100000" y="60000"/>
                                    </p:animScale>
                                    <p:animScale>
                                      <p:cBhvr>
                                        <p:cTn id="14" dur="66" decel="50000">
                                          <p:stCondLst>
                                            <p:cond delay="270"/>
                                          </p:stCondLst>
                                        </p:cTn>
                                        <p:tgtEl>
                                          <p:spTgt spid="8"/>
                                        </p:tgtEl>
                                      </p:cBhvr>
                                      <p:to x="100000" y="100000"/>
                                    </p:animScale>
                                    <p:animScale>
                                      <p:cBhvr>
                                        <p:cTn id="15" dur="10">
                                          <p:stCondLst>
                                            <p:cond delay="525"/>
                                          </p:stCondLst>
                                        </p:cTn>
                                        <p:tgtEl>
                                          <p:spTgt spid="8"/>
                                        </p:tgtEl>
                                      </p:cBhvr>
                                      <p:to x="100000" y="80000"/>
                                    </p:animScale>
                                    <p:animScale>
                                      <p:cBhvr>
                                        <p:cTn id="16" dur="66" decel="50000">
                                          <p:stCondLst>
                                            <p:cond delay="535"/>
                                          </p:stCondLst>
                                        </p:cTn>
                                        <p:tgtEl>
                                          <p:spTgt spid="8"/>
                                        </p:tgtEl>
                                      </p:cBhvr>
                                      <p:to x="100000" y="100000"/>
                                    </p:animScale>
                                    <p:animScale>
                                      <p:cBhvr>
                                        <p:cTn id="17" dur="10">
                                          <p:stCondLst>
                                            <p:cond delay="657"/>
                                          </p:stCondLst>
                                        </p:cTn>
                                        <p:tgtEl>
                                          <p:spTgt spid="8"/>
                                        </p:tgtEl>
                                      </p:cBhvr>
                                      <p:to x="100000" y="90000"/>
                                    </p:animScale>
                                    <p:animScale>
                                      <p:cBhvr>
                                        <p:cTn id="18" dur="66" decel="50000">
                                          <p:stCondLst>
                                            <p:cond delay="667"/>
                                          </p:stCondLst>
                                        </p:cTn>
                                        <p:tgtEl>
                                          <p:spTgt spid="8"/>
                                        </p:tgtEl>
                                      </p:cBhvr>
                                      <p:to x="100000" y="100000"/>
                                    </p:animScale>
                                    <p:animScale>
                                      <p:cBhvr>
                                        <p:cTn id="19" dur="10">
                                          <p:stCondLst>
                                            <p:cond delay="723"/>
                                          </p:stCondLst>
                                        </p:cTn>
                                        <p:tgtEl>
                                          <p:spTgt spid="8"/>
                                        </p:tgtEl>
                                      </p:cBhvr>
                                      <p:to x="100000" y="95000"/>
                                    </p:animScale>
                                    <p:animScale>
                                      <p:cBhvr>
                                        <p:cTn id="20" dur="66" decel="50000">
                                          <p:stCondLst>
                                            <p:cond delay="734"/>
                                          </p:stCondLst>
                                        </p:cTn>
                                        <p:tgtEl>
                                          <p:spTgt spid="8"/>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290">
                                          <p:stCondLst>
                                            <p:cond delay="0"/>
                                          </p:stCondLst>
                                        </p:cTn>
                                        <p:tgtEl>
                                          <p:spTgt spid="9"/>
                                        </p:tgtEl>
                                      </p:cBhvr>
                                    </p:animEffect>
                                    <p:anim calcmode="lin" valueType="num">
                                      <p:cBhvr>
                                        <p:cTn id="24"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29" dur="13">
                                          <p:stCondLst>
                                            <p:cond delay="325"/>
                                          </p:stCondLst>
                                        </p:cTn>
                                        <p:tgtEl>
                                          <p:spTgt spid="9"/>
                                        </p:tgtEl>
                                      </p:cBhvr>
                                      <p:to x="100000" y="60000"/>
                                    </p:animScale>
                                    <p:animScale>
                                      <p:cBhvr>
                                        <p:cTn id="30" dur="83" decel="50000">
                                          <p:stCondLst>
                                            <p:cond delay="338"/>
                                          </p:stCondLst>
                                        </p:cTn>
                                        <p:tgtEl>
                                          <p:spTgt spid="9"/>
                                        </p:tgtEl>
                                      </p:cBhvr>
                                      <p:to x="100000" y="100000"/>
                                    </p:animScale>
                                    <p:animScale>
                                      <p:cBhvr>
                                        <p:cTn id="31" dur="13">
                                          <p:stCondLst>
                                            <p:cond delay="656"/>
                                          </p:stCondLst>
                                        </p:cTn>
                                        <p:tgtEl>
                                          <p:spTgt spid="9"/>
                                        </p:tgtEl>
                                      </p:cBhvr>
                                      <p:to x="100000" y="80000"/>
                                    </p:animScale>
                                    <p:animScale>
                                      <p:cBhvr>
                                        <p:cTn id="32" dur="83" decel="50000">
                                          <p:stCondLst>
                                            <p:cond delay="669"/>
                                          </p:stCondLst>
                                        </p:cTn>
                                        <p:tgtEl>
                                          <p:spTgt spid="9"/>
                                        </p:tgtEl>
                                      </p:cBhvr>
                                      <p:to x="100000" y="100000"/>
                                    </p:animScale>
                                    <p:animScale>
                                      <p:cBhvr>
                                        <p:cTn id="33" dur="13">
                                          <p:stCondLst>
                                            <p:cond delay="821"/>
                                          </p:stCondLst>
                                        </p:cTn>
                                        <p:tgtEl>
                                          <p:spTgt spid="9"/>
                                        </p:tgtEl>
                                      </p:cBhvr>
                                      <p:to x="100000" y="90000"/>
                                    </p:animScale>
                                    <p:animScale>
                                      <p:cBhvr>
                                        <p:cTn id="34" dur="83" decel="50000">
                                          <p:stCondLst>
                                            <p:cond delay="834"/>
                                          </p:stCondLst>
                                        </p:cTn>
                                        <p:tgtEl>
                                          <p:spTgt spid="9"/>
                                        </p:tgtEl>
                                      </p:cBhvr>
                                      <p:to x="100000" y="100000"/>
                                    </p:animScale>
                                    <p:animScale>
                                      <p:cBhvr>
                                        <p:cTn id="35" dur="13">
                                          <p:stCondLst>
                                            <p:cond delay="904"/>
                                          </p:stCondLst>
                                        </p:cTn>
                                        <p:tgtEl>
                                          <p:spTgt spid="9"/>
                                        </p:tgtEl>
                                      </p:cBhvr>
                                      <p:to x="100000" y="95000"/>
                                    </p:animScale>
                                    <p:animScale>
                                      <p:cBhvr>
                                        <p:cTn id="36" dur="83" decel="50000">
                                          <p:stCondLst>
                                            <p:cond delay="917"/>
                                          </p:stCondLst>
                                        </p:cTn>
                                        <p:tgtEl>
                                          <p:spTgt spid="9"/>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90">
                                          <p:stCondLst>
                                            <p:cond delay="0"/>
                                          </p:stCondLst>
                                        </p:cTn>
                                        <p:tgtEl>
                                          <p:spTgt spid="10"/>
                                        </p:tgtEl>
                                      </p:cBhvr>
                                    </p:animEffect>
                                    <p:anim calcmode="lin" valueType="num">
                                      <p:cBhvr>
                                        <p:cTn id="40"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45" dur="13">
                                          <p:stCondLst>
                                            <p:cond delay="325"/>
                                          </p:stCondLst>
                                        </p:cTn>
                                        <p:tgtEl>
                                          <p:spTgt spid="10"/>
                                        </p:tgtEl>
                                      </p:cBhvr>
                                      <p:to x="100000" y="60000"/>
                                    </p:animScale>
                                    <p:animScale>
                                      <p:cBhvr>
                                        <p:cTn id="46" dur="83" decel="50000">
                                          <p:stCondLst>
                                            <p:cond delay="338"/>
                                          </p:stCondLst>
                                        </p:cTn>
                                        <p:tgtEl>
                                          <p:spTgt spid="10"/>
                                        </p:tgtEl>
                                      </p:cBhvr>
                                      <p:to x="100000" y="100000"/>
                                    </p:animScale>
                                    <p:animScale>
                                      <p:cBhvr>
                                        <p:cTn id="47" dur="13">
                                          <p:stCondLst>
                                            <p:cond delay="656"/>
                                          </p:stCondLst>
                                        </p:cTn>
                                        <p:tgtEl>
                                          <p:spTgt spid="10"/>
                                        </p:tgtEl>
                                      </p:cBhvr>
                                      <p:to x="100000" y="80000"/>
                                    </p:animScale>
                                    <p:animScale>
                                      <p:cBhvr>
                                        <p:cTn id="48" dur="83" decel="50000">
                                          <p:stCondLst>
                                            <p:cond delay="669"/>
                                          </p:stCondLst>
                                        </p:cTn>
                                        <p:tgtEl>
                                          <p:spTgt spid="10"/>
                                        </p:tgtEl>
                                      </p:cBhvr>
                                      <p:to x="100000" y="100000"/>
                                    </p:animScale>
                                    <p:animScale>
                                      <p:cBhvr>
                                        <p:cTn id="49" dur="13">
                                          <p:stCondLst>
                                            <p:cond delay="821"/>
                                          </p:stCondLst>
                                        </p:cTn>
                                        <p:tgtEl>
                                          <p:spTgt spid="10"/>
                                        </p:tgtEl>
                                      </p:cBhvr>
                                      <p:to x="100000" y="90000"/>
                                    </p:animScale>
                                    <p:animScale>
                                      <p:cBhvr>
                                        <p:cTn id="50" dur="83" decel="50000">
                                          <p:stCondLst>
                                            <p:cond delay="834"/>
                                          </p:stCondLst>
                                        </p:cTn>
                                        <p:tgtEl>
                                          <p:spTgt spid="10"/>
                                        </p:tgtEl>
                                      </p:cBhvr>
                                      <p:to x="100000" y="100000"/>
                                    </p:animScale>
                                    <p:animScale>
                                      <p:cBhvr>
                                        <p:cTn id="51" dur="13">
                                          <p:stCondLst>
                                            <p:cond delay="904"/>
                                          </p:stCondLst>
                                        </p:cTn>
                                        <p:tgtEl>
                                          <p:spTgt spid="10"/>
                                        </p:tgtEl>
                                      </p:cBhvr>
                                      <p:to x="100000" y="95000"/>
                                    </p:animScale>
                                    <p:animScale>
                                      <p:cBhvr>
                                        <p:cTn id="52" dur="83" decel="50000">
                                          <p:stCondLst>
                                            <p:cond delay="917"/>
                                          </p:stCondLst>
                                        </p:cTn>
                                        <p:tgtEl>
                                          <p:spTgt spid="10"/>
                                        </p:tgtEl>
                                      </p:cBhvr>
                                      <p:to x="100000" y="100000"/>
                                    </p:animScale>
                                  </p:childTnLst>
                                </p:cTn>
                              </p:par>
                            </p:childTnLst>
                          </p:cTn>
                        </p:par>
                        <p:par>
                          <p:cTn id="53" fill="hold">
                            <p:stCondLst>
                              <p:cond delay="1400"/>
                            </p:stCondLst>
                            <p:childTnLst>
                              <p:par>
                                <p:cTn id="54" presetID="31"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 calcmode="lin" valueType="num">
                                      <p:cBhvr>
                                        <p:cTn id="58" dur="500" fill="hold"/>
                                        <p:tgtEl>
                                          <p:spTgt spid="17"/>
                                        </p:tgtEl>
                                        <p:attrNameLst>
                                          <p:attrName>style.rotation</p:attrName>
                                        </p:attrNameLst>
                                      </p:cBhvr>
                                      <p:tavLst>
                                        <p:tav tm="0">
                                          <p:val>
                                            <p:fltVal val="90"/>
                                          </p:val>
                                        </p:tav>
                                        <p:tav tm="100000">
                                          <p:val>
                                            <p:fltVal val="0"/>
                                          </p:val>
                                        </p:tav>
                                      </p:tavLst>
                                    </p:anim>
                                    <p:animEffect transition="in" filter="fade">
                                      <p:cBhvr>
                                        <p:cTn id="59" dur="500"/>
                                        <p:tgtEl>
                                          <p:spTgt spid="17"/>
                                        </p:tgtEl>
                                      </p:cBhvr>
                                    </p:animEffect>
                                  </p:childTnLst>
                                </p:cTn>
                              </p:par>
                            </p:childTnLst>
                          </p:cTn>
                        </p:par>
                        <p:par>
                          <p:cTn id="60" fill="hold">
                            <p:stCondLst>
                              <p:cond delay="1900"/>
                            </p:stCondLst>
                            <p:childTnLst>
                              <p:par>
                                <p:cTn id="61" presetID="22" presetClass="entr" presetSubtype="2"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right)">
                                      <p:cBhvr>
                                        <p:cTn id="63" dur="500"/>
                                        <p:tgtEl>
                                          <p:spTgt spid="12"/>
                                        </p:tgtEl>
                                      </p:cBhvr>
                                    </p:animEffect>
                                  </p:childTnLst>
                                </p:cTn>
                              </p:par>
                            </p:childTnLst>
                          </p:cTn>
                        </p:par>
                        <p:par>
                          <p:cTn id="64" fill="hold">
                            <p:stCondLst>
                              <p:cond delay="2400"/>
                            </p:stCondLst>
                            <p:childTnLst>
                              <p:par>
                                <p:cTn id="65" presetID="31"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 calcmode="lin" valueType="num">
                                      <p:cBhvr>
                                        <p:cTn id="69" dur="500" fill="hold"/>
                                        <p:tgtEl>
                                          <p:spTgt spid="16"/>
                                        </p:tgtEl>
                                        <p:attrNameLst>
                                          <p:attrName>style.rotation</p:attrName>
                                        </p:attrNameLst>
                                      </p:cBhvr>
                                      <p:tavLst>
                                        <p:tav tm="0">
                                          <p:val>
                                            <p:fltVal val="90"/>
                                          </p:val>
                                        </p:tav>
                                        <p:tav tm="100000">
                                          <p:val>
                                            <p:fltVal val="0"/>
                                          </p:val>
                                        </p:tav>
                                      </p:tavLst>
                                    </p:anim>
                                    <p:animEffect transition="in" filter="fade">
                                      <p:cBhvr>
                                        <p:cTn id="70" dur="500"/>
                                        <p:tgtEl>
                                          <p:spTgt spid="16"/>
                                        </p:tgtEl>
                                      </p:cBhvr>
                                    </p:animEffect>
                                  </p:childTnLst>
                                </p:cTn>
                              </p:par>
                            </p:childTnLst>
                          </p:cTn>
                        </p:par>
                        <p:par>
                          <p:cTn id="71" fill="hold">
                            <p:stCondLst>
                              <p:cond delay="2900"/>
                            </p:stCondLst>
                            <p:childTnLst>
                              <p:par>
                                <p:cTn id="72" presetID="22" presetClass="entr" presetSubtype="2"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right)">
                                      <p:cBhvr>
                                        <p:cTn id="74" dur="500"/>
                                        <p:tgtEl>
                                          <p:spTgt spid="13"/>
                                        </p:tgtEl>
                                      </p:cBhvr>
                                    </p:animEffect>
                                  </p:childTnLst>
                                </p:cTn>
                              </p:par>
                            </p:childTnLst>
                          </p:cTn>
                        </p:par>
                        <p:par>
                          <p:cTn id="75" fill="hold">
                            <p:stCondLst>
                              <p:cond delay="3400"/>
                            </p:stCondLst>
                            <p:childTnLst>
                              <p:par>
                                <p:cTn id="76" presetID="31"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400" fill="hold"/>
                                        <p:tgtEl>
                                          <p:spTgt spid="19"/>
                                        </p:tgtEl>
                                        <p:attrNameLst>
                                          <p:attrName>ppt_w</p:attrName>
                                        </p:attrNameLst>
                                      </p:cBhvr>
                                      <p:tavLst>
                                        <p:tav tm="0">
                                          <p:val>
                                            <p:fltVal val="0"/>
                                          </p:val>
                                        </p:tav>
                                        <p:tav tm="100000">
                                          <p:val>
                                            <p:strVal val="#ppt_w"/>
                                          </p:val>
                                        </p:tav>
                                      </p:tavLst>
                                    </p:anim>
                                    <p:anim calcmode="lin" valueType="num">
                                      <p:cBhvr>
                                        <p:cTn id="79" dur="400" fill="hold"/>
                                        <p:tgtEl>
                                          <p:spTgt spid="19"/>
                                        </p:tgtEl>
                                        <p:attrNameLst>
                                          <p:attrName>ppt_h</p:attrName>
                                        </p:attrNameLst>
                                      </p:cBhvr>
                                      <p:tavLst>
                                        <p:tav tm="0">
                                          <p:val>
                                            <p:fltVal val="0"/>
                                          </p:val>
                                        </p:tav>
                                        <p:tav tm="100000">
                                          <p:val>
                                            <p:strVal val="#ppt_h"/>
                                          </p:val>
                                        </p:tav>
                                      </p:tavLst>
                                    </p:anim>
                                    <p:anim calcmode="lin" valueType="num">
                                      <p:cBhvr>
                                        <p:cTn id="80" dur="400" fill="hold"/>
                                        <p:tgtEl>
                                          <p:spTgt spid="19"/>
                                        </p:tgtEl>
                                        <p:attrNameLst>
                                          <p:attrName>style.rotation</p:attrName>
                                        </p:attrNameLst>
                                      </p:cBhvr>
                                      <p:tavLst>
                                        <p:tav tm="0">
                                          <p:val>
                                            <p:fltVal val="90"/>
                                          </p:val>
                                        </p:tav>
                                        <p:tav tm="100000">
                                          <p:val>
                                            <p:fltVal val="0"/>
                                          </p:val>
                                        </p:tav>
                                      </p:tavLst>
                                    </p:anim>
                                    <p:animEffect transition="in" filter="fade">
                                      <p:cBhvr>
                                        <p:cTn id="81" dur="400"/>
                                        <p:tgtEl>
                                          <p:spTgt spid="19"/>
                                        </p:tgtEl>
                                      </p:cBhvr>
                                    </p:animEffect>
                                  </p:childTnLst>
                                </p:cTn>
                              </p:par>
                            </p:childTnLst>
                          </p:cTn>
                        </p:par>
                        <p:par>
                          <p:cTn id="82" fill="hold">
                            <p:stCondLst>
                              <p:cond delay="3800"/>
                            </p:stCondLst>
                            <p:childTnLst>
                              <p:par>
                                <p:cTn id="83" presetID="31"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 calcmode="lin" valueType="num">
                                      <p:cBhvr>
                                        <p:cTn id="87" dur="500" fill="hold"/>
                                        <p:tgtEl>
                                          <p:spTgt spid="15"/>
                                        </p:tgtEl>
                                        <p:attrNameLst>
                                          <p:attrName>style.rotation</p:attrName>
                                        </p:attrNameLst>
                                      </p:cBhvr>
                                      <p:tavLst>
                                        <p:tav tm="0">
                                          <p:val>
                                            <p:fltVal val="90"/>
                                          </p:val>
                                        </p:tav>
                                        <p:tav tm="100000">
                                          <p:val>
                                            <p:fltVal val="0"/>
                                          </p:val>
                                        </p:tav>
                                      </p:tavLst>
                                    </p:anim>
                                    <p:animEffect transition="in" filter="fade">
                                      <p:cBhvr>
                                        <p:cTn id="88" dur="500"/>
                                        <p:tgtEl>
                                          <p:spTgt spid="15"/>
                                        </p:tgtEl>
                                      </p:cBhvr>
                                    </p:animEffect>
                                  </p:childTnLst>
                                </p:cTn>
                              </p:par>
                            </p:childTnLst>
                          </p:cTn>
                        </p:par>
                        <p:par>
                          <p:cTn id="89" fill="hold">
                            <p:stCondLst>
                              <p:cond delay="4300"/>
                            </p:stCondLst>
                            <p:childTnLst>
                              <p:par>
                                <p:cTn id="90" presetID="22" presetClass="entr" presetSubtype="2"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right)">
                                      <p:cBhvr>
                                        <p:cTn id="92" dur="500"/>
                                        <p:tgtEl>
                                          <p:spTgt spid="14"/>
                                        </p:tgtEl>
                                      </p:cBhvr>
                                    </p:animEffect>
                                  </p:childTnLst>
                                </p:cTn>
                              </p:par>
                            </p:childTnLst>
                          </p:cTn>
                        </p:par>
                        <p:par>
                          <p:cTn id="93" fill="hold">
                            <p:stCondLst>
                              <p:cond delay="4800"/>
                            </p:stCondLst>
                            <p:childTnLst>
                              <p:par>
                                <p:cTn id="94" presetID="31" presetClass="entr" presetSubtype="0"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 calcmode="lin" valueType="num">
                                      <p:cBhvr>
                                        <p:cTn id="96" dur="400" fill="hold"/>
                                        <p:tgtEl>
                                          <p:spTgt spid="20"/>
                                        </p:tgtEl>
                                        <p:attrNameLst>
                                          <p:attrName>ppt_w</p:attrName>
                                        </p:attrNameLst>
                                      </p:cBhvr>
                                      <p:tavLst>
                                        <p:tav tm="0">
                                          <p:val>
                                            <p:fltVal val="0"/>
                                          </p:val>
                                        </p:tav>
                                        <p:tav tm="100000">
                                          <p:val>
                                            <p:strVal val="#ppt_w"/>
                                          </p:val>
                                        </p:tav>
                                      </p:tavLst>
                                    </p:anim>
                                    <p:anim calcmode="lin" valueType="num">
                                      <p:cBhvr>
                                        <p:cTn id="97" dur="400" fill="hold"/>
                                        <p:tgtEl>
                                          <p:spTgt spid="20"/>
                                        </p:tgtEl>
                                        <p:attrNameLst>
                                          <p:attrName>ppt_h</p:attrName>
                                        </p:attrNameLst>
                                      </p:cBhvr>
                                      <p:tavLst>
                                        <p:tav tm="0">
                                          <p:val>
                                            <p:fltVal val="0"/>
                                          </p:val>
                                        </p:tav>
                                        <p:tav tm="100000">
                                          <p:val>
                                            <p:strVal val="#ppt_h"/>
                                          </p:val>
                                        </p:tav>
                                      </p:tavLst>
                                    </p:anim>
                                    <p:anim calcmode="lin" valueType="num">
                                      <p:cBhvr>
                                        <p:cTn id="98" dur="400" fill="hold"/>
                                        <p:tgtEl>
                                          <p:spTgt spid="20"/>
                                        </p:tgtEl>
                                        <p:attrNameLst>
                                          <p:attrName>style.rotation</p:attrName>
                                        </p:attrNameLst>
                                      </p:cBhvr>
                                      <p:tavLst>
                                        <p:tav tm="0">
                                          <p:val>
                                            <p:fltVal val="90"/>
                                          </p:val>
                                        </p:tav>
                                        <p:tav tm="100000">
                                          <p:val>
                                            <p:fltVal val="0"/>
                                          </p:val>
                                        </p:tav>
                                      </p:tavLst>
                                    </p:anim>
                                    <p:animEffect transition="in" filter="fade">
                                      <p:cBhvr>
                                        <p:cTn id="99"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p:bldP spid="16" grpId="0"/>
      <p:bldP spid="17"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6" name="椭圆 3079"/>
          <p:cNvSpPr>
            <a:spLocks noChangeArrowheads="1"/>
          </p:cNvSpPr>
          <p:nvPr/>
        </p:nvSpPr>
        <p:spPr bwMode="auto">
          <a:xfrm>
            <a:off x="3333031" y="2608213"/>
            <a:ext cx="2222820" cy="2222943"/>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3080"/>
          <p:cNvSpPr txBox="1">
            <a:spLocks noChangeArrowheads="1"/>
          </p:cNvSpPr>
          <p:nvPr/>
        </p:nvSpPr>
        <p:spPr bwMode="auto">
          <a:xfrm>
            <a:off x="3581261" y="3012006"/>
            <a:ext cx="1760852" cy="13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p>
            <a:pPr algn="ctr"/>
            <a:r>
              <a:rPr lang="en-US" altLang="zh-CN" sz="8437"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843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3088"/>
          <p:cNvSpPr>
            <a:spLocks noChangeArrowheads="1"/>
          </p:cNvSpPr>
          <p:nvPr/>
        </p:nvSpPr>
        <p:spPr bwMode="auto">
          <a:xfrm>
            <a:off x="2424706" y="4429418"/>
            <a:ext cx="169613" cy="169622"/>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3087"/>
          <p:cNvSpPr>
            <a:spLocks noChangeArrowheads="1"/>
          </p:cNvSpPr>
          <p:nvPr/>
        </p:nvSpPr>
        <p:spPr bwMode="auto">
          <a:xfrm>
            <a:off x="5743320" y="2342622"/>
            <a:ext cx="482057" cy="482082"/>
          </a:xfrm>
          <a:prstGeom prst="ellipse">
            <a:avLst/>
          </a:prstGeom>
          <a:solidFill>
            <a:schemeClr val="accent2"/>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910144" y="3384071"/>
            <a:ext cx="2854864" cy="432747"/>
          </a:xfrm>
          <a:prstGeom prst="rect">
            <a:avLst/>
          </a:prstGeom>
        </p:spPr>
        <p:txBody>
          <a:bodyPr wrap="square" lIns="0" tIns="0" rIns="0" bIns="0">
            <a:spAutoFit/>
          </a:bodyPr>
          <a:lstStyle/>
          <a:p>
            <a:pPr lvl="0"/>
            <a:r>
              <a:rPr lang="zh-CN" altLang="en-US" sz="2812" b="1" dirty="0" smtClean="0">
                <a:solidFill>
                  <a:schemeClr val="accent2"/>
                </a:solidFill>
                <a:latin typeface="微软雅黑" pitchFamily="34" charset="-122"/>
                <a:ea typeface="微软雅黑" pitchFamily="34" charset="-122"/>
              </a:rPr>
              <a:t>添加标题文字</a:t>
            </a:r>
            <a:endParaRPr lang="zh-CN" altLang="zh-CN" sz="2812" b="1" dirty="0">
              <a:solidFill>
                <a:schemeClr val="accent2"/>
              </a:solidFill>
              <a:latin typeface="微软雅黑" pitchFamily="34" charset="-122"/>
              <a:ea typeface="微软雅黑" pitchFamily="34" charset="-122"/>
            </a:endParaRPr>
          </a:p>
        </p:txBody>
      </p:sp>
      <p:sp>
        <p:nvSpPr>
          <p:cNvPr id="14" name="文本框 13"/>
          <p:cNvSpPr txBox="1"/>
          <p:nvPr/>
        </p:nvSpPr>
        <p:spPr>
          <a:xfrm>
            <a:off x="5910142" y="3935437"/>
            <a:ext cx="3978476" cy="454355"/>
          </a:xfrm>
          <a:prstGeom prst="rect">
            <a:avLst/>
          </a:prstGeom>
          <a:noFill/>
        </p:spPr>
        <p:txBody>
          <a:bodyPr wrap="square" lIns="0" tIns="0" rIns="0" bIns="0" rtlCol="0">
            <a:spAutoFit/>
          </a:bodyPr>
          <a:lstStyle/>
          <a:p>
            <a:pPr algn="just">
              <a:lnSpc>
                <a:spcPct val="150000"/>
              </a:lnSpc>
            </a:pPr>
            <a:r>
              <a:rPr lang="zh-CN" altLang="en-US" sz="984"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37705694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750" fill="hold"/>
                                        <p:tgtEl>
                                          <p:spTgt spid="6"/>
                                        </p:tgtEl>
                                        <p:attrNameLst>
                                          <p:attrName>ppt_w</p:attrName>
                                        </p:attrNameLst>
                                      </p:cBhvr>
                                      <p:tavLst>
                                        <p:tav tm="0">
                                          <p:val>
                                            <p:fltVal val="0"/>
                                          </p:val>
                                        </p:tav>
                                        <p:tav tm="100000">
                                          <p:val>
                                            <p:strVal val="#ppt_w"/>
                                          </p:val>
                                        </p:tav>
                                      </p:tavLst>
                                    </p:anim>
                                    <p:anim calcmode="lin" valueType="num">
                                      <p:cBhvr>
                                        <p:cTn id="12" dur="750" fill="hold"/>
                                        <p:tgtEl>
                                          <p:spTgt spid="6"/>
                                        </p:tgtEl>
                                        <p:attrNameLst>
                                          <p:attrName>ppt_h</p:attrName>
                                        </p:attrNameLst>
                                      </p:cBhvr>
                                      <p:tavLst>
                                        <p:tav tm="0">
                                          <p:val>
                                            <p:fltVal val="0"/>
                                          </p:val>
                                        </p:tav>
                                        <p:tav tm="100000">
                                          <p:val>
                                            <p:strVal val="#ppt_h"/>
                                          </p:val>
                                        </p:tav>
                                      </p:tavLst>
                                    </p:anim>
                                    <p:animEffect transition="in" filter="fade">
                                      <p:cBhvr>
                                        <p:cTn id="13" dur="750"/>
                                        <p:tgtEl>
                                          <p:spTgt spid="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Effect transition="in" filter="fade">
                                      <p:cBhvr>
                                        <p:cTn id="18" dur="750"/>
                                        <p:tgtEl>
                                          <p:spTgt spid="10"/>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fltVal val="0"/>
                                          </p:val>
                                        </p:tav>
                                        <p:tav tm="100000">
                                          <p:val>
                                            <p:strVal val="#ppt_w"/>
                                          </p:val>
                                        </p:tav>
                                      </p:tavLst>
                                    </p:anim>
                                    <p:anim calcmode="lin" valueType="num">
                                      <p:cBhvr>
                                        <p:cTn id="22" dur="750" fill="hold"/>
                                        <p:tgtEl>
                                          <p:spTgt spid="9"/>
                                        </p:tgtEl>
                                        <p:attrNameLst>
                                          <p:attrName>ppt_h</p:attrName>
                                        </p:attrNameLst>
                                      </p:cBhvr>
                                      <p:tavLst>
                                        <p:tav tm="0">
                                          <p:val>
                                            <p:fltVal val="0"/>
                                          </p:val>
                                        </p:tav>
                                        <p:tav tm="100000">
                                          <p:val>
                                            <p:strVal val="#ppt_h"/>
                                          </p:val>
                                        </p:tav>
                                      </p:tavLst>
                                    </p:anim>
                                    <p:animEffect transition="in" filter="fade">
                                      <p:cBhvr>
                                        <p:cTn id="23" dur="750"/>
                                        <p:tgtEl>
                                          <p:spTgt spid="9"/>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strVal val="4*#ppt_w"/>
                                          </p:val>
                                        </p:tav>
                                        <p:tav tm="100000">
                                          <p:val>
                                            <p:strVal val="#ppt_w"/>
                                          </p:val>
                                        </p:tav>
                                      </p:tavLst>
                                    </p:anim>
                                    <p:anim calcmode="lin" valueType="num">
                                      <p:cBhvr>
                                        <p:cTn id="35" dur="500" fill="hold"/>
                                        <p:tgtEl>
                                          <p:spTgt spid="13"/>
                                        </p:tgtEl>
                                        <p:attrNameLst>
                                          <p:attrName>ppt_h</p:attrName>
                                        </p:attrNameLst>
                                      </p:cBhvr>
                                      <p:tavLst>
                                        <p:tav tm="0">
                                          <p:val>
                                            <p:strVal val="4*#ppt_h"/>
                                          </p:val>
                                        </p:tav>
                                        <p:tav tm="100000">
                                          <p:val>
                                            <p:strVal val="#ppt_h"/>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animBg="1"/>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3"/>
          <p:cNvSpPr>
            <a:spLocks noChangeArrowheads="1"/>
          </p:cNvSpPr>
          <p:nvPr/>
        </p:nvSpPr>
        <p:spPr bwMode="auto">
          <a:xfrm>
            <a:off x="190113" y="3448903"/>
            <a:ext cx="7489469" cy="1230556"/>
          </a:xfrm>
          <a:prstGeom prst="homePlate">
            <a:avLst>
              <a:gd name="adj" fmla="val 47936"/>
            </a:avLst>
          </a:prstGeom>
          <a:noFill/>
          <a:ln w="12700">
            <a:solidFill>
              <a:schemeClr val="accent1"/>
            </a:solidFill>
            <a:bevel/>
          </a:ln>
          <a:extLst>
            <a:ext uri="{909E8E84-426E-40DD-AFC4-6F175D3DCCD1}">
              <a14:hiddenFill xmlns:a14="http://schemas.microsoft.com/office/drawing/2010/main">
                <a:solidFill>
                  <a:srgbClr val="FFFFFF"/>
                </a:solidFill>
              </a14:hiddenFill>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3" name="燕尾形 2"/>
          <p:cNvSpPr>
            <a:spLocks noChangeArrowheads="1"/>
          </p:cNvSpPr>
          <p:nvPr/>
        </p:nvSpPr>
        <p:spPr bwMode="auto">
          <a:xfrm>
            <a:off x="1266494" y="3458948"/>
            <a:ext cx="1123253" cy="1220510"/>
          </a:xfrm>
          <a:prstGeom prst="chevron">
            <a:avLst>
              <a:gd name="adj" fmla="val 54426"/>
            </a:avLst>
          </a:prstGeom>
          <a:solidFill>
            <a:schemeClr val="accent4"/>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4" name="燕尾形 4"/>
          <p:cNvSpPr>
            <a:spLocks noChangeArrowheads="1"/>
          </p:cNvSpPr>
          <p:nvPr/>
        </p:nvSpPr>
        <p:spPr bwMode="auto">
          <a:xfrm>
            <a:off x="2049925" y="3458948"/>
            <a:ext cx="1123253" cy="1220510"/>
          </a:xfrm>
          <a:prstGeom prst="chevron">
            <a:avLst>
              <a:gd name="adj" fmla="val 54426"/>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5" name="燕尾形 5"/>
          <p:cNvSpPr>
            <a:spLocks noChangeArrowheads="1"/>
          </p:cNvSpPr>
          <p:nvPr/>
        </p:nvSpPr>
        <p:spPr bwMode="auto">
          <a:xfrm>
            <a:off x="2833356" y="3458948"/>
            <a:ext cx="1123253" cy="1220510"/>
          </a:xfrm>
          <a:prstGeom prst="chevron">
            <a:avLst>
              <a:gd name="adj" fmla="val 54426"/>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6" name="燕尾形 6"/>
          <p:cNvSpPr>
            <a:spLocks noChangeArrowheads="1"/>
          </p:cNvSpPr>
          <p:nvPr/>
        </p:nvSpPr>
        <p:spPr bwMode="auto">
          <a:xfrm>
            <a:off x="3616788" y="3458948"/>
            <a:ext cx="1123253" cy="1220510"/>
          </a:xfrm>
          <a:prstGeom prst="chevron">
            <a:avLst>
              <a:gd name="adj" fmla="val 54426"/>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solidFill>
                <a:schemeClr val="tx1">
                  <a:lumMod val="75000"/>
                  <a:lumOff val="25000"/>
                </a:schemeClr>
              </a:solidFill>
              <a:ea typeface="微软雅黑" panose="020B0503020204020204" pitchFamily="34" charset="-122"/>
              <a:sym typeface="Arial" panose="020B0604020202020204" pitchFamily="34" charset="0"/>
            </a:endParaRPr>
          </a:p>
        </p:txBody>
      </p:sp>
      <p:grpSp>
        <p:nvGrpSpPr>
          <p:cNvPr id="7" name="组合 30"/>
          <p:cNvGrpSpPr/>
          <p:nvPr/>
        </p:nvGrpSpPr>
        <p:grpSpPr bwMode="auto">
          <a:xfrm>
            <a:off x="4696516" y="3052113"/>
            <a:ext cx="2499280" cy="2384095"/>
            <a:chOff x="0" y="0"/>
            <a:chExt cx="533400" cy="487363"/>
          </a:xfrm>
          <a:solidFill>
            <a:schemeClr val="accent1"/>
          </a:solidFill>
        </p:grpSpPr>
        <p:sp>
          <p:nvSpPr>
            <p:cNvPr id="8" name="Oval 312"/>
            <p:cNvSpPr>
              <a:spLocks noChangeArrowheads="1"/>
            </p:cNvSpPr>
            <p:nvPr/>
          </p:nvSpPr>
          <p:spPr bwMode="auto">
            <a:xfrm>
              <a:off x="371475" y="0"/>
              <a:ext cx="93663" cy="88900"/>
            </a:xfrm>
            <a:prstGeom prst="ellipse">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9" name="Freeform 313"/>
            <p:cNvSpPr>
              <a:spLocks noChangeArrowheads="1"/>
            </p:cNvSpPr>
            <p:nvPr/>
          </p:nvSpPr>
          <p:spPr bwMode="auto">
            <a:xfrm>
              <a:off x="0" y="55563"/>
              <a:ext cx="533400" cy="431800"/>
            </a:xfrm>
            <a:custGeom>
              <a:avLst/>
              <a:gdLst>
                <a:gd name="T0" fmla="*/ 26294 w 142"/>
                <a:gd name="T1" fmla="*/ 225287 h 115"/>
                <a:gd name="T2" fmla="*/ 33807 w 142"/>
                <a:gd name="T3" fmla="*/ 225287 h 115"/>
                <a:gd name="T4" fmla="*/ 135228 w 142"/>
                <a:gd name="T5" fmla="*/ 225287 h 115"/>
                <a:gd name="T6" fmla="*/ 289238 w 142"/>
                <a:gd name="T7" fmla="*/ 45057 h 115"/>
                <a:gd name="T8" fmla="*/ 251675 w 142"/>
                <a:gd name="T9" fmla="*/ 45057 h 115"/>
                <a:gd name="T10" fmla="*/ 180304 w 142"/>
                <a:gd name="T11" fmla="*/ 127663 h 115"/>
                <a:gd name="T12" fmla="*/ 161523 w 142"/>
                <a:gd name="T13" fmla="*/ 135172 h 115"/>
                <a:gd name="T14" fmla="*/ 138985 w 142"/>
                <a:gd name="T15" fmla="*/ 112643 h 115"/>
                <a:gd name="T16" fmla="*/ 146497 w 142"/>
                <a:gd name="T17" fmla="*/ 93870 h 115"/>
                <a:gd name="T18" fmla="*/ 221624 w 142"/>
                <a:gd name="T19" fmla="*/ 7510 h 115"/>
                <a:gd name="T20" fmla="*/ 240406 w 142"/>
                <a:gd name="T21" fmla="*/ 0 h 115"/>
                <a:gd name="T22" fmla="*/ 349339 w 142"/>
                <a:gd name="T23" fmla="*/ 0 h 115"/>
                <a:gd name="T24" fmla="*/ 428223 w 142"/>
                <a:gd name="T25" fmla="*/ 56322 h 115"/>
                <a:gd name="T26" fmla="*/ 428223 w 142"/>
                <a:gd name="T27" fmla="*/ 120153 h 115"/>
                <a:gd name="T28" fmla="*/ 507106 w 142"/>
                <a:gd name="T29" fmla="*/ 120153 h 115"/>
                <a:gd name="T30" fmla="*/ 522131 w 142"/>
                <a:gd name="T31" fmla="*/ 127663 h 115"/>
                <a:gd name="T32" fmla="*/ 522131 w 142"/>
                <a:gd name="T33" fmla="*/ 161456 h 115"/>
                <a:gd name="T34" fmla="*/ 507106 w 142"/>
                <a:gd name="T35" fmla="*/ 168965 h 115"/>
                <a:gd name="T36" fmla="*/ 409441 w 142"/>
                <a:gd name="T37" fmla="*/ 168965 h 115"/>
                <a:gd name="T38" fmla="*/ 379390 w 142"/>
                <a:gd name="T39" fmla="*/ 142682 h 115"/>
                <a:gd name="T40" fmla="*/ 379390 w 142"/>
                <a:gd name="T41" fmla="*/ 101379 h 115"/>
                <a:gd name="T42" fmla="*/ 323045 w 142"/>
                <a:gd name="T43" fmla="*/ 168965 h 115"/>
                <a:gd name="T44" fmla="*/ 375634 w 142"/>
                <a:gd name="T45" fmla="*/ 221532 h 115"/>
                <a:gd name="T46" fmla="*/ 379390 w 142"/>
                <a:gd name="T47" fmla="*/ 259080 h 115"/>
                <a:gd name="T48" fmla="*/ 345583 w 142"/>
                <a:gd name="T49" fmla="*/ 409271 h 115"/>
                <a:gd name="T50" fmla="*/ 319289 w 142"/>
                <a:gd name="T51" fmla="*/ 431800 h 115"/>
                <a:gd name="T52" fmla="*/ 289238 w 142"/>
                <a:gd name="T53" fmla="*/ 405517 h 115"/>
                <a:gd name="T54" fmla="*/ 289238 w 142"/>
                <a:gd name="T55" fmla="*/ 398007 h 115"/>
                <a:gd name="T56" fmla="*/ 319289 w 142"/>
                <a:gd name="T57" fmla="*/ 270344 h 115"/>
                <a:gd name="T58" fmla="*/ 247918 w 142"/>
                <a:gd name="T59" fmla="*/ 202758 h 115"/>
                <a:gd name="T60" fmla="*/ 187817 w 142"/>
                <a:gd name="T61" fmla="*/ 270344 h 115"/>
                <a:gd name="T62" fmla="*/ 154010 w 142"/>
                <a:gd name="T63" fmla="*/ 281609 h 115"/>
                <a:gd name="T64" fmla="*/ 30051 w 142"/>
                <a:gd name="T65" fmla="*/ 281609 h 115"/>
                <a:gd name="T66" fmla="*/ 3756 w 142"/>
                <a:gd name="T67" fmla="*/ 259080 h 115"/>
                <a:gd name="T68" fmla="*/ 26294 w 142"/>
                <a:gd name="T69" fmla="*/ 225287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sz="1406">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直接连接符 31"/>
          <p:cNvSpPr>
            <a:spLocks noChangeShapeType="1"/>
          </p:cNvSpPr>
          <p:nvPr/>
        </p:nvSpPr>
        <p:spPr bwMode="auto">
          <a:xfrm rot="5400000">
            <a:off x="5927440" y="4039069"/>
            <a:ext cx="4480225" cy="1673"/>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直接连接符 24"/>
          <p:cNvSpPr>
            <a:spLocks noChangeShapeType="1"/>
          </p:cNvSpPr>
          <p:nvPr/>
        </p:nvSpPr>
        <p:spPr bwMode="auto">
          <a:xfrm rot="5400000">
            <a:off x="2437401" y="3051274"/>
            <a:ext cx="798606" cy="0"/>
          </a:xfrm>
          <a:prstGeom prst="line">
            <a:avLst/>
          </a:prstGeom>
          <a:noFill/>
          <a:ln w="12700">
            <a:solidFill>
              <a:schemeClr val="accent2"/>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直接连接符 32"/>
          <p:cNvSpPr>
            <a:spLocks noChangeShapeType="1"/>
          </p:cNvSpPr>
          <p:nvPr/>
        </p:nvSpPr>
        <p:spPr bwMode="auto">
          <a:xfrm rot="5400000">
            <a:off x="873888" y="3052949"/>
            <a:ext cx="796930" cy="1674"/>
          </a:xfrm>
          <a:prstGeom prst="line">
            <a:avLst/>
          </a:prstGeom>
          <a:noFill/>
          <a:ln w="12700">
            <a:solidFill>
              <a:schemeClr val="accent4"/>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直接连接符 34"/>
          <p:cNvSpPr>
            <a:spLocks noChangeShapeType="1"/>
          </p:cNvSpPr>
          <p:nvPr/>
        </p:nvSpPr>
        <p:spPr bwMode="auto">
          <a:xfrm rot="16200000" flipV="1">
            <a:off x="3218323" y="5103036"/>
            <a:ext cx="796930" cy="0"/>
          </a:xfrm>
          <a:prstGeom prst="line">
            <a:avLst/>
          </a:prstGeom>
          <a:noFill/>
          <a:ln w="12700">
            <a:solidFill>
              <a:schemeClr val="accent1"/>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直接连接符 33"/>
          <p:cNvSpPr>
            <a:spLocks noChangeShapeType="1"/>
          </p:cNvSpPr>
          <p:nvPr/>
        </p:nvSpPr>
        <p:spPr bwMode="auto">
          <a:xfrm rot="16200000" flipV="1">
            <a:off x="1652297" y="5102199"/>
            <a:ext cx="796930" cy="1673"/>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直接连接符 9"/>
          <p:cNvSpPr>
            <a:spLocks noChangeShapeType="1"/>
          </p:cNvSpPr>
          <p:nvPr/>
        </p:nvSpPr>
        <p:spPr bwMode="auto">
          <a:xfrm>
            <a:off x="8526626" y="2779213"/>
            <a:ext cx="2696812" cy="0"/>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20"/>
          <p:cNvSpPr>
            <a:spLocks noChangeShapeType="1"/>
          </p:cNvSpPr>
          <p:nvPr/>
        </p:nvSpPr>
        <p:spPr bwMode="auto">
          <a:xfrm>
            <a:off x="8526626" y="4168820"/>
            <a:ext cx="2696812" cy="0"/>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接连接符 42"/>
          <p:cNvSpPr>
            <a:spLocks noChangeShapeType="1"/>
          </p:cNvSpPr>
          <p:nvPr/>
        </p:nvSpPr>
        <p:spPr bwMode="auto">
          <a:xfrm>
            <a:off x="8526626" y="5307293"/>
            <a:ext cx="2696812" cy="0"/>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3"/>
          <p:cNvSpPr>
            <a:spLocks noChangeArrowheads="1"/>
          </p:cNvSpPr>
          <p:nvPr/>
        </p:nvSpPr>
        <p:spPr bwMode="auto">
          <a:xfrm>
            <a:off x="8469709" y="1764632"/>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b="1" dirty="0">
                <a:solidFill>
                  <a:schemeClr val="tx1">
                    <a:lumMod val="75000"/>
                    <a:lumOff val="25000"/>
                  </a:schemeClr>
                </a:solidFill>
                <a:ea typeface="微软雅黑" panose="020B0503020204020204" pitchFamily="34" charset="-122"/>
                <a:sym typeface="Arial" panose="020B0604020202020204" pitchFamily="34" charset="0"/>
              </a:rPr>
              <a:t>添加标题一</a:t>
            </a:r>
            <a:endParaRPr lang="en-US" altLang="zh-CN" sz="1968" b="1"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19" name="矩形 47"/>
          <p:cNvSpPr>
            <a:spLocks noChangeArrowheads="1"/>
          </p:cNvSpPr>
          <p:nvPr/>
        </p:nvSpPr>
        <p:spPr bwMode="auto">
          <a:xfrm>
            <a:off x="8469710" y="2107849"/>
            <a:ext cx="3324561" cy="74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p>
        </p:txBody>
      </p:sp>
      <p:sp>
        <p:nvSpPr>
          <p:cNvPr id="20" name="矩形 45"/>
          <p:cNvSpPr>
            <a:spLocks noChangeArrowheads="1"/>
          </p:cNvSpPr>
          <p:nvPr/>
        </p:nvSpPr>
        <p:spPr bwMode="auto">
          <a:xfrm>
            <a:off x="8469709" y="543118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b="1" dirty="0">
                <a:solidFill>
                  <a:schemeClr val="tx1">
                    <a:lumMod val="75000"/>
                    <a:lumOff val="25000"/>
                  </a:schemeClr>
                </a:solidFill>
                <a:ea typeface="微软雅黑" panose="020B0503020204020204" pitchFamily="34" charset="-122"/>
                <a:sym typeface="Arial" panose="020B0604020202020204" pitchFamily="34" charset="0"/>
              </a:rPr>
              <a:t>添加标题四</a:t>
            </a:r>
            <a:endParaRPr lang="en-US" altLang="zh-CN" sz="1968" b="1"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1" name="矩形 47"/>
          <p:cNvSpPr>
            <a:spLocks noChangeArrowheads="1"/>
          </p:cNvSpPr>
          <p:nvPr/>
        </p:nvSpPr>
        <p:spPr bwMode="auto">
          <a:xfrm>
            <a:off x="8469710" y="5776076"/>
            <a:ext cx="3324561" cy="74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p>
        </p:txBody>
      </p:sp>
      <p:sp>
        <p:nvSpPr>
          <p:cNvPr id="22" name="矩形 47"/>
          <p:cNvSpPr>
            <a:spLocks noChangeArrowheads="1"/>
          </p:cNvSpPr>
          <p:nvPr/>
        </p:nvSpPr>
        <p:spPr bwMode="auto">
          <a:xfrm>
            <a:off x="8469709" y="290310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b="1">
                <a:solidFill>
                  <a:schemeClr val="tx1">
                    <a:lumMod val="75000"/>
                    <a:lumOff val="25000"/>
                  </a:schemeClr>
                </a:solidFill>
                <a:ea typeface="微软雅黑" panose="020B0503020204020204" pitchFamily="34" charset="-122"/>
                <a:sym typeface="Arial" panose="020B0604020202020204" pitchFamily="34" charset="0"/>
              </a:rPr>
              <a:t>添加标题二</a:t>
            </a:r>
            <a:endParaRPr lang="en-US" altLang="zh-CN" sz="1968"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3" name="矩形 47"/>
          <p:cNvSpPr>
            <a:spLocks noChangeArrowheads="1"/>
          </p:cNvSpPr>
          <p:nvPr/>
        </p:nvSpPr>
        <p:spPr bwMode="auto">
          <a:xfrm>
            <a:off x="8469710" y="3468614"/>
            <a:ext cx="3324561" cy="74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a:t>
            </a:r>
            <a:r>
              <a:rPr lang="zh-CN" altLang="en-US" sz="1406"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说明</a:t>
            </a:r>
            <a:r>
              <a:rPr lang="en-US" altLang="zh-CN" sz="1406"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51"/>
          <p:cNvSpPr>
            <a:spLocks noChangeArrowheads="1"/>
          </p:cNvSpPr>
          <p:nvPr/>
        </p:nvSpPr>
        <p:spPr bwMode="auto">
          <a:xfrm>
            <a:off x="8469709" y="4292712"/>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b="1">
                <a:solidFill>
                  <a:schemeClr val="tx1">
                    <a:lumMod val="75000"/>
                    <a:lumOff val="25000"/>
                  </a:schemeClr>
                </a:solidFill>
                <a:ea typeface="微软雅黑" panose="020B0503020204020204" pitchFamily="34" charset="-122"/>
                <a:sym typeface="Arial" panose="020B0604020202020204" pitchFamily="34" charset="0"/>
              </a:rPr>
              <a:t>添加标题三</a:t>
            </a:r>
            <a:endParaRPr lang="en-US" altLang="zh-CN" sz="1968"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5" name="矩形 47"/>
          <p:cNvSpPr>
            <a:spLocks noChangeArrowheads="1"/>
          </p:cNvSpPr>
          <p:nvPr/>
        </p:nvSpPr>
        <p:spPr bwMode="auto">
          <a:xfrm>
            <a:off x="8469710" y="4635928"/>
            <a:ext cx="3324561" cy="74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p>
        </p:txBody>
      </p:sp>
      <p:sp>
        <p:nvSpPr>
          <p:cNvPr id="26" name="矩形 53"/>
          <p:cNvSpPr>
            <a:spLocks noChangeArrowheads="1"/>
          </p:cNvSpPr>
          <p:nvPr/>
        </p:nvSpPr>
        <p:spPr bwMode="auto">
          <a:xfrm>
            <a:off x="1154336" y="2246811"/>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solidFill>
                  <a:schemeClr val="tx1">
                    <a:lumMod val="75000"/>
                    <a:lumOff val="25000"/>
                  </a:schemeClr>
                </a:solidFill>
                <a:ea typeface="微软雅黑" panose="020B0503020204020204" pitchFamily="34" charset="-122"/>
                <a:sym typeface="Arial" panose="020B0604020202020204" pitchFamily="34" charset="0"/>
              </a:rPr>
              <a:t>添加标题一</a:t>
            </a:r>
            <a:endParaRPr lang="en-US" altLang="zh-CN" sz="1968">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7" name="矩形 54"/>
          <p:cNvSpPr>
            <a:spLocks noChangeArrowheads="1"/>
          </p:cNvSpPr>
          <p:nvPr/>
        </p:nvSpPr>
        <p:spPr bwMode="auto">
          <a:xfrm>
            <a:off x="2702786" y="2246811"/>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dirty="0">
                <a:solidFill>
                  <a:schemeClr val="tx1">
                    <a:lumMod val="75000"/>
                    <a:lumOff val="25000"/>
                  </a:schemeClr>
                </a:solidFill>
                <a:ea typeface="微软雅黑" panose="020B0503020204020204" pitchFamily="34" charset="-122"/>
                <a:sym typeface="Arial" panose="020B0604020202020204" pitchFamily="34" charset="0"/>
              </a:rPr>
              <a:t>添加标题三</a:t>
            </a:r>
            <a:endParaRPr lang="en-US" altLang="zh-CN" sz="1968"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8" name="矩形 55"/>
          <p:cNvSpPr>
            <a:spLocks noChangeArrowheads="1"/>
          </p:cNvSpPr>
          <p:nvPr/>
        </p:nvSpPr>
        <p:spPr bwMode="auto">
          <a:xfrm>
            <a:off x="1910983" y="555842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solidFill>
                  <a:schemeClr val="tx1">
                    <a:lumMod val="75000"/>
                    <a:lumOff val="25000"/>
                  </a:schemeClr>
                </a:solidFill>
                <a:ea typeface="微软雅黑" panose="020B0503020204020204" pitchFamily="34" charset="-122"/>
                <a:sym typeface="Arial" panose="020B0604020202020204" pitchFamily="34" charset="0"/>
              </a:rPr>
              <a:t>添加标题二</a:t>
            </a:r>
            <a:endParaRPr lang="en-US" altLang="zh-CN" sz="1968">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9" name="矩形 56"/>
          <p:cNvSpPr>
            <a:spLocks noChangeArrowheads="1"/>
          </p:cNvSpPr>
          <p:nvPr/>
        </p:nvSpPr>
        <p:spPr bwMode="auto">
          <a:xfrm>
            <a:off x="3459433" y="555842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solidFill>
                  <a:schemeClr val="tx1">
                    <a:lumMod val="75000"/>
                    <a:lumOff val="25000"/>
                  </a:schemeClr>
                </a:solidFill>
                <a:ea typeface="微软雅黑" panose="020B0503020204020204" pitchFamily="34" charset="-122"/>
                <a:sym typeface="Arial" panose="020B0604020202020204" pitchFamily="34" charset="0"/>
              </a:rPr>
              <a:t>添加标题四</a:t>
            </a:r>
            <a:endParaRPr lang="en-US" altLang="zh-CN" sz="1968">
              <a:solidFill>
                <a:schemeClr val="tx1">
                  <a:lumMod val="75000"/>
                  <a:lumOff val="25000"/>
                </a:schemeClr>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7862875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400" fill="hold"/>
                                        <p:tgtEl>
                                          <p:spTgt spid="2"/>
                                        </p:tgtEl>
                                        <p:attrNameLst>
                                          <p:attrName>ppt_x</p:attrName>
                                        </p:attrNameLst>
                                      </p:cBhvr>
                                      <p:tavLst>
                                        <p:tav tm="0">
                                          <p:val>
                                            <p:strVal val="0-#ppt_w/2"/>
                                          </p:val>
                                        </p:tav>
                                        <p:tav tm="100000">
                                          <p:val>
                                            <p:strVal val="#ppt_x"/>
                                          </p:val>
                                        </p:tav>
                                      </p:tavLst>
                                    </p:anim>
                                    <p:anim calcmode="lin" valueType="num">
                                      <p:cBhvr>
                                        <p:cTn id="8" dur="4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400" fill="hold"/>
                                        <p:tgtEl>
                                          <p:spTgt spid="7"/>
                                        </p:tgtEl>
                                        <p:attrNameLst>
                                          <p:attrName>ppt_x</p:attrName>
                                        </p:attrNameLst>
                                      </p:cBhvr>
                                      <p:tavLst>
                                        <p:tav tm="0">
                                          <p:val>
                                            <p:strVal val="0-#ppt_w/2"/>
                                          </p:val>
                                        </p:tav>
                                        <p:tav tm="100000">
                                          <p:val>
                                            <p:strVal val="#ppt_x"/>
                                          </p:val>
                                        </p:tav>
                                      </p:tavLst>
                                    </p:anim>
                                    <p:anim calcmode="lin" valueType="num">
                                      <p:cBhvr>
                                        <p:cTn id="12" dur="4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400"/>
                                        <p:tgtEl>
                                          <p:spTgt spid="3"/>
                                        </p:tgtEl>
                                        <p:attrNameLst>
                                          <p:attrName>ppt_x</p:attrName>
                                        </p:attrNameLst>
                                      </p:cBhvr>
                                      <p:tavLst>
                                        <p:tav tm="0">
                                          <p:val>
                                            <p:strVal val="#ppt_x-#ppt_w*1.125000"/>
                                          </p:val>
                                        </p:tav>
                                        <p:tav tm="100000">
                                          <p:val>
                                            <p:strVal val="#ppt_x"/>
                                          </p:val>
                                        </p:tav>
                                      </p:tavLst>
                                    </p:anim>
                                    <p:animEffect>
                                      <p:cBhvr>
                                        <p:cTn id="16" dur="400"/>
                                        <p:tgtEl>
                                          <p:spTgt spid="3"/>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400"/>
                                        <p:tgtEl>
                                          <p:spTgt spid="12"/>
                                        </p:tgtEl>
                                        <p:attrNameLst>
                                          <p:attrName>ppt_y</p:attrName>
                                        </p:attrNameLst>
                                      </p:cBhvr>
                                      <p:tavLst>
                                        <p:tav tm="0">
                                          <p:val>
                                            <p:strVal val="#ppt_y+#ppt_h*1.125000"/>
                                          </p:val>
                                        </p:tav>
                                        <p:tav tm="100000">
                                          <p:val>
                                            <p:strVal val="#ppt_y"/>
                                          </p:val>
                                        </p:tav>
                                      </p:tavLst>
                                    </p:anim>
                                    <p:animEffect>
                                      <p:cBhvr>
                                        <p:cTn id="20" dur="400"/>
                                        <p:tgtEl>
                                          <p:spTgt spid="12"/>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26"/>
                                        </p:tgtEl>
                                        <p:attrNameLst>
                                          <p:attrName>style.visibility</p:attrName>
                                        </p:attrNameLst>
                                      </p:cBhvr>
                                      <p:to>
                                        <p:strVal val="visible"/>
                                      </p:to>
                                    </p:set>
                                    <p:anim calcmode="lin" valueType="num">
                                      <p:cBhvr>
                                        <p:cTn id="23" dur="400"/>
                                        <p:tgtEl>
                                          <p:spTgt spid="26"/>
                                        </p:tgtEl>
                                        <p:attrNameLst>
                                          <p:attrName>ppt_y</p:attrName>
                                        </p:attrNameLst>
                                      </p:cBhvr>
                                      <p:tavLst>
                                        <p:tav tm="0">
                                          <p:val>
                                            <p:strVal val="#ppt_y+#ppt_h*1.125000"/>
                                          </p:val>
                                        </p:tav>
                                        <p:tav tm="100000">
                                          <p:val>
                                            <p:strVal val="#ppt_y"/>
                                          </p:val>
                                        </p:tav>
                                      </p:tavLst>
                                    </p:anim>
                                    <p:animEffect>
                                      <p:cBhvr>
                                        <p:cTn id="24" dur="400"/>
                                        <p:tgtEl>
                                          <p:spTgt spid="26"/>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4"/>
                                        </p:tgtEl>
                                        <p:attrNameLst>
                                          <p:attrName>style.visibility</p:attrName>
                                        </p:attrNameLst>
                                      </p:cBhvr>
                                      <p:to>
                                        <p:strVal val="visible"/>
                                      </p:to>
                                    </p:set>
                                    <p:anim calcmode="lin" valueType="num">
                                      <p:cBhvr>
                                        <p:cTn id="27" dur="400"/>
                                        <p:tgtEl>
                                          <p:spTgt spid="4"/>
                                        </p:tgtEl>
                                        <p:attrNameLst>
                                          <p:attrName>ppt_x</p:attrName>
                                        </p:attrNameLst>
                                      </p:cBhvr>
                                      <p:tavLst>
                                        <p:tav tm="0">
                                          <p:val>
                                            <p:strVal val="#ppt_x-#ppt_w*1.125000"/>
                                          </p:val>
                                        </p:tav>
                                        <p:tav tm="100000">
                                          <p:val>
                                            <p:strVal val="#ppt_x"/>
                                          </p:val>
                                        </p:tav>
                                      </p:tavLst>
                                    </p:anim>
                                    <p:animEffect>
                                      <p:cBhvr>
                                        <p:cTn id="28" dur="400"/>
                                        <p:tgtEl>
                                          <p:spTgt spid="4"/>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400"/>
                                        <p:tgtEl>
                                          <p:spTgt spid="14"/>
                                        </p:tgtEl>
                                        <p:attrNameLst>
                                          <p:attrName>ppt_y</p:attrName>
                                        </p:attrNameLst>
                                      </p:cBhvr>
                                      <p:tavLst>
                                        <p:tav tm="0">
                                          <p:val>
                                            <p:strVal val="#ppt_y-#ppt_h*1.125000"/>
                                          </p:val>
                                        </p:tav>
                                        <p:tav tm="100000">
                                          <p:val>
                                            <p:strVal val="#ppt_y"/>
                                          </p:val>
                                        </p:tav>
                                      </p:tavLst>
                                    </p:anim>
                                    <p:animEffect>
                                      <p:cBhvr>
                                        <p:cTn id="32" dur="400"/>
                                        <p:tgtEl>
                                          <p:spTgt spid="14"/>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400"/>
                                        <p:tgtEl>
                                          <p:spTgt spid="28"/>
                                        </p:tgtEl>
                                        <p:attrNameLst>
                                          <p:attrName>ppt_y</p:attrName>
                                        </p:attrNameLst>
                                      </p:cBhvr>
                                      <p:tavLst>
                                        <p:tav tm="0">
                                          <p:val>
                                            <p:strVal val="#ppt_y-#ppt_h*1.125000"/>
                                          </p:val>
                                        </p:tav>
                                        <p:tav tm="100000">
                                          <p:val>
                                            <p:strVal val="#ppt_y"/>
                                          </p:val>
                                        </p:tav>
                                      </p:tavLst>
                                    </p:anim>
                                    <p:animEffect>
                                      <p:cBhvr>
                                        <p:cTn id="36" dur="400"/>
                                        <p:tgtEl>
                                          <p:spTgt spid="28"/>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5"/>
                                        </p:tgtEl>
                                        <p:attrNameLst>
                                          <p:attrName>style.visibility</p:attrName>
                                        </p:attrNameLst>
                                      </p:cBhvr>
                                      <p:to>
                                        <p:strVal val="visible"/>
                                      </p:to>
                                    </p:set>
                                    <p:anim calcmode="lin" valueType="num">
                                      <p:cBhvr>
                                        <p:cTn id="39" dur="400"/>
                                        <p:tgtEl>
                                          <p:spTgt spid="5"/>
                                        </p:tgtEl>
                                        <p:attrNameLst>
                                          <p:attrName>ppt_x</p:attrName>
                                        </p:attrNameLst>
                                      </p:cBhvr>
                                      <p:tavLst>
                                        <p:tav tm="0">
                                          <p:val>
                                            <p:strVal val="#ppt_x-#ppt_w*1.125000"/>
                                          </p:val>
                                        </p:tav>
                                        <p:tav tm="100000">
                                          <p:val>
                                            <p:strVal val="#ppt_x"/>
                                          </p:val>
                                        </p:tav>
                                      </p:tavLst>
                                    </p:anim>
                                    <p:animEffect>
                                      <p:cBhvr>
                                        <p:cTn id="40" dur="400"/>
                                        <p:tgtEl>
                                          <p:spTgt spid="5"/>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400"/>
                                        <p:tgtEl>
                                          <p:spTgt spid="11"/>
                                        </p:tgtEl>
                                        <p:attrNameLst>
                                          <p:attrName>ppt_y</p:attrName>
                                        </p:attrNameLst>
                                      </p:cBhvr>
                                      <p:tavLst>
                                        <p:tav tm="0">
                                          <p:val>
                                            <p:strVal val="#ppt_y+#ppt_h*1.125000"/>
                                          </p:val>
                                        </p:tav>
                                        <p:tav tm="100000">
                                          <p:val>
                                            <p:strVal val="#ppt_y"/>
                                          </p:val>
                                        </p:tav>
                                      </p:tavLst>
                                    </p:anim>
                                    <p:animEffect>
                                      <p:cBhvr>
                                        <p:cTn id="44" dur="400"/>
                                        <p:tgtEl>
                                          <p:spTgt spid="11"/>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400"/>
                                        <p:tgtEl>
                                          <p:spTgt spid="27"/>
                                        </p:tgtEl>
                                        <p:attrNameLst>
                                          <p:attrName>ppt_y</p:attrName>
                                        </p:attrNameLst>
                                      </p:cBhvr>
                                      <p:tavLst>
                                        <p:tav tm="0">
                                          <p:val>
                                            <p:strVal val="#ppt_y+#ppt_h*1.125000"/>
                                          </p:val>
                                        </p:tav>
                                        <p:tav tm="100000">
                                          <p:val>
                                            <p:strVal val="#ppt_y"/>
                                          </p:val>
                                        </p:tav>
                                      </p:tavLst>
                                    </p:anim>
                                    <p:animEffect>
                                      <p:cBhvr>
                                        <p:cTn id="48" dur="400"/>
                                        <p:tgtEl>
                                          <p:spTgt spid="27"/>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6"/>
                                        </p:tgtEl>
                                        <p:attrNameLst>
                                          <p:attrName>style.visibility</p:attrName>
                                        </p:attrNameLst>
                                      </p:cBhvr>
                                      <p:to>
                                        <p:strVal val="visible"/>
                                      </p:to>
                                    </p:set>
                                    <p:anim calcmode="lin" valueType="num">
                                      <p:cBhvr>
                                        <p:cTn id="51" dur="400"/>
                                        <p:tgtEl>
                                          <p:spTgt spid="6"/>
                                        </p:tgtEl>
                                        <p:attrNameLst>
                                          <p:attrName>ppt_x</p:attrName>
                                        </p:attrNameLst>
                                      </p:cBhvr>
                                      <p:tavLst>
                                        <p:tav tm="0">
                                          <p:val>
                                            <p:strVal val="#ppt_x-#ppt_w*1.125000"/>
                                          </p:val>
                                        </p:tav>
                                        <p:tav tm="100000">
                                          <p:val>
                                            <p:strVal val="#ppt_x"/>
                                          </p:val>
                                        </p:tav>
                                      </p:tavLst>
                                    </p:anim>
                                    <p:animEffect>
                                      <p:cBhvr>
                                        <p:cTn id="52" dur="400"/>
                                        <p:tgtEl>
                                          <p:spTgt spid="6"/>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400"/>
                                        <p:tgtEl>
                                          <p:spTgt spid="13"/>
                                        </p:tgtEl>
                                        <p:attrNameLst>
                                          <p:attrName>ppt_y</p:attrName>
                                        </p:attrNameLst>
                                      </p:cBhvr>
                                      <p:tavLst>
                                        <p:tav tm="0">
                                          <p:val>
                                            <p:strVal val="#ppt_y-#ppt_h*1.125000"/>
                                          </p:val>
                                        </p:tav>
                                        <p:tav tm="100000">
                                          <p:val>
                                            <p:strVal val="#ppt_y"/>
                                          </p:val>
                                        </p:tav>
                                      </p:tavLst>
                                    </p:anim>
                                    <p:animEffect>
                                      <p:cBhvr>
                                        <p:cTn id="56" dur="400"/>
                                        <p:tgtEl>
                                          <p:spTgt spid="13"/>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29"/>
                                        </p:tgtEl>
                                        <p:attrNameLst>
                                          <p:attrName>style.visibility</p:attrName>
                                        </p:attrNameLst>
                                      </p:cBhvr>
                                      <p:to>
                                        <p:strVal val="visible"/>
                                      </p:to>
                                    </p:set>
                                    <p:anim calcmode="lin" valueType="num">
                                      <p:cBhvr>
                                        <p:cTn id="59" dur="400"/>
                                        <p:tgtEl>
                                          <p:spTgt spid="29"/>
                                        </p:tgtEl>
                                        <p:attrNameLst>
                                          <p:attrName>ppt_y</p:attrName>
                                        </p:attrNameLst>
                                      </p:cBhvr>
                                      <p:tavLst>
                                        <p:tav tm="0">
                                          <p:val>
                                            <p:strVal val="#ppt_y-#ppt_h*1.125000"/>
                                          </p:val>
                                        </p:tav>
                                        <p:tav tm="100000">
                                          <p:val>
                                            <p:strVal val="#ppt_y"/>
                                          </p:val>
                                        </p:tav>
                                      </p:tavLst>
                                    </p:anim>
                                    <p:animEffect>
                                      <p:cBhvr>
                                        <p:cTn id="60" dur="400"/>
                                        <p:tgtEl>
                                          <p:spTgt spid="29"/>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10"/>
                                        </p:tgtEl>
                                        <p:attrNameLst>
                                          <p:attrName>style.visibility</p:attrName>
                                        </p:attrNameLst>
                                      </p:cBhvr>
                                      <p:to>
                                        <p:strVal val="visible"/>
                                      </p:to>
                                    </p:set>
                                    <p:animEffect transition="in" filter="barn(outHorizontal)">
                                      <p:cBhvr>
                                        <p:cTn id="63" dur="400"/>
                                        <p:tgtEl>
                                          <p:spTgt spid="10"/>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randombar(horizontal)">
                                      <p:cBhvr>
                                        <p:cTn id="67" dur="400"/>
                                        <p:tgtEl>
                                          <p:spTgt spid="1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400"/>
                                        <p:tgtEl>
                                          <p:spTgt spid="1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randombar(horizontal)">
                                      <p:cBhvr>
                                        <p:cTn id="73" dur="400"/>
                                        <p:tgtEl>
                                          <p:spTgt spid="20"/>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randombar(horizontal)">
                                      <p:cBhvr>
                                        <p:cTn id="76" dur="400"/>
                                        <p:tgtEl>
                                          <p:spTgt spid="2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horizontal)">
                                      <p:cBhvr>
                                        <p:cTn id="79" dur="400"/>
                                        <p:tgtEl>
                                          <p:spTgt spid="22"/>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randombar(horizontal)">
                                      <p:cBhvr>
                                        <p:cTn id="82" dur="400"/>
                                        <p:tgtEl>
                                          <p:spTgt spid="23"/>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randombar(horizontal)">
                                      <p:cBhvr>
                                        <p:cTn id="85" dur="400"/>
                                        <p:tgtEl>
                                          <p:spTgt spid="24"/>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randombar(horizontal)">
                                      <p:cBhvr>
                                        <p:cTn id="88" dur="400"/>
                                        <p:tgtEl>
                                          <p:spTgt spid="25"/>
                                        </p:tgtEl>
                                      </p:cBhvr>
                                    </p:animEffect>
                                  </p:childTnLst>
                                </p:cTn>
                              </p:par>
                            </p:childTnLst>
                          </p:cTn>
                        </p:par>
                        <p:par>
                          <p:cTn id="89" fill="hold">
                            <p:stCondLst>
                              <p:cond delay="7550"/>
                            </p:stCondLst>
                            <p:childTnLst>
                              <p:par>
                                <p:cTn id="90" presetID="16" presetClass="entr" presetSubtype="37"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barn(outVertical)">
                                      <p:cBhvr>
                                        <p:cTn id="92" dur="500"/>
                                        <p:tgtEl>
                                          <p:spTgt spid="15"/>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barn(outVertical)">
                                      <p:cBhvr>
                                        <p:cTn id="95" dur="500"/>
                                        <p:tgtEl>
                                          <p:spTgt spid="16"/>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barn(outVertical)">
                                      <p:cBhvr>
                                        <p:cTn id="9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10" grpId="0" animBg="1"/>
      <p:bldP spid="11" grpId="0" animBg="1"/>
      <p:bldP spid="12" grpId="0" animBg="1"/>
      <p:bldP spid="13" grpId="0" animBg="1"/>
      <p:bldP spid="14" grpId="0" animBg="1"/>
      <p:bldP spid="15" grpId="0" animBg="1"/>
      <p:bldP spid="16" grpId="0" animBg="1"/>
      <p:bldP spid="17" grpId="0" animBg="1"/>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5E71C07-04DB-40BF-B090-60232429E4EF}"/>
              </a:ext>
            </a:extLst>
          </p:cNvPr>
          <p:cNvSpPr/>
          <p:nvPr/>
        </p:nvSpPr>
        <p:spPr>
          <a:xfrm>
            <a:off x="2337" y="1770228"/>
            <a:ext cx="12854077" cy="19689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a:extLst>
              <a:ext uri="{FF2B5EF4-FFF2-40B4-BE49-F238E27FC236}">
                <a16:creationId xmlns:a16="http://schemas.microsoft.com/office/drawing/2014/main" id="{0612DD0E-C205-49CE-85D3-6421B68C10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7673" y="2200019"/>
            <a:ext cx="7427944" cy="4361250"/>
          </a:xfrm>
          <a:prstGeom prst="rect">
            <a:avLst/>
          </a:prstGeom>
        </p:spPr>
      </p:pic>
      <p:pic>
        <p:nvPicPr>
          <p:cNvPr id="3" name="图片 2">
            <a:extLst>
              <a:ext uri="{FF2B5EF4-FFF2-40B4-BE49-F238E27FC236}">
                <a16:creationId xmlns:a16="http://schemas.microsoft.com/office/drawing/2014/main" id="{BB0C51AA-4164-494D-BCF7-6D6B0E2D67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500" y="2399919"/>
            <a:ext cx="5638799" cy="3766368"/>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pic>
      <p:sp>
        <p:nvSpPr>
          <p:cNvPr id="5" name="文本框 4">
            <a:extLst>
              <a:ext uri="{FF2B5EF4-FFF2-40B4-BE49-F238E27FC236}">
                <a16:creationId xmlns:a16="http://schemas.microsoft.com/office/drawing/2014/main" id="{C771D093-50F8-467D-9820-B8A0353A3D3F}"/>
              </a:ext>
            </a:extLst>
          </p:cNvPr>
          <p:cNvSpPr txBox="1"/>
          <p:nvPr/>
        </p:nvSpPr>
        <p:spPr>
          <a:xfrm>
            <a:off x="529491" y="2108451"/>
            <a:ext cx="2348720" cy="524887"/>
          </a:xfrm>
          <a:prstGeom prst="rect">
            <a:avLst/>
          </a:prstGeom>
          <a:noFill/>
        </p:spPr>
        <p:txBody>
          <a:bodyPr wrap="none" rtlCol="0">
            <a:spAutoFit/>
          </a:bodyPr>
          <a:lstStyle/>
          <a:p>
            <a:r>
              <a:rPr lang="zh-CN" altLang="en-US" sz="2811" dirty="0">
                <a:solidFill>
                  <a:schemeClr val="bg1"/>
                </a:solidFill>
                <a:latin typeface="Arial" panose="020B0604020202020204" pitchFamily="34" charset="0"/>
                <a:ea typeface="微软雅黑" panose="020B0503020204020204" pitchFamily="34" charset="-122"/>
                <a:sym typeface="Arial" panose="020B0604020202020204" pitchFamily="34" charset="0"/>
              </a:rPr>
              <a:t>未来发展计划</a:t>
            </a:r>
          </a:p>
        </p:txBody>
      </p:sp>
      <p:sp>
        <p:nvSpPr>
          <p:cNvPr id="6" name="矩形 5">
            <a:extLst>
              <a:ext uri="{FF2B5EF4-FFF2-40B4-BE49-F238E27FC236}">
                <a16:creationId xmlns:a16="http://schemas.microsoft.com/office/drawing/2014/main" id="{04F12867-30DF-486C-A56B-72723EE57640}"/>
              </a:ext>
            </a:extLst>
          </p:cNvPr>
          <p:cNvSpPr/>
          <p:nvPr/>
        </p:nvSpPr>
        <p:spPr>
          <a:xfrm>
            <a:off x="549693" y="2706255"/>
            <a:ext cx="5447702" cy="630942"/>
          </a:xfrm>
          <a:prstGeom prst="rect">
            <a:avLst/>
          </a:prstGeom>
        </p:spPr>
        <p:txBody>
          <a:bodyPr wrap="square">
            <a:spAutoFit/>
          </a:bodyPr>
          <a:lstStyle/>
          <a:p>
            <a:pPr>
              <a:lnSpc>
                <a:spcPts val="2108"/>
              </a:lnSpc>
            </a:pPr>
            <a:r>
              <a:rPr lang="zh-CN" altLang="en-US" sz="1400" dirty="0">
                <a:solidFill>
                  <a:schemeClr val="bg1"/>
                </a:solidFill>
                <a:latin typeface="+mj-ea"/>
                <a:ea typeface="+mj-ea"/>
                <a:sym typeface="Arial" panose="020B0604020202020204" pitchFamily="34" charset="0"/>
              </a:rPr>
              <a:t>点击输入简要文字内容，文字内容需概括精炼，不用多余的文字修饰，言简意赅的说明分项内容</a:t>
            </a:r>
            <a:r>
              <a:rPr lang="en-US" altLang="zh-CN" sz="1400" dirty="0">
                <a:solidFill>
                  <a:schemeClr val="bg1"/>
                </a:solidFill>
                <a:latin typeface="+mj-ea"/>
                <a:ea typeface="+mj-ea"/>
                <a:sym typeface="Arial" panose="020B0604020202020204" pitchFamily="34" charset="0"/>
              </a:rPr>
              <a:t>……</a:t>
            </a:r>
          </a:p>
        </p:txBody>
      </p:sp>
      <p:cxnSp>
        <p:nvCxnSpPr>
          <p:cNvPr id="7" name="直接连接符 6">
            <a:extLst>
              <a:ext uri="{FF2B5EF4-FFF2-40B4-BE49-F238E27FC236}">
                <a16:creationId xmlns:a16="http://schemas.microsoft.com/office/drawing/2014/main" id="{9D7B0336-47EB-45A5-9A30-0FF4787CC649}"/>
              </a:ext>
            </a:extLst>
          </p:cNvPr>
          <p:cNvCxnSpPr/>
          <p:nvPr/>
        </p:nvCxnSpPr>
        <p:spPr>
          <a:xfrm>
            <a:off x="683449" y="2706254"/>
            <a:ext cx="51416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椭圆 7">
            <a:extLst>
              <a:ext uri="{FF2B5EF4-FFF2-40B4-BE49-F238E27FC236}">
                <a16:creationId xmlns:a16="http://schemas.microsoft.com/office/drawing/2014/main" id="{5E2667F7-CE1C-49D9-A079-30EE03ABEA32}"/>
              </a:ext>
            </a:extLst>
          </p:cNvPr>
          <p:cNvSpPr/>
          <p:nvPr/>
        </p:nvSpPr>
        <p:spPr>
          <a:xfrm>
            <a:off x="549692" y="4038917"/>
            <a:ext cx="488652" cy="4886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a:extLst>
              <a:ext uri="{FF2B5EF4-FFF2-40B4-BE49-F238E27FC236}">
                <a16:creationId xmlns:a16="http://schemas.microsoft.com/office/drawing/2014/main" id="{7D7C08B2-5352-40AB-8B36-60F175DF7384}"/>
              </a:ext>
            </a:extLst>
          </p:cNvPr>
          <p:cNvSpPr/>
          <p:nvPr/>
        </p:nvSpPr>
        <p:spPr>
          <a:xfrm>
            <a:off x="549692" y="5216757"/>
            <a:ext cx="488652" cy="4886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6">
            <a:extLst>
              <a:ext uri="{FF2B5EF4-FFF2-40B4-BE49-F238E27FC236}">
                <a16:creationId xmlns:a16="http://schemas.microsoft.com/office/drawing/2014/main" id="{8AC16338-9F76-4DB8-835B-EF556F985866}"/>
              </a:ext>
            </a:extLst>
          </p:cNvPr>
          <p:cNvSpPr txBox="1">
            <a:spLocks noChangeArrowheads="1"/>
          </p:cNvSpPr>
          <p:nvPr/>
        </p:nvSpPr>
        <p:spPr bwMode="auto">
          <a:xfrm>
            <a:off x="1138552" y="4030990"/>
            <a:ext cx="1050288" cy="35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87"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未来发展</a:t>
            </a:r>
          </a:p>
        </p:txBody>
      </p:sp>
      <p:sp>
        <p:nvSpPr>
          <p:cNvPr id="11" name="文本框 6">
            <a:extLst>
              <a:ext uri="{FF2B5EF4-FFF2-40B4-BE49-F238E27FC236}">
                <a16:creationId xmlns:a16="http://schemas.microsoft.com/office/drawing/2014/main" id="{ABE5613A-7A01-4453-AAEB-0BE31A1052FA}"/>
              </a:ext>
            </a:extLst>
          </p:cNvPr>
          <p:cNvSpPr txBox="1">
            <a:spLocks noChangeArrowheads="1"/>
          </p:cNvSpPr>
          <p:nvPr/>
        </p:nvSpPr>
        <p:spPr bwMode="auto">
          <a:xfrm>
            <a:off x="1138552" y="4435623"/>
            <a:ext cx="50297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nSpc>
                <a:spcPts val="2108"/>
              </a:lnSpc>
            </a:pPr>
            <a:r>
              <a:rPr lang="zh-CN" altLang="en-US" sz="1400" dirty="0">
                <a:solidFill>
                  <a:schemeClr val="tx1">
                    <a:lumMod val="50000"/>
                    <a:lumOff val="50000"/>
                  </a:schemeClr>
                </a:solidFill>
                <a:latin typeface="+mj-ea"/>
                <a:ea typeface="+mj-ea"/>
                <a:sym typeface="Arial" panose="020B0604020202020204" pitchFamily="34" charset="0"/>
              </a:rPr>
              <a:t>点击输入简要文字内容，文字内容需概括精炼，不用多余的文字修饰，言简意赅的说明分项内容</a:t>
            </a:r>
            <a:r>
              <a:rPr lang="en-US" altLang="zh-CN" sz="1400" dirty="0">
                <a:solidFill>
                  <a:schemeClr val="tx1">
                    <a:lumMod val="50000"/>
                    <a:lumOff val="50000"/>
                  </a:schemeClr>
                </a:solidFill>
                <a:latin typeface="+mj-ea"/>
                <a:ea typeface="+mj-ea"/>
                <a:sym typeface="Arial" panose="020B0604020202020204" pitchFamily="34" charset="0"/>
              </a:rPr>
              <a:t>……</a:t>
            </a:r>
          </a:p>
        </p:txBody>
      </p:sp>
      <p:cxnSp>
        <p:nvCxnSpPr>
          <p:cNvPr id="12" name="直接连接符 11">
            <a:extLst>
              <a:ext uri="{FF2B5EF4-FFF2-40B4-BE49-F238E27FC236}">
                <a16:creationId xmlns:a16="http://schemas.microsoft.com/office/drawing/2014/main" id="{6CB359C2-4F7F-4631-AD10-22E940A3EBA3}"/>
              </a:ext>
            </a:extLst>
          </p:cNvPr>
          <p:cNvCxnSpPr/>
          <p:nvPr/>
        </p:nvCxnSpPr>
        <p:spPr>
          <a:xfrm>
            <a:off x="1287540" y="4473327"/>
            <a:ext cx="33758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文本框 6">
            <a:extLst>
              <a:ext uri="{FF2B5EF4-FFF2-40B4-BE49-F238E27FC236}">
                <a16:creationId xmlns:a16="http://schemas.microsoft.com/office/drawing/2014/main" id="{7C5640A3-586D-41B5-89C7-7CC936971457}"/>
              </a:ext>
            </a:extLst>
          </p:cNvPr>
          <p:cNvSpPr txBox="1">
            <a:spLocks noChangeArrowheads="1"/>
          </p:cNvSpPr>
          <p:nvPr/>
        </p:nvSpPr>
        <p:spPr bwMode="auto">
          <a:xfrm>
            <a:off x="1138552" y="5265329"/>
            <a:ext cx="1050288" cy="35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687"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未来发展</a:t>
            </a:r>
          </a:p>
        </p:txBody>
      </p:sp>
      <p:sp>
        <p:nvSpPr>
          <p:cNvPr id="14" name="文本框 6">
            <a:extLst>
              <a:ext uri="{FF2B5EF4-FFF2-40B4-BE49-F238E27FC236}">
                <a16:creationId xmlns:a16="http://schemas.microsoft.com/office/drawing/2014/main" id="{88D8511B-833B-45BE-B43E-A567ACE6FE92}"/>
              </a:ext>
            </a:extLst>
          </p:cNvPr>
          <p:cNvSpPr txBox="1">
            <a:spLocks noChangeArrowheads="1"/>
          </p:cNvSpPr>
          <p:nvPr/>
        </p:nvSpPr>
        <p:spPr bwMode="auto">
          <a:xfrm>
            <a:off x="1138552" y="5669962"/>
            <a:ext cx="50297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nSpc>
                <a:spcPts val="2108"/>
              </a:lnSpc>
            </a:pPr>
            <a:r>
              <a:rPr lang="zh-CN" altLang="en-US" sz="1400" dirty="0">
                <a:solidFill>
                  <a:schemeClr val="tx1">
                    <a:lumMod val="50000"/>
                    <a:lumOff val="50000"/>
                  </a:schemeClr>
                </a:solidFill>
                <a:latin typeface="+mj-ea"/>
                <a:ea typeface="+mj-ea"/>
                <a:sym typeface="Arial" panose="020B0604020202020204" pitchFamily="34" charset="0"/>
              </a:rPr>
              <a:t>点击输入简要文字内容，文字内容需概括精炼，不用多余的文字修饰，言简意赅的说明分项内容</a:t>
            </a:r>
            <a:r>
              <a:rPr lang="en-US" altLang="zh-CN" sz="1400" dirty="0">
                <a:solidFill>
                  <a:schemeClr val="tx1">
                    <a:lumMod val="50000"/>
                    <a:lumOff val="50000"/>
                  </a:schemeClr>
                </a:solidFill>
                <a:latin typeface="+mj-ea"/>
                <a:ea typeface="+mj-ea"/>
                <a:sym typeface="Arial" panose="020B0604020202020204" pitchFamily="34" charset="0"/>
              </a:rPr>
              <a:t>……</a:t>
            </a:r>
          </a:p>
        </p:txBody>
      </p:sp>
      <p:cxnSp>
        <p:nvCxnSpPr>
          <p:cNvPr id="15" name="直接连接符 14">
            <a:extLst>
              <a:ext uri="{FF2B5EF4-FFF2-40B4-BE49-F238E27FC236}">
                <a16:creationId xmlns:a16="http://schemas.microsoft.com/office/drawing/2014/main" id="{4D323DBB-64C2-4E9D-9489-94484A571849}"/>
              </a:ext>
            </a:extLst>
          </p:cNvPr>
          <p:cNvCxnSpPr/>
          <p:nvPr/>
        </p:nvCxnSpPr>
        <p:spPr>
          <a:xfrm>
            <a:off x="1287540" y="5707665"/>
            <a:ext cx="33758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6" name="Group 85">
            <a:extLst>
              <a:ext uri="{FF2B5EF4-FFF2-40B4-BE49-F238E27FC236}">
                <a16:creationId xmlns:a16="http://schemas.microsoft.com/office/drawing/2014/main" id="{45E9780F-7AC3-46BC-9B1B-23CEA86264F2}"/>
              </a:ext>
            </a:extLst>
          </p:cNvPr>
          <p:cNvGrpSpPr/>
          <p:nvPr/>
        </p:nvGrpSpPr>
        <p:grpSpPr>
          <a:xfrm>
            <a:off x="618366" y="5284368"/>
            <a:ext cx="351307" cy="351307"/>
            <a:chOff x="1200150" y="3768725"/>
            <a:chExt cx="446088" cy="446088"/>
          </a:xfrm>
          <a:solidFill>
            <a:schemeClr val="bg1"/>
          </a:solidFill>
        </p:grpSpPr>
        <p:sp>
          <p:nvSpPr>
            <p:cNvPr id="17" name="Freeform 78">
              <a:extLst>
                <a:ext uri="{FF2B5EF4-FFF2-40B4-BE49-F238E27FC236}">
                  <a16:creationId xmlns:a16="http://schemas.microsoft.com/office/drawing/2014/main" id="{567C0621-982C-4B41-B118-5653FD524A8C}"/>
                </a:ext>
              </a:extLst>
            </p:cNvPr>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9">
              <a:extLst>
                <a:ext uri="{FF2B5EF4-FFF2-40B4-BE49-F238E27FC236}">
                  <a16:creationId xmlns:a16="http://schemas.microsoft.com/office/drawing/2014/main" id="{7DF5DB9B-3EFD-46A3-8DDF-1C5688AF957D}"/>
                </a:ext>
              </a:extLst>
            </p:cNvPr>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0">
              <a:extLst>
                <a:ext uri="{FF2B5EF4-FFF2-40B4-BE49-F238E27FC236}">
                  <a16:creationId xmlns:a16="http://schemas.microsoft.com/office/drawing/2014/main" id="{3FE0A868-F5DA-4329-A455-BAF057F0016C}"/>
                </a:ext>
              </a:extLst>
            </p:cNvPr>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16">
            <a:extLst>
              <a:ext uri="{FF2B5EF4-FFF2-40B4-BE49-F238E27FC236}">
                <a16:creationId xmlns:a16="http://schemas.microsoft.com/office/drawing/2014/main" id="{44110753-AEF9-4AB5-BBD5-8897514F2A9C}"/>
              </a:ext>
            </a:extLst>
          </p:cNvPr>
          <p:cNvGrpSpPr/>
          <p:nvPr/>
        </p:nvGrpSpPr>
        <p:grpSpPr>
          <a:xfrm>
            <a:off x="595118" y="4149331"/>
            <a:ext cx="353808" cy="286297"/>
            <a:chOff x="1209675" y="6354763"/>
            <a:chExt cx="449263" cy="363538"/>
          </a:xfrm>
          <a:solidFill>
            <a:schemeClr val="bg1"/>
          </a:solidFill>
        </p:grpSpPr>
        <p:sp>
          <p:nvSpPr>
            <p:cNvPr id="21" name="Freeform 205">
              <a:extLst>
                <a:ext uri="{FF2B5EF4-FFF2-40B4-BE49-F238E27FC236}">
                  <a16:creationId xmlns:a16="http://schemas.microsoft.com/office/drawing/2014/main" id="{3C0FC02A-E9C2-4BFD-9574-9C58B3E44A06}"/>
                </a:ext>
              </a:extLst>
            </p:cNvPr>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7">
              <a:extLst>
                <a:ext uri="{FF2B5EF4-FFF2-40B4-BE49-F238E27FC236}">
                  <a16:creationId xmlns:a16="http://schemas.microsoft.com/office/drawing/2014/main" id="{4C752742-DA1D-4CCD-8DD7-C28331F73570}"/>
                </a:ext>
              </a:extLst>
            </p:cNvPr>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08">
              <a:extLst>
                <a:ext uri="{FF2B5EF4-FFF2-40B4-BE49-F238E27FC236}">
                  <a16:creationId xmlns:a16="http://schemas.microsoft.com/office/drawing/2014/main" id="{7B05B91D-05C2-41A2-851C-86EE56AEB273}"/>
                </a:ext>
              </a:extLst>
            </p:cNvPr>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09">
              <a:extLst>
                <a:ext uri="{FF2B5EF4-FFF2-40B4-BE49-F238E27FC236}">
                  <a16:creationId xmlns:a16="http://schemas.microsoft.com/office/drawing/2014/main" id="{6F29FE45-6396-4264-B552-2C43E005E550}"/>
                </a:ext>
              </a:extLst>
            </p:cNvPr>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a:defRPr/>
              </a:pPr>
              <a:endParaRPr lang="en-AU"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420376631"/>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8" grpId="0" animBg="1"/>
      <p:bldP spid="9" grpId="0" animBg="1"/>
      <p:bldP spid="10" grpId="0"/>
      <p:bldP spid="11"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2003955" y="3638854"/>
            <a:ext cx="1756734" cy="356970"/>
          </a:xfrm>
          <a:prstGeom prst="rect">
            <a:avLst/>
          </a:prstGeom>
          <a:noFill/>
        </p:spPr>
        <p:txBody>
          <a:bodyPr wrap="square" lIns="96406" tIns="48203" rIns="96406" bIns="48203" rtlCol="0">
            <a:spAutoFit/>
          </a:bodyPr>
          <a:lstStyle/>
          <a:p>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请输入标题</a:t>
            </a:r>
          </a:p>
        </p:txBody>
      </p:sp>
      <p:sp>
        <p:nvSpPr>
          <p:cNvPr id="34" name="文本框 33"/>
          <p:cNvSpPr txBox="1"/>
          <p:nvPr/>
        </p:nvSpPr>
        <p:spPr>
          <a:xfrm>
            <a:off x="4373464" y="4541253"/>
            <a:ext cx="1756734" cy="356970"/>
          </a:xfrm>
          <a:prstGeom prst="rect">
            <a:avLst/>
          </a:prstGeom>
          <a:noFill/>
        </p:spPr>
        <p:txBody>
          <a:bodyPr wrap="square" lIns="96406" tIns="48203" rIns="96406" bIns="48203" rtlCol="0">
            <a:spAutoFit/>
          </a:bodyPr>
          <a:lstStyle/>
          <a:p>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请输入标题</a:t>
            </a:r>
          </a:p>
        </p:txBody>
      </p:sp>
      <p:sp>
        <p:nvSpPr>
          <p:cNvPr id="36" name="文本框 35"/>
          <p:cNvSpPr txBox="1"/>
          <p:nvPr/>
        </p:nvSpPr>
        <p:spPr>
          <a:xfrm>
            <a:off x="6698031" y="3638854"/>
            <a:ext cx="1756734" cy="356970"/>
          </a:xfrm>
          <a:prstGeom prst="rect">
            <a:avLst/>
          </a:prstGeom>
          <a:noFill/>
        </p:spPr>
        <p:txBody>
          <a:bodyPr wrap="square" lIns="96406" tIns="48203" rIns="96406" bIns="48203" rtlCol="0">
            <a:spAutoFit/>
          </a:bodyPr>
          <a:lstStyle/>
          <a:p>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请输入标题</a:t>
            </a:r>
          </a:p>
        </p:txBody>
      </p:sp>
      <p:sp>
        <p:nvSpPr>
          <p:cNvPr id="38" name="文本框 37"/>
          <p:cNvSpPr txBox="1"/>
          <p:nvPr/>
        </p:nvSpPr>
        <p:spPr>
          <a:xfrm>
            <a:off x="8905472" y="4541253"/>
            <a:ext cx="1756734" cy="356970"/>
          </a:xfrm>
          <a:prstGeom prst="rect">
            <a:avLst/>
          </a:prstGeom>
          <a:noFill/>
        </p:spPr>
        <p:txBody>
          <a:bodyPr wrap="square" lIns="96406" tIns="48203" rIns="96406" bIns="48203" rtlCol="0">
            <a:spAutoFit/>
          </a:bodyPr>
          <a:lstStyle/>
          <a:p>
            <a:r>
              <a:rPr lang="zh-CN" altLang="en-US" sz="168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请输入标题</a:t>
            </a:r>
          </a:p>
        </p:txBody>
      </p:sp>
      <p:grpSp>
        <p:nvGrpSpPr>
          <p:cNvPr id="4" name="组合 4"/>
          <p:cNvGrpSpPr/>
          <p:nvPr/>
        </p:nvGrpSpPr>
        <p:grpSpPr>
          <a:xfrm>
            <a:off x="4552208" y="3101474"/>
            <a:ext cx="1261239" cy="1261627"/>
            <a:chOff x="4315518" y="2723665"/>
            <a:chExt cx="1196276" cy="1196274"/>
          </a:xfrm>
        </p:grpSpPr>
        <p:sp>
          <p:nvSpPr>
            <p:cNvPr id="17" name="Teardrop 40"/>
            <p:cNvSpPr/>
            <p:nvPr/>
          </p:nvSpPr>
          <p:spPr>
            <a:xfrm>
              <a:off x="4315518" y="2723665"/>
              <a:ext cx="1196276" cy="1196274"/>
            </a:xfrm>
            <a:prstGeom prst="teardrop">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80"/>
            <p:cNvGrpSpPr>
              <a:grpSpLocks noChangeAspect="1"/>
            </p:cNvGrpSpPr>
            <p:nvPr/>
          </p:nvGrpSpPr>
          <p:grpSpPr bwMode="auto">
            <a:xfrm>
              <a:off x="4674224" y="2892590"/>
              <a:ext cx="610129" cy="647440"/>
              <a:chOff x="4738" y="3130"/>
              <a:chExt cx="551" cy="590"/>
            </a:xfrm>
            <a:solidFill>
              <a:schemeClr val="bg1"/>
            </a:solidFill>
          </p:grpSpPr>
          <p:sp>
            <p:nvSpPr>
              <p:cNvPr id="41" name="Freeform 81"/>
              <p:cNvSpPr>
                <a:spLocks/>
              </p:cNvSpPr>
              <p:nvPr/>
            </p:nvSpPr>
            <p:spPr bwMode="auto">
              <a:xfrm>
                <a:off x="4738" y="3376"/>
                <a:ext cx="307" cy="344"/>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82"/>
              <p:cNvSpPr>
                <a:spLocks/>
              </p:cNvSpPr>
              <p:nvPr/>
            </p:nvSpPr>
            <p:spPr bwMode="auto">
              <a:xfrm>
                <a:off x="4940" y="3216"/>
                <a:ext cx="313" cy="504"/>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83"/>
              <p:cNvSpPr>
                <a:spLocks/>
              </p:cNvSpPr>
              <p:nvPr/>
            </p:nvSpPr>
            <p:spPr bwMode="auto">
              <a:xfrm>
                <a:off x="5081" y="3412"/>
                <a:ext cx="208" cy="298"/>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84"/>
              <p:cNvSpPr>
                <a:spLocks/>
              </p:cNvSpPr>
              <p:nvPr/>
            </p:nvSpPr>
            <p:spPr bwMode="auto">
              <a:xfrm>
                <a:off x="5129" y="3130"/>
                <a:ext cx="102" cy="102"/>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组合 3"/>
          <p:cNvGrpSpPr/>
          <p:nvPr/>
        </p:nvGrpSpPr>
        <p:grpSpPr>
          <a:xfrm>
            <a:off x="2251702" y="2199075"/>
            <a:ext cx="1261239" cy="1261627"/>
            <a:chOff x="2133505" y="1868011"/>
            <a:chExt cx="1196276" cy="1196274"/>
          </a:xfrm>
        </p:grpSpPr>
        <p:sp>
          <p:nvSpPr>
            <p:cNvPr id="14" name="Teardrop 40"/>
            <p:cNvSpPr/>
            <p:nvPr/>
          </p:nvSpPr>
          <p:spPr>
            <a:xfrm>
              <a:off x="2133505" y="1868011"/>
              <a:ext cx="1196276" cy="1196274"/>
            </a:xfrm>
            <a:prstGeom prst="teardrop">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44"/>
            <p:cNvGrpSpPr/>
            <p:nvPr/>
          </p:nvGrpSpPr>
          <p:grpSpPr>
            <a:xfrm>
              <a:off x="2594152" y="2091252"/>
              <a:ext cx="489277" cy="684119"/>
              <a:chOff x="9451975" y="2613025"/>
              <a:chExt cx="538163" cy="752475"/>
            </a:xfrm>
            <a:solidFill>
              <a:schemeClr val="bg1"/>
            </a:solidFill>
          </p:grpSpPr>
          <p:sp>
            <p:nvSpPr>
              <p:cNvPr id="46" name="Freeform 10"/>
              <p:cNvSpPr>
                <a:spLocks/>
              </p:cNvSpPr>
              <p:nvPr/>
            </p:nvSpPr>
            <p:spPr bwMode="auto">
              <a:xfrm>
                <a:off x="9526588" y="2651125"/>
                <a:ext cx="142875" cy="153987"/>
              </a:xfrm>
              <a:custGeom>
                <a:avLst/>
                <a:gdLst>
                  <a:gd name="T0" fmla="*/ 4 w 38"/>
                  <a:gd name="T1" fmla="*/ 26 h 41"/>
                  <a:gd name="T2" fmla="*/ 19 w 38"/>
                  <a:gd name="T3" fmla="*/ 41 h 41"/>
                  <a:gd name="T4" fmla="*/ 34 w 38"/>
                  <a:gd name="T5" fmla="*/ 26 h 41"/>
                  <a:gd name="T6" fmla="*/ 37 w 38"/>
                  <a:gd name="T7" fmla="*/ 20 h 41"/>
                  <a:gd name="T8" fmla="*/ 35 w 38"/>
                  <a:gd name="T9" fmla="*/ 17 h 41"/>
                  <a:gd name="T10" fmla="*/ 19 w 38"/>
                  <a:gd name="T11" fmla="*/ 0 h 41"/>
                  <a:gd name="T12" fmla="*/ 3 w 38"/>
                  <a:gd name="T13" fmla="*/ 17 h 41"/>
                  <a:gd name="T14" fmla="*/ 0 w 38"/>
                  <a:gd name="T15" fmla="*/ 20 h 41"/>
                  <a:gd name="T16" fmla="*/ 4 w 38"/>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41">
                    <a:moveTo>
                      <a:pt x="4" y="26"/>
                    </a:moveTo>
                    <a:cubicBezTo>
                      <a:pt x="6" y="34"/>
                      <a:pt x="11" y="41"/>
                      <a:pt x="19" y="41"/>
                    </a:cubicBezTo>
                    <a:cubicBezTo>
                      <a:pt x="27" y="41"/>
                      <a:pt x="32" y="34"/>
                      <a:pt x="34" y="26"/>
                    </a:cubicBezTo>
                    <a:cubicBezTo>
                      <a:pt x="36" y="25"/>
                      <a:pt x="38" y="22"/>
                      <a:pt x="37" y="20"/>
                    </a:cubicBezTo>
                    <a:cubicBezTo>
                      <a:pt x="37" y="18"/>
                      <a:pt x="36" y="17"/>
                      <a:pt x="35" y="17"/>
                    </a:cubicBezTo>
                    <a:cubicBezTo>
                      <a:pt x="35" y="7"/>
                      <a:pt x="28" y="0"/>
                      <a:pt x="19" y="0"/>
                    </a:cubicBezTo>
                    <a:cubicBezTo>
                      <a:pt x="10" y="0"/>
                      <a:pt x="3" y="7"/>
                      <a:pt x="3" y="17"/>
                    </a:cubicBezTo>
                    <a:cubicBezTo>
                      <a:pt x="1" y="17"/>
                      <a:pt x="0" y="18"/>
                      <a:pt x="0" y="20"/>
                    </a:cubicBezTo>
                    <a:cubicBezTo>
                      <a:pt x="0" y="22"/>
                      <a:pt x="1" y="26"/>
                      <a:pt x="4"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1"/>
              <p:cNvSpPr>
                <a:spLocks/>
              </p:cNvSpPr>
              <p:nvPr/>
            </p:nvSpPr>
            <p:spPr bwMode="auto">
              <a:xfrm>
                <a:off x="9451975" y="2813050"/>
                <a:ext cx="398463" cy="552450"/>
              </a:xfrm>
              <a:custGeom>
                <a:avLst/>
                <a:gdLst>
                  <a:gd name="T0" fmla="*/ 97 w 106"/>
                  <a:gd name="T1" fmla="*/ 36 h 147"/>
                  <a:gd name="T2" fmla="*/ 82 w 106"/>
                  <a:gd name="T3" fmla="*/ 38 h 147"/>
                  <a:gd name="T4" fmla="*/ 79 w 106"/>
                  <a:gd name="T5" fmla="*/ 37 h 147"/>
                  <a:gd name="T6" fmla="*/ 67 w 106"/>
                  <a:gd name="T7" fmla="*/ 11 h 147"/>
                  <a:gd name="T8" fmla="*/ 66 w 106"/>
                  <a:gd name="T9" fmla="*/ 8 h 147"/>
                  <a:gd name="T10" fmla="*/ 54 w 106"/>
                  <a:gd name="T11" fmla="*/ 2 h 147"/>
                  <a:gd name="T12" fmla="*/ 49 w 106"/>
                  <a:gd name="T13" fmla="*/ 0 h 147"/>
                  <a:gd name="T14" fmla="*/ 43 w 106"/>
                  <a:gd name="T15" fmla="*/ 22 h 147"/>
                  <a:gd name="T16" fmla="*/ 43 w 106"/>
                  <a:gd name="T17" fmla="*/ 5 h 147"/>
                  <a:gd name="T18" fmla="*/ 38 w 106"/>
                  <a:gd name="T19" fmla="*/ 2 h 147"/>
                  <a:gd name="T20" fmla="*/ 37 w 106"/>
                  <a:gd name="T21" fmla="*/ 9 h 147"/>
                  <a:gd name="T22" fmla="*/ 28 w 106"/>
                  <a:gd name="T23" fmla="*/ 0 h 147"/>
                  <a:gd name="T24" fmla="*/ 28 w 106"/>
                  <a:gd name="T25" fmla="*/ 0 h 147"/>
                  <a:gd name="T26" fmla="*/ 10 w 106"/>
                  <a:gd name="T27" fmla="*/ 7 h 147"/>
                  <a:gd name="T28" fmla="*/ 1 w 106"/>
                  <a:gd name="T29" fmla="*/ 69 h 147"/>
                  <a:gd name="T30" fmla="*/ 14 w 106"/>
                  <a:gd name="T31" fmla="*/ 70 h 147"/>
                  <a:gd name="T32" fmla="*/ 18 w 106"/>
                  <a:gd name="T33" fmla="*/ 23 h 147"/>
                  <a:gd name="T34" fmla="*/ 18 w 106"/>
                  <a:gd name="T35" fmla="*/ 65 h 147"/>
                  <a:gd name="T36" fmla="*/ 18 w 106"/>
                  <a:gd name="T37" fmla="*/ 138 h 147"/>
                  <a:gd name="T38" fmla="*/ 27 w 106"/>
                  <a:gd name="T39" fmla="*/ 147 h 147"/>
                  <a:gd name="T40" fmla="*/ 36 w 106"/>
                  <a:gd name="T41" fmla="*/ 138 h 147"/>
                  <a:gd name="T42" fmla="*/ 41 w 106"/>
                  <a:gd name="T43" fmla="*/ 77 h 147"/>
                  <a:gd name="T44" fmla="*/ 50 w 106"/>
                  <a:gd name="T45" fmla="*/ 147 h 147"/>
                  <a:gd name="T46" fmla="*/ 50 w 106"/>
                  <a:gd name="T47" fmla="*/ 147 h 147"/>
                  <a:gd name="T48" fmla="*/ 59 w 106"/>
                  <a:gd name="T49" fmla="*/ 70 h 147"/>
                  <a:gd name="T50" fmla="*/ 60 w 106"/>
                  <a:gd name="T51" fmla="*/ 29 h 147"/>
                  <a:gd name="T52" fmla="*/ 67 w 106"/>
                  <a:gd name="T53" fmla="*/ 43 h 147"/>
                  <a:gd name="T54" fmla="*/ 71 w 106"/>
                  <a:gd name="T55" fmla="*/ 50 h 147"/>
                  <a:gd name="T56" fmla="*/ 75 w 106"/>
                  <a:gd name="T57" fmla="*/ 52 h 147"/>
                  <a:gd name="T58" fmla="*/ 77 w 106"/>
                  <a:gd name="T59" fmla="*/ 52 h 147"/>
                  <a:gd name="T60" fmla="*/ 81 w 106"/>
                  <a:gd name="T61" fmla="*/ 52 h 147"/>
                  <a:gd name="T62" fmla="*/ 100 w 106"/>
                  <a:gd name="T63" fmla="*/ 49 h 147"/>
                  <a:gd name="T64" fmla="*/ 97 w 106"/>
                  <a:gd name="T65"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47">
                    <a:moveTo>
                      <a:pt x="97" y="36"/>
                    </a:moveTo>
                    <a:cubicBezTo>
                      <a:pt x="97" y="36"/>
                      <a:pt x="97" y="36"/>
                      <a:pt x="97" y="36"/>
                    </a:cubicBezTo>
                    <a:cubicBezTo>
                      <a:pt x="95" y="36"/>
                      <a:pt x="91" y="37"/>
                      <a:pt x="87" y="37"/>
                    </a:cubicBezTo>
                    <a:cubicBezTo>
                      <a:pt x="85" y="38"/>
                      <a:pt x="83" y="38"/>
                      <a:pt x="82" y="38"/>
                    </a:cubicBezTo>
                    <a:cubicBezTo>
                      <a:pt x="81" y="38"/>
                      <a:pt x="81" y="38"/>
                      <a:pt x="80" y="38"/>
                    </a:cubicBezTo>
                    <a:cubicBezTo>
                      <a:pt x="80" y="38"/>
                      <a:pt x="80" y="37"/>
                      <a:pt x="79" y="37"/>
                    </a:cubicBezTo>
                    <a:cubicBezTo>
                      <a:pt x="77" y="32"/>
                      <a:pt x="73" y="25"/>
                      <a:pt x="71" y="19"/>
                    </a:cubicBezTo>
                    <a:cubicBezTo>
                      <a:pt x="69" y="16"/>
                      <a:pt x="68" y="13"/>
                      <a:pt x="67" y="11"/>
                    </a:cubicBezTo>
                    <a:cubicBezTo>
                      <a:pt x="67" y="10"/>
                      <a:pt x="66" y="10"/>
                      <a:pt x="66" y="9"/>
                    </a:cubicBezTo>
                    <a:cubicBezTo>
                      <a:pt x="66" y="8"/>
                      <a:pt x="66" y="8"/>
                      <a:pt x="66" y="8"/>
                    </a:cubicBezTo>
                    <a:cubicBezTo>
                      <a:pt x="65" y="7"/>
                      <a:pt x="65" y="6"/>
                      <a:pt x="64" y="6"/>
                    </a:cubicBezTo>
                    <a:cubicBezTo>
                      <a:pt x="63" y="5"/>
                      <a:pt x="61" y="3"/>
                      <a:pt x="54" y="2"/>
                    </a:cubicBezTo>
                    <a:cubicBezTo>
                      <a:pt x="52" y="1"/>
                      <a:pt x="51" y="0"/>
                      <a:pt x="49" y="0"/>
                    </a:cubicBezTo>
                    <a:cubicBezTo>
                      <a:pt x="49" y="0"/>
                      <a:pt x="49" y="0"/>
                      <a:pt x="49" y="0"/>
                    </a:cubicBezTo>
                    <a:cubicBezTo>
                      <a:pt x="49" y="0"/>
                      <a:pt x="49" y="0"/>
                      <a:pt x="49" y="0"/>
                    </a:cubicBezTo>
                    <a:cubicBezTo>
                      <a:pt x="49" y="4"/>
                      <a:pt x="48" y="12"/>
                      <a:pt x="43" y="22"/>
                    </a:cubicBezTo>
                    <a:cubicBezTo>
                      <a:pt x="42" y="15"/>
                      <a:pt x="41" y="9"/>
                      <a:pt x="41" y="9"/>
                    </a:cubicBezTo>
                    <a:cubicBezTo>
                      <a:pt x="43" y="5"/>
                      <a:pt x="43" y="5"/>
                      <a:pt x="43" y="5"/>
                    </a:cubicBezTo>
                    <a:cubicBezTo>
                      <a:pt x="40" y="2"/>
                      <a:pt x="40" y="2"/>
                      <a:pt x="40" y="2"/>
                    </a:cubicBezTo>
                    <a:cubicBezTo>
                      <a:pt x="38" y="2"/>
                      <a:pt x="38" y="2"/>
                      <a:pt x="38" y="2"/>
                    </a:cubicBezTo>
                    <a:cubicBezTo>
                      <a:pt x="35" y="5"/>
                      <a:pt x="35" y="5"/>
                      <a:pt x="35" y="5"/>
                    </a:cubicBezTo>
                    <a:cubicBezTo>
                      <a:pt x="37" y="9"/>
                      <a:pt x="37" y="9"/>
                      <a:pt x="37" y="9"/>
                    </a:cubicBezTo>
                    <a:cubicBezTo>
                      <a:pt x="36" y="9"/>
                      <a:pt x="35" y="15"/>
                      <a:pt x="35" y="22"/>
                    </a:cubicBezTo>
                    <a:cubicBezTo>
                      <a:pt x="30" y="12"/>
                      <a:pt x="28" y="4"/>
                      <a:pt x="28" y="0"/>
                    </a:cubicBezTo>
                    <a:cubicBezTo>
                      <a:pt x="28" y="0"/>
                      <a:pt x="28" y="0"/>
                      <a:pt x="28" y="0"/>
                    </a:cubicBezTo>
                    <a:cubicBezTo>
                      <a:pt x="28" y="0"/>
                      <a:pt x="28" y="0"/>
                      <a:pt x="28" y="0"/>
                    </a:cubicBezTo>
                    <a:cubicBezTo>
                      <a:pt x="27" y="0"/>
                      <a:pt x="25" y="1"/>
                      <a:pt x="24" y="2"/>
                    </a:cubicBezTo>
                    <a:cubicBezTo>
                      <a:pt x="20" y="3"/>
                      <a:pt x="14" y="5"/>
                      <a:pt x="10" y="7"/>
                    </a:cubicBezTo>
                    <a:cubicBezTo>
                      <a:pt x="8" y="9"/>
                      <a:pt x="2" y="17"/>
                      <a:pt x="0" y="44"/>
                    </a:cubicBezTo>
                    <a:cubicBezTo>
                      <a:pt x="0" y="53"/>
                      <a:pt x="1" y="69"/>
                      <a:pt x="1" y="69"/>
                    </a:cubicBezTo>
                    <a:cubicBezTo>
                      <a:pt x="2" y="73"/>
                      <a:pt x="3" y="77"/>
                      <a:pt x="7" y="77"/>
                    </a:cubicBezTo>
                    <a:cubicBezTo>
                      <a:pt x="12" y="77"/>
                      <a:pt x="14" y="74"/>
                      <a:pt x="14" y="70"/>
                    </a:cubicBezTo>
                    <a:cubicBezTo>
                      <a:pt x="14" y="70"/>
                      <a:pt x="13" y="56"/>
                      <a:pt x="14" y="45"/>
                    </a:cubicBezTo>
                    <a:cubicBezTo>
                      <a:pt x="14" y="36"/>
                      <a:pt x="16" y="23"/>
                      <a:pt x="18" y="23"/>
                    </a:cubicBezTo>
                    <a:cubicBezTo>
                      <a:pt x="18" y="23"/>
                      <a:pt x="18" y="23"/>
                      <a:pt x="18" y="23"/>
                    </a:cubicBezTo>
                    <a:cubicBezTo>
                      <a:pt x="18" y="65"/>
                      <a:pt x="18" y="65"/>
                      <a:pt x="18" y="65"/>
                    </a:cubicBezTo>
                    <a:cubicBezTo>
                      <a:pt x="18" y="67"/>
                      <a:pt x="18" y="69"/>
                      <a:pt x="18" y="70"/>
                    </a:cubicBezTo>
                    <a:cubicBezTo>
                      <a:pt x="18" y="138"/>
                      <a:pt x="18" y="138"/>
                      <a:pt x="18" y="138"/>
                    </a:cubicBezTo>
                    <a:cubicBezTo>
                      <a:pt x="18" y="143"/>
                      <a:pt x="22" y="147"/>
                      <a:pt x="27" y="147"/>
                    </a:cubicBezTo>
                    <a:cubicBezTo>
                      <a:pt x="27" y="147"/>
                      <a:pt x="27" y="147"/>
                      <a:pt x="27" y="147"/>
                    </a:cubicBezTo>
                    <a:cubicBezTo>
                      <a:pt x="27" y="147"/>
                      <a:pt x="27" y="147"/>
                      <a:pt x="27" y="147"/>
                    </a:cubicBezTo>
                    <a:cubicBezTo>
                      <a:pt x="32" y="147"/>
                      <a:pt x="36" y="143"/>
                      <a:pt x="36" y="138"/>
                    </a:cubicBezTo>
                    <a:cubicBezTo>
                      <a:pt x="36" y="77"/>
                      <a:pt x="36" y="77"/>
                      <a:pt x="36" y="77"/>
                    </a:cubicBezTo>
                    <a:cubicBezTo>
                      <a:pt x="41" y="77"/>
                      <a:pt x="41" y="77"/>
                      <a:pt x="41" y="77"/>
                    </a:cubicBezTo>
                    <a:cubicBezTo>
                      <a:pt x="41" y="138"/>
                      <a:pt x="41" y="138"/>
                      <a:pt x="41" y="138"/>
                    </a:cubicBezTo>
                    <a:cubicBezTo>
                      <a:pt x="41" y="143"/>
                      <a:pt x="45" y="147"/>
                      <a:pt x="50" y="147"/>
                    </a:cubicBezTo>
                    <a:cubicBezTo>
                      <a:pt x="50" y="147"/>
                      <a:pt x="50" y="147"/>
                      <a:pt x="50" y="147"/>
                    </a:cubicBezTo>
                    <a:cubicBezTo>
                      <a:pt x="50" y="147"/>
                      <a:pt x="50" y="147"/>
                      <a:pt x="50" y="147"/>
                    </a:cubicBezTo>
                    <a:cubicBezTo>
                      <a:pt x="55" y="147"/>
                      <a:pt x="59" y="143"/>
                      <a:pt x="59" y="138"/>
                    </a:cubicBezTo>
                    <a:cubicBezTo>
                      <a:pt x="59" y="70"/>
                      <a:pt x="59" y="70"/>
                      <a:pt x="59" y="70"/>
                    </a:cubicBezTo>
                    <a:cubicBezTo>
                      <a:pt x="60" y="69"/>
                      <a:pt x="60" y="67"/>
                      <a:pt x="60" y="65"/>
                    </a:cubicBezTo>
                    <a:cubicBezTo>
                      <a:pt x="60" y="29"/>
                      <a:pt x="60" y="29"/>
                      <a:pt x="60" y="29"/>
                    </a:cubicBezTo>
                    <a:cubicBezTo>
                      <a:pt x="60" y="29"/>
                      <a:pt x="60" y="30"/>
                      <a:pt x="61" y="31"/>
                    </a:cubicBezTo>
                    <a:cubicBezTo>
                      <a:pt x="63" y="35"/>
                      <a:pt x="65" y="40"/>
                      <a:pt x="67" y="43"/>
                    </a:cubicBezTo>
                    <a:cubicBezTo>
                      <a:pt x="68" y="45"/>
                      <a:pt x="69" y="46"/>
                      <a:pt x="70" y="48"/>
                    </a:cubicBezTo>
                    <a:cubicBezTo>
                      <a:pt x="70" y="48"/>
                      <a:pt x="71" y="49"/>
                      <a:pt x="71" y="50"/>
                    </a:cubicBezTo>
                    <a:cubicBezTo>
                      <a:pt x="71" y="50"/>
                      <a:pt x="72" y="50"/>
                      <a:pt x="72" y="51"/>
                    </a:cubicBezTo>
                    <a:cubicBezTo>
                      <a:pt x="73" y="51"/>
                      <a:pt x="74" y="52"/>
                      <a:pt x="75" y="52"/>
                    </a:cubicBezTo>
                    <a:cubicBezTo>
                      <a:pt x="75" y="52"/>
                      <a:pt x="75" y="52"/>
                      <a:pt x="75" y="52"/>
                    </a:cubicBezTo>
                    <a:cubicBezTo>
                      <a:pt x="76" y="52"/>
                      <a:pt x="76" y="52"/>
                      <a:pt x="77" y="52"/>
                    </a:cubicBezTo>
                    <a:cubicBezTo>
                      <a:pt x="77" y="53"/>
                      <a:pt x="78" y="53"/>
                      <a:pt x="78" y="53"/>
                    </a:cubicBezTo>
                    <a:cubicBezTo>
                      <a:pt x="79" y="53"/>
                      <a:pt x="80" y="52"/>
                      <a:pt x="81" y="52"/>
                    </a:cubicBezTo>
                    <a:cubicBezTo>
                      <a:pt x="85" y="52"/>
                      <a:pt x="89" y="51"/>
                      <a:pt x="93" y="51"/>
                    </a:cubicBezTo>
                    <a:cubicBezTo>
                      <a:pt x="97" y="50"/>
                      <a:pt x="100" y="49"/>
                      <a:pt x="100" y="49"/>
                    </a:cubicBezTo>
                    <a:cubicBezTo>
                      <a:pt x="104" y="48"/>
                      <a:pt x="106" y="45"/>
                      <a:pt x="106" y="41"/>
                    </a:cubicBezTo>
                    <a:cubicBezTo>
                      <a:pt x="105" y="37"/>
                      <a:pt x="101" y="35"/>
                      <a:pt x="97" y="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2"/>
              <p:cNvSpPr>
                <a:spLocks/>
              </p:cNvSpPr>
              <p:nvPr/>
            </p:nvSpPr>
            <p:spPr bwMode="auto">
              <a:xfrm>
                <a:off x="9771063" y="2613025"/>
                <a:ext cx="219075" cy="339725"/>
              </a:xfrm>
              <a:custGeom>
                <a:avLst/>
                <a:gdLst>
                  <a:gd name="T0" fmla="*/ 33 w 58"/>
                  <a:gd name="T1" fmla="*/ 41 h 90"/>
                  <a:gd name="T2" fmla="*/ 32 w 58"/>
                  <a:gd name="T3" fmla="*/ 40 h 90"/>
                  <a:gd name="T4" fmla="*/ 24 w 58"/>
                  <a:gd name="T5" fmla="*/ 37 h 90"/>
                  <a:gd name="T6" fmla="*/ 23 w 58"/>
                  <a:gd name="T7" fmla="*/ 36 h 90"/>
                  <a:gd name="T8" fmla="*/ 17 w 58"/>
                  <a:gd name="T9" fmla="*/ 32 h 90"/>
                  <a:gd name="T10" fmla="*/ 18 w 58"/>
                  <a:gd name="T11" fmla="*/ 24 h 90"/>
                  <a:gd name="T12" fmla="*/ 28 w 58"/>
                  <a:gd name="T13" fmla="*/ 20 h 90"/>
                  <a:gd name="T14" fmla="*/ 48 w 58"/>
                  <a:gd name="T15" fmla="*/ 27 h 90"/>
                  <a:gd name="T16" fmla="*/ 56 w 58"/>
                  <a:gd name="T17" fmla="*/ 24 h 90"/>
                  <a:gd name="T18" fmla="*/ 56 w 58"/>
                  <a:gd name="T19" fmla="*/ 18 h 90"/>
                  <a:gd name="T20" fmla="*/ 38 w 58"/>
                  <a:gd name="T21" fmla="*/ 10 h 90"/>
                  <a:gd name="T22" fmla="*/ 33 w 58"/>
                  <a:gd name="T23" fmla="*/ 9 h 90"/>
                  <a:gd name="T24" fmla="*/ 33 w 58"/>
                  <a:gd name="T25" fmla="*/ 2 h 90"/>
                  <a:gd name="T26" fmla="*/ 31 w 58"/>
                  <a:gd name="T27" fmla="*/ 0 h 90"/>
                  <a:gd name="T28" fmla="*/ 25 w 58"/>
                  <a:gd name="T29" fmla="*/ 0 h 90"/>
                  <a:gd name="T30" fmla="*/ 23 w 58"/>
                  <a:gd name="T31" fmla="*/ 2 h 90"/>
                  <a:gd name="T32" fmla="*/ 23 w 58"/>
                  <a:gd name="T33" fmla="*/ 9 h 90"/>
                  <a:gd name="T34" fmla="*/ 8 w 58"/>
                  <a:gd name="T35" fmla="*/ 15 h 90"/>
                  <a:gd name="T36" fmla="*/ 4 w 58"/>
                  <a:gd name="T37" fmla="*/ 37 h 90"/>
                  <a:gd name="T38" fmla="*/ 11 w 58"/>
                  <a:gd name="T39" fmla="*/ 45 h 90"/>
                  <a:gd name="T40" fmla="*/ 32 w 58"/>
                  <a:gd name="T41" fmla="*/ 54 h 90"/>
                  <a:gd name="T42" fmla="*/ 35 w 58"/>
                  <a:gd name="T43" fmla="*/ 56 h 90"/>
                  <a:gd name="T44" fmla="*/ 40 w 58"/>
                  <a:gd name="T45" fmla="*/ 60 h 90"/>
                  <a:gd name="T46" fmla="*/ 39 w 58"/>
                  <a:gd name="T47" fmla="*/ 68 h 90"/>
                  <a:gd name="T48" fmla="*/ 30 w 58"/>
                  <a:gd name="T49" fmla="*/ 71 h 90"/>
                  <a:gd name="T50" fmla="*/ 20 w 58"/>
                  <a:gd name="T51" fmla="*/ 69 h 90"/>
                  <a:gd name="T52" fmla="*/ 14 w 58"/>
                  <a:gd name="T53" fmla="*/ 65 h 90"/>
                  <a:gd name="T54" fmla="*/ 13 w 58"/>
                  <a:gd name="T55" fmla="*/ 64 h 90"/>
                  <a:gd name="T56" fmla="*/ 13 w 58"/>
                  <a:gd name="T57" fmla="*/ 64 h 90"/>
                  <a:gd name="T58" fmla="*/ 13 w 58"/>
                  <a:gd name="T59" fmla="*/ 64 h 90"/>
                  <a:gd name="T60" fmla="*/ 13 w 58"/>
                  <a:gd name="T61" fmla="*/ 64 h 90"/>
                  <a:gd name="T62" fmla="*/ 9 w 58"/>
                  <a:gd name="T63" fmla="*/ 62 h 90"/>
                  <a:gd name="T64" fmla="*/ 2 w 58"/>
                  <a:gd name="T65" fmla="*/ 66 h 90"/>
                  <a:gd name="T66" fmla="*/ 2 w 58"/>
                  <a:gd name="T67" fmla="*/ 71 h 90"/>
                  <a:gd name="T68" fmla="*/ 23 w 58"/>
                  <a:gd name="T69" fmla="*/ 82 h 90"/>
                  <a:gd name="T70" fmla="*/ 23 w 58"/>
                  <a:gd name="T71" fmla="*/ 89 h 90"/>
                  <a:gd name="T72" fmla="*/ 25 w 58"/>
                  <a:gd name="T73" fmla="*/ 90 h 90"/>
                  <a:gd name="T74" fmla="*/ 31 w 58"/>
                  <a:gd name="T75" fmla="*/ 90 h 90"/>
                  <a:gd name="T76" fmla="*/ 33 w 58"/>
                  <a:gd name="T77" fmla="*/ 89 h 90"/>
                  <a:gd name="T78" fmla="*/ 33 w 58"/>
                  <a:gd name="T79" fmla="*/ 82 h 90"/>
                  <a:gd name="T80" fmla="*/ 49 w 58"/>
                  <a:gd name="T81" fmla="*/ 77 h 90"/>
                  <a:gd name="T82" fmla="*/ 55 w 58"/>
                  <a:gd name="T83" fmla="*/ 56 h 90"/>
                  <a:gd name="T84" fmla="*/ 33 w 58"/>
                  <a:gd name="T85"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90">
                    <a:moveTo>
                      <a:pt x="33" y="41"/>
                    </a:moveTo>
                    <a:cubicBezTo>
                      <a:pt x="32" y="40"/>
                      <a:pt x="32" y="40"/>
                      <a:pt x="32" y="40"/>
                    </a:cubicBezTo>
                    <a:cubicBezTo>
                      <a:pt x="29" y="39"/>
                      <a:pt x="25" y="37"/>
                      <a:pt x="24" y="37"/>
                    </a:cubicBezTo>
                    <a:cubicBezTo>
                      <a:pt x="24" y="37"/>
                      <a:pt x="23" y="36"/>
                      <a:pt x="23" y="36"/>
                    </a:cubicBezTo>
                    <a:cubicBezTo>
                      <a:pt x="20" y="35"/>
                      <a:pt x="19" y="34"/>
                      <a:pt x="17" y="32"/>
                    </a:cubicBezTo>
                    <a:cubicBezTo>
                      <a:pt x="15" y="29"/>
                      <a:pt x="16" y="26"/>
                      <a:pt x="18" y="24"/>
                    </a:cubicBezTo>
                    <a:cubicBezTo>
                      <a:pt x="21" y="21"/>
                      <a:pt x="25" y="20"/>
                      <a:pt x="28" y="20"/>
                    </a:cubicBezTo>
                    <a:cubicBezTo>
                      <a:pt x="30" y="20"/>
                      <a:pt x="38" y="19"/>
                      <a:pt x="48" y="27"/>
                    </a:cubicBezTo>
                    <a:cubicBezTo>
                      <a:pt x="50" y="29"/>
                      <a:pt x="54" y="26"/>
                      <a:pt x="56" y="24"/>
                    </a:cubicBezTo>
                    <a:cubicBezTo>
                      <a:pt x="57" y="22"/>
                      <a:pt x="57" y="20"/>
                      <a:pt x="56" y="18"/>
                    </a:cubicBezTo>
                    <a:cubicBezTo>
                      <a:pt x="53" y="14"/>
                      <a:pt x="43" y="11"/>
                      <a:pt x="38" y="10"/>
                    </a:cubicBezTo>
                    <a:cubicBezTo>
                      <a:pt x="37" y="9"/>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2"/>
                      <a:pt x="8" y="15"/>
                    </a:cubicBezTo>
                    <a:cubicBezTo>
                      <a:pt x="2" y="21"/>
                      <a:pt x="0" y="30"/>
                      <a:pt x="4" y="37"/>
                    </a:cubicBezTo>
                    <a:cubicBezTo>
                      <a:pt x="5" y="40"/>
                      <a:pt x="8" y="43"/>
                      <a:pt x="11" y="45"/>
                    </a:cubicBezTo>
                    <a:cubicBezTo>
                      <a:pt x="14" y="46"/>
                      <a:pt x="26" y="52"/>
                      <a:pt x="32" y="54"/>
                    </a:cubicBezTo>
                    <a:cubicBezTo>
                      <a:pt x="35" y="56"/>
                      <a:pt x="35" y="56"/>
                      <a:pt x="35" y="56"/>
                    </a:cubicBezTo>
                    <a:cubicBezTo>
                      <a:pt x="37" y="57"/>
                      <a:pt x="39" y="58"/>
                      <a:pt x="40" y="60"/>
                    </a:cubicBezTo>
                    <a:cubicBezTo>
                      <a:pt x="42" y="63"/>
                      <a:pt x="41" y="66"/>
                      <a:pt x="39" y="68"/>
                    </a:cubicBezTo>
                    <a:cubicBezTo>
                      <a:pt x="37" y="70"/>
                      <a:pt x="34" y="71"/>
                      <a:pt x="30" y="71"/>
                    </a:cubicBezTo>
                    <a:cubicBezTo>
                      <a:pt x="27" y="71"/>
                      <a:pt x="24" y="70"/>
                      <a:pt x="20" y="69"/>
                    </a:cubicBezTo>
                    <a:cubicBezTo>
                      <a:pt x="18" y="68"/>
                      <a:pt x="16" y="67"/>
                      <a:pt x="14" y="65"/>
                    </a:cubicBezTo>
                    <a:cubicBezTo>
                      <a:pt x="14" y="65"/>
                      <a:pt x="13" y="65"/>
                      <a:pt x="13" y="64"/>
                    </a:cubicBezTo>
                    <a:cubicBezTo>
                      <a:pt x="13" y="64"/>
                      <a:pt x="13" y="64"/>
                      <a:pt x="13" y="64"/>
                    </a:cubicBezTo>
                    <a:cubicBezTo>
                      <a:pt x="13" y="64"/>
                      <a:pt x="13" y="64"/>
                      <a:pt x="13" y="64"/>
                    </a:cubicBezTo>
                    <a:cubicBezTo>
                      <a:pt x="13" y="64"/>
                      <a:pt x="13" y="64"/>
                      <a:pt x="13" y="64"/>
                    </a:cubicBezTo>
                    <a:cubicBezTo>
                      <a:pt x="12" y="62"/>
                      <a:pt x="10" y="62"/>
                      <a:pt x="9" y="62"/>
                    </a:cubicBezTo>
                    <a:cubicBezTo>
                      <a:pt x="6" y="62"/>
                      <a:pt x="3" y="64"/>
                      <a:pt x="2" y="66"/>
                    </a:cubicBezTo>
                    <a:cubicBezTo>
                      <a:pt x="1" y="68"/>
                      <a:pt x="1" y="70"/>
                      <a:pt x="2" y="71"/>
                    </a:cubicBezTo>
                    <a:cubicBezTo>
                      <a:pt x="6" y="77"/>
                      <a:pt x="14" y="81"/>
                      <a:pt x="23" y="82"/>
                    </a:cubicBezTo>
                    <a:cubicBezTo>
                      <a:pt x="23" y="89"/>
                      <a:pt x="23" y="89"/>
                      <a:pt x="23" y="89"/>
                    </a:cubicBezTo>
                    <a:cubicBezTo>
                      <a:pt x="23" y="90"/>
                      <a:pt x="24" y="90"/>
                      <a:pt x="25" y="90"/>
                    </a:cubicBezTo>
                    <a:cubicBezTo>
                      <a:pt x="31" y="90"/>
                      <a:pt x="31" y="90"/>
                      <a:pt x="31" y="90"/>
                    </a:cubicBezTo>
                    <a:cubicBezTo>
                      <a:pt x="32" y="90"/>
                      <a:pt x="33" y="90"/>
                      <a:pt x="33" y="89"/>
                    </a:cubicBezTo>
                    <a:cubicBezTo>
                      <a:pt x="33" y="82"/>
                      <a:pt x="33" y="82"/>
                      <a:pt x="33" y="82"/>
                    </a:cubicBezTo>
                    <a:cubicBezTo>
                      <a:pt x="40" y="82"/>
                      <a:pt x="46" y="80"/>
                      <a:pt x="49" y="77"/>
                    </a:cubicBezTo>
                    <a:cubicBezTo>
                      <a:pt x="55" y="72"/>
                      <a:pt x="58" y="63"/>
                      <a:pt x="55" y="56"/>
                    </a:cubicBezTo>
                    <a:cubicBezTo>
                      <a:pt x="52" y="48"/>
                      <a:pt x="41" y="44"/>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 name="组合 7"/>
          <p:cNvGrpSpPr/>
          <p:nvPr/>
        </p:nvGrpSpPr>
        <p:grpSpPr>
          <a:xfrm>
            <a:off x="6852713" y="2199075"/>
            <a:ext cx="1261239" cy="1261627"/>
            <a:chOff x="6497531" y="1868011"/>
            <a:chExt cx="1196276" cy="1196274"/>
          </a:xfrm>
        </p:grpSpPr>
        <p:sp>
          <p:nvSpPr>
            <p:cNvPr id="18" name="Teardrop 40"/>
            <p:cNvSpPr/>
            <p:nvPr/>
          </p:nvSpPr>
          <p:spPr>
            <a:xfrm>
              <a:off x="6497531" y="1868011"/>
              <a:ext cx="1196276" cy="1196274"/>
            </a:xfrm>
            <a:prstGeom prst="teardrop">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0"/>
            <p:cNvGrpSpPr>
              <a:grpSpLocks noChangeAspect="1"/>
            </p:cNvGrpSpPr>
            <p:nvPr/>
          </p:nvGrpSpPr>
          <p:grpSpPr bwMode="auto">
            <a:xfrm>
              <a:off x="6803608" y="2159197"/>
              <a:ext cx="671337" cy="481838"/>
              <a:chOff x="3670" y="2036"/>
              <a:chExt cx="581" cy="417"/>
            </a:xfrm>
          </p:grpSpPr>
          <p:sp>
            <p:nvSpPr>
              <p:cNvPr id="50" name="Oval 31"/>
              <p:cNvSpPr>
                <a:spLocks noChangeArrowheads="1"/>
              </p:cNvSpPr>
              <p:nvPr/>
            </p:nvSpPr>
            <p:spPr bwMode="auto">
              <a:xfrm>
                <a:off x="3919" y="2251"/>
                <a:ext cx="82" cy="82"/>
              </a:xfrm>
              <a:prstGeom prst="ellipse">
                <a:avLst/>
              </a:pr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32"/>
              <p:cNvSpPr>
                <a:spLocks/>
              </p:cNvSpPr>
              <p:nvPr/>
            </p:nvSpPr>
            <p:spPr bwMode="auto">
              <a:xfrm>
                <a:off x="3887" y="2337"/>
                <a:ext cx="147" cy="116"/>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Oval 33"/>
              <p:cNvSpPr>
                <a:spLocks noChangeArrowheads="1"/>
              </p:cNvSpPr>
              <p:nvPr/>
            </p:nvSpPr>
            <p:spPr bwMode="auto">
              <a:xfrm>
                <a:off x="3707" y="2251"/>
                <a:ext cx="77" cy="82"/>
              </a:xfrm>
              <a:prstGeom prst="ellipse">
                <a:avLst/>
              </a:pr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34"/>
              <p:cNvSpPr>
                <a:spLocks/>
              </p:cNvSpPr>
              <p:nvPr/>
            </p:nvSpPr>
            <p:spPr bwMode="auto">
              <a:xfrm>
                <a:off x="3670" y="2337"/>
                <a:ext cx="151" cy="116"/>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Oval 35"/>
              <p:cNvSpPr>
                <a:spLocks noChangeArrowheads="1"/>
              </p:cNvSpPr>
              <p:nvPr/>
            </p:nvSpPr>
            <p:spPr bwMode="auto">
              <a:xfrm>
                <a:off x="4136" y="2251"/>
                <a:ext cx="78" cy="82"/>
              </a:xfrm>
              <a:prstGeom prst="ellipse">
                <a:avLst/>
              </a:pr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36"/>
              <p:cNvSpPr>
                <a:spLocks/>
              </p:cNvSpPr>
              <p:nvPr/>
            </p:nvSpPr>
            <p:spPr bwMode="auto">
              <a:xfrm>
                <a:off x="4099" y="2337"/>
                <a:ext cx="152" cy="116"/>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37"/>
              <p:cNvSpPr>
                <a:spLocks noChangeArrowheads="1"/>
              </p:cNvSpPr>
              <p:nvPr/>
            </p:nvSpPr>
            <p:spPr bwMode="auto">
              <a:xfrm>
                <a:off x="3813" y="2036"/>
                <a:ext cx="82" cy="82"/>
              </a:xfrm>
              <a:prstGeom prst="ellipse">
                <a:avLst/>
              </a:pr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38"/>
              <p:cNvSpPr>
                <a:spLocks/>
              </p:cNvSpPr>
              <p:nvPr/>
            </p:nvSpPr>
            <p:spPr bwMode="auto">
              <a:xfrm>
                <a:off x="3776" y="2123"/>
                <a:ext cx="152" cy="115"/>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Oval 39"/>
              <p:cNvSpPr>
                <a:spLocks noChangeArrowheads="1"/>
              </p:cNvSpPr>
              <p:nvPr/>
            </p:nvSpPr>
            <p:spPr bwMode="auto">
              <a:xfrm>
                <a:off x="4026" y="2036"/>
                <a:ext cx="82" cy="82"/>
              </a:xfrm>
              <a:prstGeom prst="ellipse">
                <a:avLst/>
              </a:pr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40"/>
              <p:cNvSpPr>
                <a:spLocks/>
              </p:cNvSpPr>
              <p:nvPr/>
            </p:nvSpPr>
            <p:spPr bwMode="auto">
              <a:xfrm>
                <a:off x="3993" y="2123"/>
                <a:ext cx="151" cy="115"/>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chemeClr val="accent3"/>
              </a:solidFill>
              <a:ln>
                <a:solidFill>
                  <a:schemeClr val="accent3"/>
                </a:solidFill>
              </a:ln>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8"/>
          <p:cNvGrpSpPr/>
          <p:nvPr/>
        </p:nvGrpSpPr>
        <p:grpSpPr>
          <a:xfrm>
            <a:off x="9153220" y="3101474"/>
            <a:ext cx="1261239" cy="1261627"/>
            <a:chOff x="8679545" y="2723665"/>
            <a:chExt cx="1196276" cy="1196274"/>
          </a:xfrm>
        </p:grpSpPr>
        <p:sp>
          <p:nvSpPr>
            <p:cNvPr id="19" name="Teardrop 40"/>
            <p:cNvSpPr/>
            <p:nvPr/>
          </p:nvSpPr>
          <p:spPr>
            <a:xfrm>
              <a:off x="8679545" y="2723665"/>
              <a:ext cx="1196276" cy="1196274"/>
            </a:xfrm>
            <a:prstGeom prst="teardrop">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59"/>
            <p:cNvGrpSpPr/>
            <p:nvPr/>
          </p:nvGrpSpPr>
          <p:grpSpPr>
            <a:xfrm>
              <a:off x="9098807" y="3037776"/>
              <a:ext cx="433949" cy="491850"/>
              <a:chOff x="2471074" y="6170447"/>
              <a:chExt cx="1106488" cy="1254125"/>
            </a:xfrm>
            <a:solidFill>
              <a:schemeClr val="bg1"/>
            </a:solidFill>
          </p:grpSpPr>
          <p:sp>
            <p:nvSpPr>
              <p:cNvPr id="61" name="Freeform 11"/>
              <p:cNvSpPr>
                <a:spLocks/>
              </p:cNvSpPr>
              <p:nvPr/>
            </p:nvSpPr>
            <p:spPr bwMode="auto">
              <a:xfrm>
                <a:off x="2471074" y="6843547"/>
                <a:ext cx="1106488" cy="581025"/>
              </a:xfrm>
              <a:custGeom>
                <a:avLst/>
                <a:gdLst>
                  <a:gd name="T0" fmla="*/ 0 w 38"/>
                  <a:gd name="T1" fmla="*/ 9 h 19"/>
                  <a:gd name="T2" fmla="*/ 4 w 38"/>
                  <a:gd name="T3" fmla="*/ 2 h 19"/>
                  <a:gd name="T4" fmla="*/ 12 w 38"/>
                  <a:gd name="T5" fmla="*/ 0 h 19"/>
                  <a:gd name="T6" fmla="*/ 19 w 38"/>
                  <a:gd name="T7" fmla="*/ 17 h 19"/>
                  <a:gd name="T8" fmla="*/ 26 w 38"/>
                  <a:gd name="T9" fmla="*/ 0 h 19"/>
                  <a:gd name="T10" fmla="*/ 34 w 38"/>
                  <a:gd name="T11" fmla="*/ 2 h 19"/>
                  <a:gd name="T12" fmla="*/ 38 w 38"/>
                  <a:gd name="T13" fmla="*/ 9 h 19"/>
                  <a:gd name="T14" fmla="*/ 38 w 38"/>
                  <a:gd name="T15" fmla="*/ 19 h 19"/>
                  <a:gd name="T16" fmla="*/ 19 w 38"/>
                  <a:gd name="T17" fmla="*/ 19 h 19"/>
                  <a:gd name="T18" fmla="*/ 0 w 38"/>
                  <a:gd name="T19" fmla="*/ 19 h 19"/>
                  <a:gd name="T20" fmla="*/ 0 w 3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9">
                    <a:moveTo>
                      <a:pt x="0" y="9"/>
                    </a:moveTo>
                    <a:cubicBezTo>
                      <a:pt x="0" y="6"/>
                      <a:pt x="1" y="3"/>
                      <a:pt x="4" y="2"/>
                    </a:cubicBezTo>
                    <a:cubicBezTo>
                      <a:pt x="12" y="0"/>
                      <a:pt x="12" y="0"/>
                      <a:pt x="12" y="0"/>
                    </a:cubicBezTo>
                    <a:cubicBezTo>
                      <a:pt x="19" y="17"/>
                      <a:pt x="19" y="17"/>
                      <a:pt x="19" y="17"/>
                    </a:cubicBezTo>
                    <a:cubicBezTo>
                      <a:pt x="26" y="0"/>
                      <a:pt x="26" y="0"/>
                      <a:pt x="26" y="0"/>
                    </a:cubicBezTo>
                    <a:cubicBezTo>
                      <a:pt x="34" y="2"/>
                      <a:pt x="34" y="2"/>
                      <a:pt x="34" y="2"/>
                    </a:cubicBezTo>
                    <a:cubicBezTo>
                      <a:pt x="36" y="3"/>
                      <a:pt x="38" y="6"/>
                      <a:pt x="38" y="9"/>
                    </a:cubicBezTo>
                    <a:cubicBezTo>
                      <a:pt x="38" y="19"/>
                      <a:pt x="38" y="19"/>
                      <a:pt x="38" y="19"/>
                    </a:cubicBezTo>
                    <a:cubicBezTo>
                      <a:pt x="19" y="19"/>
                      <a:pt x="19" y="19"/>
                      <a:pt x="19" y="19"/>
                    </a:cubicBezTo>
                    <a:cubicBezTo>
                      <a:pt x="0" y="19"/>
                      <a:pt x="0" y="19"/>
                      <a:pt x="0" y="19"/>
                    </a:cubicBezTo>
                    <a:cubicBezTo>
                      <a:pt x="0" y="9"/>
                      <a:pt x="0" y="9"/>
                      <a:pt x="0" y="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a:spLocks/>
              </p:cNvSpPr>
              <p:nvPr/>
            </p:nvSpPr>
            <p:spPr bwMode="auto">
              <a:xfrm>
                <a:off x="2761587" y="6170447"/>
                <a:ext cx="495300" cy="611188"/>
              </a:xfrm>
              <a:custGeom>
                <a:avLst/>
                <a:gdLst>
                  <a:gd name="T0" fmla="*/ 9 w 17"/>
                  <a:gd name="T1" fmla="*/ 20 h 20"/>
                  <a:gd name="T2" fmla="*/ 3 w 17"/>
                  <a:gd name="T3" fmla="*/ 16 h 20"/>
                  <a:gd name="T4" fmla="*/ 1 w 17"/>
                  <a:gd name="T5" fmla="*/ 6 h 20"/>
                  <a:gd name="T6" fmla="*/ 9 w 17"/>
                  <a:gd name="T7" fmla="*/ 0 h 20"/>
                  <a:gd name="T8" fmla="*/ 16 w 17"/>
                  <a:gd name="T9" fmla="*/ 6 h 20"/>
                  <a:gd name="T10" fmla="*/ 15 w 17"/>
                  <a:gd name="T11" fmla="*/ 16 h 20"/>
                  <a:gd name="T12" fmla="*/ 9 w 1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7" h="20">
                    <a:moveTo>
                      <a:pt x="9" y="20"/>
                    </a:moveTo>
                    <a:cubicBezTo>
                      <a:pt x="6" y="20"/>
                      <a:pt x="4" y="18"/>
                      <a:pt x="3" y="16"/>
                    </a:cubicBezTo>
                    <a:cubicBezTo>
                      <a:pt x="1" y="13"/>
                      <a:pt x="0" y="9"/>
                      <a:pt x="1" y="6"/>
                    </a:cubicBezTo>
                    <a:cubicBezTo>
                      <a:pt x="2" y="3"/>
                      <a:pt x="4" y="0"/>
                      <a:pt x="9" y="0"/>
                    </a:cubicBezTo>
                    <a:cubicBezTo>
                      <a:pt x="13" y="0"/>
                      <a:pt x="16" y="3"/>
                      <a:pt x="16" y="6"/>
                    </a:cubicBezTo>
                    <a:cubicBezTo>
                      <a:pt x="17" y="9"/>
                      <a:pt x="16" y="13"/>
                      <a:pt x="15" y="16"/>
                    </a:cubicBezTo>
                    <a:cubicBezTo>
                      <a:pt x="13" y="18"/>
                      <a:pt x="11" y="20"/>
                      <a:pt x="9" y="2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3"/>
              <p:cNvSpPr>
                <a:spLocks/>
              </p:cNvSpPr>
              <p:nvPr/>
            </p:nvSpPr>
            <p:spPr bwMode="auto">
              <a:xfrm>
                <a:off x="2936212" y="6965785"/>
                <a:ext cx="174625" cy="396875"/>
              </a:xfrm>
              <a:custGeom>
                <a:avLst/>
                <a:gdLst>
                  <a:gd name="T0" fmla="*/ 37 w 110"/>
                  <a:gd name="T1" fmla="*/ 0 h 250"/>
                  <a:gd name="T2" fmla="*/ 74 w 110"/>
                  <a:gd name="T3" fmla="*/ 0 h 250"/>
                  <a:gd name="T4" fmla="*/ 110 w 110"/>
                  <a:gd name="T5" fmla="*/ 250 h 250"/>
                  <a:gd name="T6" fmla="*/ 0 w 110"/>
                  <a:gd name="T7" fmla="*/ 250 h 250"/>
                  <a:gd name="T8" fmla="*/ 37 w 110"/>
                  <a:gd name="T9" fmla="*/ 0 h 250"/>
                  <a:gd name="T10" fmla="*/ 37 w 110"/>
                  <a:gd name="T11" fmla="*/ 0 h 250"/>
                </a:gdLst>
                <a:ahLst/>
                <a:cxnLst>
                  <a:cxn ang="0">
                    <a:pos x="T0" y="T1"/>
                  </a:cxn>
                  <a:cxn ang="0">
                    <a:pos x="T2" y="T3"/>
                  </a:cxn>
                  <a:cxn ang="0">
                    <a:pos x="T4" y="T5"/>
                  </a:cxn>
                  <a:cxn ang="0">
                    <a:pos x="T6" y="T7"/>
                  </a:cxn>
                  <a:cxn ang="0">
                    <a:pos x="T8" y="T9"/>
                  </a:cxn>
                  <a:cxn ang="0">
                    <a:pos x="T10" y="T11"/>
                  </a:cxn>
                </a:cxnLst>
                <a:rect l="0" t="0" r="r" b="b"/>
                <a:pathLst>
                  <a:path w="110" h="250">
                    <a:moveTo>
                      <a:pt x="37" y="0"/>
                    </a:moveTo>
                    <a:lnTo>
                      <a:pt x="74" y="0"/>
                    </a:lnTo>
                    <a:lnTo>
                      <a:pt x="110" y="250"/>
                    </a:lnTo>
                    <a:lnTo>
                      <a:pt x="0" y="250"/>
                    </a:lnTo>
                    <a:lnTo>
                      <a:pt x="37" y="0"/>
                    </a:lnTo>
                    <a:lnTo>
                      <a:pt x="3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Oval 14"/>
              <p:cNvSpPr>
                <a:spLocks noChangeArrowheads="1"/>
              </p:cNvSpPr>
              <p:nvPr/>
            </p:nvSpPr>
            <p:spPr bwMode="auto">
              <a:xfrm>
                <a:off x="2936212" y="6843547"/>
                <a:ext cx="146050" cy="152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41" tIns="64270" rIns="128541" bIns="64270" numCol="1" anchor="t" anchorCtr="0" compatLnSpc="1">
                <a:prstTxWarp prst="textNoShape">
                  <a:avLst/>
                </a:prstTxWarp>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5" name="文本框 64"/>
          <p:cNvSpPr txBox="1"/>
          <p:nvPr/>
        </p:nvSpPr>
        <p:spPr>
          <a:xfrm>
            <a:off x="1910101" y="4060821"/>
            <a:ext cx="2143010" cy="1390009"/>
          </a:xfrm>
          <a:prstGeom prst="rect">
            <a:avLst/>
          </a:prstGeom>
          <a:noFill/>
        </p:spPr>
        <p:txBody>
          <a:bodyPr wrap="square" lIns="96406" tIns="48203" rIns="96406" bIns="48203" rtlCol="0">
            <a:spAutoFit/>
          </a:bodyPr>
          <a:lstStyle/>
          <a:p>
            <a:pPr algn="just">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请在此添加相关文字内容添加标题添加标题</a:t>
            </a: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文本框 65"/>
          <p:cNvSpPr txBox="1"/>
          <p:nvPr/>
        </p:nvSpPr>
        <p:spPr>
          <a:xfrm>
            <a:off x="6614535" y="4060821"/>
            <a:ext cx="2143010" cy="1390009"/>
          </a:xfrm>
          <a:prstGeom prst="rect">
            <a:avLst/>
          </a:prstGeom>
          <a:noFill/>
        </p:spPr>
        <p:txBody>
          <a:bodyPr wrap="square" lIns="96406" tIns="48203" rIns="96406" bIns="48203" rtlCol="0">
            <a:spAutoFit/>
          </a:bodyPr>
          <a:lstStyle/>
          <a:p>
            <a:pPr algn="just">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请在此添加相关文字内容添加标题添加标题</a:t>
            </a: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66"/>
          <p:cNvSpPr txBox="1"/>
          <p:nvPr/>
        </p:nvSpPr>
        <p:spPr>
          <a:xfrm>
            <a:off x="4270043" y="4963221"/>
            <a:ext cx="2143010" cy="1390009"/>
          </a:xfrm>
          <a:prstGeom prst="rect">
            <a:avLst/>
          </a:prstGeom>
          <a:noFill/>
        </p:spPr>
        <p:txBody>
          <a:bodyPr wrap="square" lIns="96406" tIns="48203" rIns="96406" bIns="48203" rtlCol="0">
            <a:spAutoFit/>
          </a:bodyPr>
          <a:lstStyle/>
          <a:p>
            <a:pPr algn="just">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请在此添加相关文字内容添加标题添加标题</a:t>
            </a: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文本框 67"/>
          <p:cNvSpPr txBox="1"/>
          <p:nvPr/>
        </p:nvSpPr>
        <p:spPr>
          <a:xfrm>
            <a:off x="8861586" y="4963221"/>
            <a:ext cx="2143010" cy="1390009"/>
          </a:xfrm>
          <a:prstGeom prst="rect">
            <a:avLst/>
          </a:prstGeom>
          <a:noFill/>
        </p:spPr>
        <p:txBody>
          <a:bodyPr wrap="square" lIns="96406" tIns="48203" rIns="96406" bIns="48203" rtlCol="0">
            <a:spAutoFit/>
          </a:bodyPr>
          <a:lstStyle/>
          <a:p>
            <a:pPr algn="just">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请在此添加相关文字内容添加标题添加标题</a:t>
            </a: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6833573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75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5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25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25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ppt_x"/>
                                          </p:val>
                                        </p:tav>
                                        <p:tav tm="100000">
                                          <p:val>
                                            <p:strVal val="#ppt_x"/>
                                          </p:val>
                                        </p:tav>
                                      </p:tavLst>
                                    </p:anim>
                                    <p:anim calcmode="lin" valueType="num">
                                      <p:cBhvr additive="base">
                                        <p:cTn id="40" dur="500" fill="hold"/>
                                        <p:tgtEl>
                                          <p:spTgt spid="6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150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75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750"/>
                                  </p:stCondLst>
                                  <p:childTnLst>
                                    <p:set>
                                      <p:cBhvr>
                                        <p:cTn id="50" dur="1" fill="hold">
                                          <p:stCondLst>
                                            <p:cond delay="0"/>
                                          </p:stCondLst>
                                        </p:cTn>
                                        <p:tgtEl>
                                          <p:spTgt spid="68"/>
                                        </p:tgtEl>
                                        <p:attrNameLst>
                                          <p:attrName>style.visibility</p:attrName>
                                        </p:attrNameLst>
                                      </p:cBhvr>
                                      <p:to>
                                        <p:strVal val="visible"/>
                                      </p:to>
                                    </p:set>
                                    <p:anim calcmode="lin" valueType="num">
                                      <p:cBhvr additive="base">
                                        <p:cTn id="51" dur="500" fill="hold"/>
                                        <p:tgtEl>
                                          <p:spTgt spid="68"/>
                                        </p:tgtEl>
                                        <p:attrNameLst>
                                          <p:attrName>ppt_x</p:attrName>
                                        </p:attrNameLst>
                                      </p:cBhvr>
                                      <p:tavLst>
                                        <p:tav tm="0">
                                          <p:val>
                                            <p:strVal val="#ppt_x"/>
                                          </p:val>
                                        </p:tav>
                                        <p:tav tm="100000">
                                          <p:val>
                                            <p:strVal val="#ppt_x"/>
                                          </p:val>
                                        </p:tav>
                                      </p:tavLst>
                                    </p:anim>
                                    <p:anim calcmode="lin" valueType="num">
                                      <p:cBhvr additive="base">
                                        <p:cTn id="5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6" grpId="0"/>
      <p:bldP spid="38" grpId="0"/>
      <p:bldP spid="65" grpId="0"/>
      <p:bldP spid="66" grpId="0"/>
      <p:bldP spid="67"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8"/>
          <p:cNvSpPr/>
          <p:nvPr/>
        </p:nvSpPr>
        <p:spPr>
          <a:xfrm>
            <a:off x="2386673" y="2088818"/>
            <a:ext cx="3400033" cy="110948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9926" tIns="73784" rIns="73784" bIns="73786" numCol="1" spcCol="903" anchor="ctr" anchorCtr="0">
            <a:noAutofit/>
          </a:bodyPr>
          <a:lstStyle/>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a:off x="2386673" y="3513661"/>
            <a:ext cx="3400033" cy="110948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9926" tIns="73786" rIns="73784" bIns="73784" numCol="1" spcCol="903" anchor="ctr" anchorCtr="0">
            <a:noAutofit/>
          </a:bodyPr>
          <a:lstStyle/>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2"/>
          <p:cNvSpPr/>
          <p:nvPr/>
        </p:nvSpPr>
        <p:spPr>
          <a:xfrm>
            <a:off x="2386673" y="4938504"/>
            <a:ext cx="3400033" cy="110948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9926" tIns="73786" rIns="73784" bIns="73784" numCol="1" spcCol="903" anchor="ctr" anchorCtr="0">
            <a:noAutofit/>
          </a:bodyPr>
          <a:lstStyle/>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flipH="1">
            <a:off x="7072045" y="2088818"/>
            <a:ext cx="3400033" cy="110948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9926" tIns="73784" rIns="73784" bIns="73786" numCol="1" spcCol="903" anchor="ctr" anchorCtr="0">
            <a:noAutofit/>
          </a:bodyPr>
          <a:lstStyle/>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2"/>
          <p:cNvSpPr/>
          <p:nvPr/>
        </p:nvSpPr>
        <p:spPr>
          <a:xfrm flipH="1">
            <a:off x="7072045" y="3513661"/>
            <a:ext cx="3400033" cy="110948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9926" tIns="73786" rIns="73784" bIns="73784" numCol="1" spcCol="903" anchor="ctr" anchorCtr="0">
            <a:noAutofit/>
          </a:bodyPr>
          <a:lstStyle/>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a:xfrm flipH="1">
            <a:off x="7072045" y="4938504"/>
            <a:ext cx="3400033" cy="110948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9926" tIns="73786" rIns="73784" bIns="73784" numCol="1" spcCol="903" anchor="ctr" anchorCtr="0">
            <a:noAutofit/>
          </a:bodyPr>
          <a:lstStyle/>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a:p>
            <a:pPr marL="321306" lvl="1" indent="-321306" defTabSz="1374481">
              <a:lnSpc>
                <a:spcPct val="120000"/>
              </a:lnSpc>
              <a:spcAft>
                <a:spcPct val="15000"/>
              </a:spcAft>
              <a:buChar char="••"/>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Left-Right Arrow 61"/>
          <p:cNvSpPr/>
          <p:nvPr/>
        </p:nvSpPr>
        <p:spPr>
          <a:xfrm>
            <a:off x="5948508" y="2441979"/>
            <a:ext cx="1018312" cy="403160"/>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1" rIns="91403" bIns="45701" rtlCol="0" anchor="ctr"/>
          <a:lstStyle/>
          <a:p>
            <a:pPr algn="ct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Left-Right Arrow 65"/>
          <p:cNvSpPr/>
          <p:nvPr/>
        </p:nvSpPr>
        <p:spPr>
          <a:xfrm>
            <a:off x="5948508" y="3866821"/>
            <a:ext cx="1018312" cy="403160"/>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1" rIns="91403" bIns="45701" rtlCol="0" anchor="ctr"/>
          <a:lstStyle/>
          <a:p>
            <a:pPr algn="ct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Left-Right Arrow 66"/>
          <p:cNvSpPr/>
          <p:nvPr/>
        </p:nvSpPr>
        <p:spPr>
          <a:xfrm>
            <a:off x="5948508" y="5291664"/>
            <a:ext cx="1018312" cy="403160"/>
          </a:xfrm>
          <a:prstGeom prst="leftRightArrow">
            <a:avLst>
              <a:gd name="adj1" fmla="val 50000"/>
              <a:gd name="adj2" fmla="val 650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1" rIns="91403" bIns="45701" rtlCol="0" anchor="ctr"/>
          <a:lstStyle/>
          <a:p>
            <a:pPr algn="ct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a:spLocks/>
          </p:cNvSpPr>
          <p:nvPr/>
        </p:nvSpPr>
        <p:spPr>
          <a:xfrm>
            <a:off x="3103440" y="2104157"/>
            <a:ext cx="2361935" cy="129721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30">
              <a:lnSpc>
                <a:spcPct val="150000"/>
              </a:lnSpc>
              <a:spcBef>
                <a:spcPct val="20000"/>
              </a:spcBef>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r>
              <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1285230">
              <a:lnSpc>
                <a:spcPct val="150000"/>
              </a:lnSpc>
              <a:spcBef>
                <a:spcPct val="20000"/>
              </a:spcBef>
              <a:defRPr/>
            </a:pPr>
            <a:endPar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45"/>
          <p:cNvSpPr>
            <a:spLocks noEditPoints="1"/>
          </p:cNvSpPr>
          <p:nvPr/>
        </p:nvSpPr>
        <p:spPr bwMode="auto">
          <a:xfrm>
            <a:off x="2546590" y="2460708"/>
            <a:ext cx="437116" cy="43719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8527" tIns="64263" rIns="128527" bIns="64263" numCol="1" anchor="t" anchorCtr="0" compatLnSpc="1">
            <a:prstTxWarp prst="textNoShape">
              <a:avLst/>
            </a:prstTxWarp>
          </a:bodyPr>
          <a:lstStyle/>
          <a:p>
            <a:pP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
          <p:cNvSpPr txBox="1">
            <a:spLocks/>
          </p:cNvSpPr>
          <p:nvPr/>
        </p:nvSpPr>
        <p:spPr>
          <a:xfrm>
            <a:off x="3103440" y="3524382"/>
            <a:ext cx="2361935" cy="129721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30">
              <a:lnSpc>
                <a:spcPct val="150000"/>
              </a:lnSpc>
              <a:spcBef>
                <a:spcPct val="20000"/>
              </a:spcBef>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r>
              <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1285230">
              <a:lnSpc>
                <a:spcPct val="150000"/>
              </a:lnSpc>
              <a:spcBef>
                <a:spcPct val="20000"/>
              </a:spcBef>
              <a:defRPr/>
            </a:pPr>
            <a:endParaRPr lang="en-US" altLang="zh-CN"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45"/>
          <p:cNvSpPr>
            <a:spLocks noEditPoints="1"/>
          </p:cNvSpPr>
          <p:nvPr/>
        </p:nvSpPr>
        <p:spPr bwMode="auto">
          <a:xfrm>
            <a:off x="2546590" y="3880933"/>
            <a:ext cx="437116" cy="43719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8527" tIns="64263" rIns="128527" bIns="64263" numCol="1" anchor="t" anchorCtr="0" compatLnSpc="1">
            <a:prstTxWarp prst="textNoShape">
              <a:avLst/>
            </a:prstTxWarp>
          </a:bodyPr>
          <a:lstStyle/>
          <a:p>
            <a:pP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a:spLocks/>
          </p:cNvSpPr>
          <p:nvPr/>
        </p:nvSpPr>
        <p:spPr>
          <a:xfrm>
            <a:off x="3103440" y="4961386"/>
            <a:ext cx="2361935" cy="142692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30">
              <a:lnSpc>
                <a:spcPct val="150000"/>
              </a:lnSpc>
              <a:spcBef>
                <a:spcPct val="20000"/>
              </a:spcBef>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r>
              <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84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1285230">
              <a:lnSpc>
                <a:spcPct val="150000"/>
              </a:lnSpc>
              <a:spcBef>
                <a:spcPct val="20000"/>
              </a:spcBef>
              <a:defRPr/>
            </a:pP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45"/>
          <p:cNvSpPr>
            <a:spLocks noEditPoints="1"/>
          </p:cNvSpPr>
          <p:nvPr/>
        </p:nvSpPr>
        <p:spPr bwMode="auto">
          <a:xfrm>
            <a:off x="2546590" y="5317937"/>
            <a:ext cx="437116" cy="43719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8527" tIns="64263" rIns="128527" bIns="64263" numCol="1" anchor="t" anchorCtr="0" compatLnSpc="1">
            <a:prstTxWarp prst="textNoShape">
              <a:avLst/>
            </a:prstTxWarp>
          </a:bodyPr>
          <a:lstStyle/>
          <a:p>
            <a:pP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45"/>
          <p:cNvSpPr>
            <a:spLocks noEditPoints="1"/>
          </p:cNvSpPr>
          <p:nvPr/>
        </p:nvSpPr>
        <p:spPr bwMode="auto">
          <a:xfrm>
            <a:off x="9848272" y="2460708"/>
            <a:ext cx="437116" cy="43719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8527" tIns="64263" rIns="128527" bIns="64263" numCol="1" anchor="t" anchorCtr="0" compatLnSpc="1">
            <a:prstTxWarp prst="textNoShape">
              <a:avLst/>
            </a:prstTxWarp>
          </a:bodyPr>
          <a:lstStyle/>
          <a:p>
            <a:pP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7387896" y="2104157"/>
            <a:ext cx="2361935" cy="142692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230">
              <a:lnSpc>
                <a:spcPct val="150000"/>
              </a:lnSpc>
              <a:spcBef>
                <a:spcPct val="20000"/>
              </a:spcBef>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r>
              <a:rPr lang="en-US" sz="1968"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1968"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1285230">
              <a:lnSpc>
                <a:spcPct val="150000"/>
              </a:lnSpc>
              <a:spcBef>
                <a:spcPct val="20000"/>
              </a:spcBef>
              <a:defRPr/>
            </a:pP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9848272" y="3880933"/>
            <a:ext cx="437116" cy="43719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128527" tIns="64263" rIns="128527" bIns="64263" numCol="1" anchor="t" anchorCtr="0" compatLnSpc="1">
            <a:prstTxWarp prst="textNoShape">
              <a:avLst/>
            </a:prstTxWarp>
          </a:bodyPr>
          <a:lstStyle/>
          <a:p>
            <a:pP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
          <p:cNvSpPr txBox="1">
            <a:spLocks/>
          </p:cNvSpPr>
          <p:nvPr/>
        </p:nvSpPr>
        <p:spPr>
          <a:xfrm>
            <a:off x="7387896" y="3524382"/>
            <a:ext cx="2361935" cy="142692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230">
              <a:lnSpc>
                <a:spcPct val="150000"/>
              </a:lnSpc>
              <a:spcBef>
                <a:spcPct val="20000"/>
              </a:spcBef>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r>
              <a:rPr lang="en-US" sz="1968"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1968"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1285230">
              <a:lnSpc>
                <a:spcPct val="150000"/>
              </a:lnSpc>
              <a:spcBef>
                <a:spcPct val="20000"/>
              </a:spcBef>
              <a:defRPr/>
            </a:pP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5"/>
          <p:cNvSpPr>
            <a:spLocks noEditPoints="1"/>
          </p:cNvSpPr>
          <p:nvPr/>
        </p:nvSpPr>
        <p:spPr bwMode="auto">
          <a:xfrm>
            <a:off x="9848272" y="5330746"/>
            <a:ext cx="437116" cy="43719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headEnd/>
            <a:tailEnd/>
          </a:ln>
        </p:spPr>
        <p:txBody>
          <a:bodyPr vert="horz" wrap="square" lIns="128527" tIns="64263" rIns="128527" bIns="64263" numCol="1" anchor="t" anchorCtr="0" compatLnSpc="1">
            <a:prstTxWarp prst="textNoShape">
              <a:avLst/>
            </a:prstTxWarp>
          </a:bodyPr>
          <a:lstStyle/>
          <a:p>
            <a:pPr>
              <a:lnSpc>
                <a:spcPct val="120000"/>
              </a:lnSpc>
            </a:pPr>
            <a:endParaRPr lang="en-US" sz="843"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a:spLocks/>
          </p:cNvSpPr>
          <p:nvPr/>
        </p:nvSpPr>
        <p:spPr>
          <a:xfrm>
            <a:off x="7387896" y="4974195"/>
            <a:ext cx="2361935" cy="142692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230">
              <a:lnSpc>
                <a:spcPct val="150000"/>
              </a:lnSpc>
              <a:spcBef>
                <a:spcPct val="20000"/>
              </a:spcBef>
              <a:defRPr/>
            </a:pPr>
            <a:r>
              <a:rPr lang="zh-CN" alt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r>
              <a:rPr 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1968"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1285230">
              <a:lnSpc>
                <a:spcPct val="150000"/>
              </a:lnSpc>
              <a:spcBef>
                <a:spcPct val="20000"/>
              </a:spcBef>
              <a:defRPr/>
            </a:pP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ounded Rectangle 67"/>
          <p:cNvSpPr/>
          <p:nvPr/>
        </p:nvSpPr>
        <p:spPr>
          <a:xfrm>
            <a:off x="966692" y="2009350"/>
            <a:ext cx="1431143" cy="1276608"/>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436960">
              <a:lnSpc>
                <a:spcPct val="120000"/>
              </a:lnSpc>
              <a:spcAft>
                <a:spcPct val="35000"/>
              </a:spcAft>
            </a:pPr>
            <a:r>
              <a:rPr lang="en-US" sz="4800" dirty="0">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70" name="Rounded Rectangle 69"/>
          <p:cNvSpPr/>
          <p:nvPr/>
        </p:nvSpPr>
        <p:spPr>
          <a:xfrm>
            <a:off x="966692" y="3434196"/>
            <a:ext cx="1431143" cy="1276605"/>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436960">
              <a:lnSpc>
                <a:spcPct val="120000"/>
              </a:lnSpc>
              <a:spcAft>
                <a:spcPct val="35000"/>
              </a:spcAft>
            </a:pPr>
            <a:r>
              <a:rPr lang="en-US" sz="4800" dirty="0">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72" name="Rounded Rectangle 71"/>
          <p:cNvSpPr/>
          <p:nvPr/>
        </p:nvSpPr>
        <p:spPr>
          <a:xfrm>
            <a:off x="966692" y="4859039"/>
            <a:ext cx="1431143" cy="1276605"/>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436960">
              <a:lnSpc>
                <a:spcPct val="120000"/>
              </a:lnSpc>
              <a:spcAft>
                <a:spcPct val="35000"/>
              </a:spcAft>
            </a:pPr>
            <a:r>
              <a:rPr lang="en-US" sz="4800" dirty="0">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5" name="Rounded Rectangle 44"/>
          <p:cNvSpPr/>
          <p:nvPr/>
        </p:nvSpPr>
        <p:spPr>
          <a:xfrm flipH="1">
            <a:off x="10460917" y="2009350"/>
            <a:ext cx="1431143" cy="1276608"/>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436960">
              <a:lnSpc>
                <a:spcPct val="120000"/>
              </a:lnSpc>
              <a:spcAft>
                <a:spcPct val="35000"/>
              </a:spcAft>
            </a:pPr>
            <a:r>
              <a:rPr lang="en-US" sz="4800" dirty="0">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48" name="Rounded Rectangle 47"/>
          <p:cNvSpPr/>
          <p:nvPr/>
        </p:nvSpPr>
        <p:spPr>
          <a:xfrm flipH="1">
            <a:off x="10460917" y="3434196"/>
            <a:ext cx="1431143" cy="1276605"/>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436960">
              <a:lnSpc>
                <a:spcPct val="120000"/>
              </a:lnSpc>
              <a:spcAft>
                <a:spcPct val="35000"/>
              </a:spcAft>
            </a:pPr>
            <a:r>
              <a:rPr lang="en-US" sz="4800" dirty="0">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64" name="Rounded Rectangle 63"/>
          <p:cNvSpPr/>
          <p:nvPr/>
        </p:nvSpPr>
        <p:spPr>
          <a:xfrm flipH="1">
            <a:off x="10460917" y="4859039"/>
            <a:ext cx="1431143" cy="1276605"/>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436960">
              <a:lnSpc>
                <a:spcPct val="120000"/>
              </a:lnSpc>
              <a:spcAft>
                <a:spcPct val="35000"/>
              </a:spcAft>
            </a:pPr>
            <a:r>
              <a:rPr lang="en-US" sz="4800" dirty="0">
                <a:latin typeface="Arial" panose="020B0604020202020204" pitchFamily="34" charset="0"/>
                <a:ea typeface="微软雅黑" panose="020B0503020204020204" pitchFamily="34" charset="-122"/>
                <a:cs typeface="+mn-ea"/>
                <a:sym typeface="Arial" panose="020B0604020202020204" pitchFamily="34" charset="0"/>
              </a:rPr>
              <a:t>06</a:t>
            </a:r>
          </a:p>
        </p:txBody>
      </p:sp>
    </p:spTree>
    <p:extLst>
      <p:ext uri="{BB962C8B-B14F-4D97-AF65-F5344CB8AC3E}">
        <p14:creationId xmlns:p14="http://schemas.microsoft.com/office/powerpoint/2010/main" val="256011270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left)">
                                      <p:cBhvr>
                                        <p:cTn id="12" dur="500"/>
                                        <p:tgtEl>
                                          <p:spTgt spid="69"/>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500" fill="hold"/>
                                        <p:tgtEl>
                                          <p:spTgt spid="75"/>
                                        </p:tgtEl>
                                        <p:attrNameLst>
                                          <p:attrName>ppt_w</p:attrName>
                                        </p:attrNameLst>
                                      </p:cBhvr>
                                      <p:tavLst>
                                        <p:tav tm="0">
                                          <p:val>
                                            <p:fltVal val="0"/>
                                          </p:val>
                                        </p:tav>
                                        <p:tav tm="100000">
                                          <p:val>
                                            <p:strVal val="#ppt_w"/>
                                          </p:val>
                                        </p:tav>
                                      </p:tavLst>
                                    </p:anim>
                                    <p:anim calcmode="lin" valueType="num">
                                      <p:cBhvr>
                                        <p:cTn id="17" dur="500" fill="hold"/>
                                        <p:tgtEl>
                                          <p:spTgt spid="75"/>
                                        </p:tgtEl>
                                        <p:attrNameLst>
                                          <p:attrName>ppt_h</p:attrName>
                                        </p:attrNameLst>
                                      </p:cBhvr>
                                      <p:tavLst>
                                        <p:tav tm="0">
                                          <p:val>
                                            <p:fltVal val="0"/>
                                          </p:val>
                                        </p:tav>
                                        <p:tav tm="100000">
                                          <p:val>
                                            <p:strVal val="#ppt_h"/>
                                          </p:val>
                                        </p:tav>
                                      </p:tavLst>
                                    </p:anim>
                                    <p:animEffect transition="in" filter="fade">
                                      <p:cBhvr>
                                        <p:cTn id="18" dur="500"/>
                                        <p:tgtEl>
                                          <p:spTgt spid="7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barn(outVertical)">
                                      <p:cBhvr>
                                        <p:cTn id="26" dur="500"/>
                                        <p:tgtEl>
                                          <p:spTgt spid="62"/>
                                        </p:tgtEl>
                                      </p:cBhvr>
                                    </p:animEffect>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right)">
                                      <p:cBhvr>
                                        <p:cTn id="35" dur="500"/>
                                        <p:tgtEl>
                                          <p:spTgt spid="46"/>
                                        </p:tgtEl>
                                      </p:cBhvr>
                                    </p:animEffect>
                                  </p:childTnLst>
                                </p:cTn>
                              </p:par>
                            </p:childTnLst>
                          </p:cTn>
                        </p:par>
                        <p:par>
                          <p:cTn id="36" fill="hold">
                            <p:stCondLst>
                              <p:cond delay="3500"/>
                            </p:stCondLst>
                            <p:childTnLst>
                              <p:par>
                                <p:cTn id="37" presetID="53" presetClass="entr" presetSubtype="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childTnLst>
                          </p:cTn>
                        </p:par>
                        <p:par>
                          <p:cTn id="46" fill="hold">
                            <p:stCondLst>
                              <p:cond delay="45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ppt_x"/>
                                          </p:val>
                                        </p:tav>
                                        <p:tav tm="100000">
                                          <p:val>
                                            <p:strVal val="#ppt_x"/>
                                          </p:val>
                                        </p:tav>
                                      </p:tavLst>
                                    </p:anim>
                                    <p:anim calcmode="lin" valueType="num">
                                      <p:cBhvr additive="base">
                                        <p:cTn id="50" dur="5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left)">
                                      <p:cBhvr>
                                        <p:cTn id="54" dur="500"/>
                                        <p:tgtEl>
                                          <p:spTgt spid="71"/>
                                        </p:tgtEl>
                                      </p:cBhvr>
                                    </p:animEffect>
                                  </p:childTnLst>
                                </p:cTn>
                              </p:par>
                            </p:childTnLst>
                          </p:cTn>
                        </p:par>
                        <p:par>
                          <p:cTn id="55" fill="hold">
                            <p:stCondLst>
                              <p:cond delay="5500"/>
                            </p:stCondLst>
                            <p:childTnLst>
                              <p:par>
                                <p:cTn id="56" presetID="53" presetClass="entr" presetSubtype="0"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childTnLst>
                          </p:cTn>
                        </p:par>
                        <p:par>
                          <p:cTn id="65" fill="hold">
                            <p:stCondLst>
                              <p:cond delay="6500"/>
                            </p:stCondLst>
                            <p:childTnLst>
                              <p:par>
                                <p:cTn id="66" presetID="16" presetClass="entr" presetSubtype="37"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childTnLst>
                          </p:cTn>
                        </p:par>
                        <p:par>
                          <p:cTn id="69" fill="hold">
                            <p:stCondLst>
                              <p:cond delay="7000"/>
                            </p:stCondLst>
                            <p:childTnLst>
                              <p:par>
                                <p:cTn id="70" presetID="2" presetClass="entr" presetSubtype="1" accel="50000" decel="5000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right)">
                                      <p:cBhvr>
                                        <p:cTn id="77" dur="500"/>
                                        <p:tgtEl>
                                          <p:spTgt spid="63"/>
                                        </p:tgtEl>
                                      </p:cBhvr>
                                    </p:animEffect>
                                  </p:childTnLst>
                                </p:cTn>
                              </p:par>
                            </p:childTnLst>
                          </p:cTn>
                        </p:par>
                        <p:par>
                          <p:cTn id="78" fill="hold">
                            <p:stCondLst>
                              <p:cond delay="8000"/>
                            </p:stCondLst>
                            <p:childTnLst>
                              <p:par>
                                <p:cTn id="79" presetID="53" presetClass="entr" presetSubtype="0"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right)">
                                      <p:cBhvr>
                                        <p:cTn id="87" dur="500"/>
                                        <p:tgtEl>
                                          <p:spTgt spid="91"/>
                                        </p:tgtEl>
                                      </p:cBhvr>
                                    </p:animEffect>
                                  </p:childTnLst>
                                </p:cTn>
                              </p:par>
                            </p:childTnLst>
                          </p:cTn>
                        </p:par>
                        <p:par>
                          <p:cTn id="88" fill="hold">
                            <p:stCondLst>
                              <p:cond delay="9000"/>
                            </p:stCondLst>
                            <p:childTnLst>
                              <p:par>
                                <p:cTn id="89" presetID="2" presetClass="entr" presetSubtype="1" accel="50000" decel="50000"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childTnLst>
                          </p:cTn>
                        </p:par>
                        <p:par>
                          <p:cTn id="97" fill="hold">
                            <p:stCondLst>
                              <p:cond delay="10000"/>
                            </p:stCondLst>
                            <p:childTnLst>
                              <p:par>
                                <p:cTn id="98" presetID="53" presetClass="entr" presetSubtype="0" fill="hold" grpId="0" nodeType="afterEffect">
                                  <p:stCondLst>
                                    <p:cond delay="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childTnLst>
                                </p:cTn>
                              </p:par>
                            </p:childTnLst>
                          </p:cTn>
                        </p:par>
                        <p:par>
                          <p:cTn id="103" fill="hold">
                            <p:stCondLst>
                              <p:cond delay="10500"/>
                            </p:stCondLst>
                            <p:childTnLst>
                              <p:par>
                                <p:cTn id="104" presetID="22" presetClass="entr" presetSubtype="8" fill="hold" grpId="0" nodeType="after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wipe(left)">
                                      <p:cBhvr>
                                        <p:cTn id="106" dur="500"/>
                                        <p:tgtEl>
                                          <p:spTgt spid="80"/>
                                        </p:tgtEl>
                                      </p:cBhvr>
                                    </p:animEffect>
                                  </p:childTnLst>
                                </p:cTn>
                              </p:par>
                            </p:childTnLst>
                          </p:cTn>
                        </p:par>
                        <p:par>
                          <p:cTn id="107" fill="hold">
                            <p:stCondLst>
                              <p:cond delay="11000"/>
                            </p:stCondLst>
                            <p:childTnLst>
                              <p:par>
                                <p:cTn id="108" presetID="16" presetClass="entr" presetSubtype="37"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barn(outVertical)">
                                      <p:cBhvr>
                                        <p:cTn id="110" dur="500"/>
                                        <p:tgtEl>
                                          <p:spTgt spid="67"/>
                                        </p:tgtEl>
                                      </p:cBhvr>
                                    </p:animEffect>
                                  </p:childTnLst>
                                </p:cTn>
                              </p:par>
                            </p:childTnLst>
                          </p:cTn>
                        </p:par>
                        <p:par>
                          <p:cTn id="111" fill="hold">
                            <p:stCondLst>
                              <p:cond delay="11500"/>
                            </p:stCondLst>
                            <p:childTnLst>
                              <p:par>
                                <p:cTn id="112" presetID="2" presetClass="entr" presetSubtype="1" accel="50000" decel="50000" fill="hold" grpId="0" nodeType="after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ppt_x"/>
                                          </p:val>
                                        </p:tav>
                                        <p:tav tm="100000">
                                          <p:val>
                                            <p:strVal val="#ppt_x"/>
                                          </p:val>
                                        </p:tav>
                                      </p:tavLst>
                                    </p:anim>
                                    <p:anim calcmode="lin" valueType="num">
                                      <p:cBhvr additive="base">
                                        <p:cTn id="115" dur="500" fill="hold"/>
                                        <p:tgtEl>
                                          <p:spTgt spid="64"/>
                                        </p:tgtEl>
                                        <p:attrNameLst>
                                          <p:attrName>ppt_y</p:attrName>
                                        </p:attrNameLst>
                                      </p:cBhvr>
                                      <p:tavLst>
                                        <p:tav tm="0">
                                          <p:val>
                                            <p:strVal val="0-#ppt_h/2"/>
                                          </p:val>
                                        </p:tav>
                                        <p:tav tm="100000">
                                          <p:val>
                                            <p:strVal val="#ppt_y"/>
                                          </p:val>
                                        </p:tav>
                                      </p:tavLst>
                                    </p:anim>
                                  </p:childTnLst>
                                </p:cTn>
                              </p:par>
                            </p:childTnLst>
                          </p:cTn>
                        </p:par>
                        <p:par>
                          <p:cTn id="116" fill="hold">
                            <p:stCondLst>
                              <p:cond delay="12000"/>
                            </p:stCondLst>
                            <p:childTnLst>
                              <p:par>
                                <p:cTn id="117" presetID="22" presetClass="entr" presetSubtype="2"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right)">
                                      <p:cBhvr>
                                        <p:cTn id="119" dur="500"/>
                                        <p:tgtEl>
                                          <p:spTgt spid="65"/>
                                        </p:tgtEl>
                                      </p:cBhvr>
                                    </p:animEffect>
                                  </p:childTnLst>
                                </p:cTn>
                              </p:par>
                            </p:childTnLst>
                          </p:cTn>
                        </p:par>
                        <p:par>
                          <p:cTn id="120" fill="hold">
                            <p:stCondLst>
                              <p:cond delay="12500"/>
                            </p:stCondLst>
                            <p:childTnLst>
                              <p:par>
                                <p:cTn id="121" presetID="53" presetClass="entr" presetSubtype="0"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 calcmode="lin" valueType="num">
                                      <p:cBhvr>
                                        <p:cTn id="123" dur="500" fill="hold"/>
                                        <p:tgtEl>
                                          <p:spTgt spid="92"/>
                                        </p:tgtEl>
                                        <p:attrNameLst>
                                          <p:attrName>ppt_w</p:attrName>
                                        </p:attrNameLst>
                                      </p:cBhvr>
                                      <p:tavLst>
                                        <p:tav tm="0">
                                          <p:val>
                                            <p:fltVal val="0"/>
                                          </p:val>
                                        </p:tav>
                                        <p:tav tm="100000">
                                          <p:val>
                                            <p:strVal val="#ppt_w"/>
                                          </p:val>
                                        </p:tav>
                                      </p:tavLst>
                                    </p:anim>
                                    <p:anim calcmode="lin" valueType="num">
                                      <p:cBhvr>
                                        <p:cTn id="124" dur="500" fill="hold"/>
                                        <p:tgtEl>
                                          <p:spTgt spid="92"/>
                                        </p:tgtEl>
                                        <p:attrNameLst>
                                          <p:attrName>ppt_h</p:attrName>
                                        </p:attrNameLst>
                                      </p:cBhvr>
                                      <p:tavLst>
                                        <p:tav tm="0">
                                          <p:val>
                                            <p:fltVal val="0"/>
                                          </p:val>
                                        </p:tav>
                                        <p:tav tm="100000">
                                          <p:val>
                                            <p:strVal val="#ppt_h"/>
                                          </p:val>
                                        </p:tav>
                                      </p:tavLst>
                                    </p:anim>
                                    <p:animEffect transition="in" filter="fade">
                                      <p:cBhvr>
                                        <p:cTn id="125" dur="500"/>
                                        <p:tgtEl>
                                          <p:spTgt spid="92"/>
                                        </p:tgtEl>
                                      </p:cBhvr>
                                    </p:animEffect>
                                  </p:childTnLst>
                                </p:cTn>
                              </p:par>
                            </p:childTnLst>
                          </p:cTn>
                        </p:par>
                        <p:par>
                          <p:cTn id="126" fill="hold">
                            <p:stCondLst>
                              <p:cond delay="13000"/>
                            </p:stCondLst>
                            <p:childTnLst>
                              <p:par>
                                <p:cTn id="127" presetID="22" presetClass="entr" presetSubtype="2"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right)">
                                      <p:cBhvr>
                                        <p:cTn id="12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3" grpId="0" animBg="1"/>
      <p:bldP spid="46" grpId="0" animBg="1"/>
      <p:bldP spid="63" grpId="0" animBg="1"/>
      <p:bldP spid="65" grpId="0" animBg="1"/>
      <p:bldP spid="62" grpId="0" animBg="1"/>
      <p:bldP spid="66" grpId="0" animBg="1"/>
      <p:bldP spid="67" grpId="0" animBg="1"/>
      <p:bldP spid="74" grpId="0"/>
      <p:bldP spid="75" grpId="0" animBg="1"/>
      <p:bldP spid="78" grpId="0"/>
      <p:bldP spid="79" grpId="0" animBg="1"/>
      <p:bldP spid="80" grpId="0"/>
      <p:bldP spid="81" grpId="0" animBg="1"/>
      <p:bldP spid="84" grpId="0" animBg="1"/>
      <p:bldP spid="87" grpId="0"/>
      <p:bldP spid="90" grpId="0" animBg="1"/>
      <p:bldP spid="91" grpId="0"/>
      <p:bldP spid="92" grpId="0" animBg="1"/>
      <p:bldP spid="93" grpId="0"/>
      <p:bldP spid="68" grpId="0" animBg="1"/>
      <p:bldP spid="70" grpId="0" animBg="1"/>
      <p:bldP spid="72" grpId="0" animBg="1"/>
      <p:bldP spid="45" grpId="0" animBg="1"/>
      <p:bldP spid="48" grpId="0" animBg="1"/>
      <p:bldP spid="6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6" name="椭圆 3079"/>
          <p:cNvSpPr>
            <a:spLocks noChangeArrowheads="1"/>
          </p:cNvSpPr>
          <p:nvPr/>
        </p:nvSpPr>
        <p:spPr bwMode="auto">
          <a:xfrm>
            <a:off x="3333031" y="2608213"/>
            <a:ext cx="2222820" cy="2222943"/>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3080"/>
          <p:cNvSpPr txBox="1">
            <a:spLocks noChangeArrowheads="1"/>
          </p:cNvSpPr>
          <p:nvPr/>
        </p:nvSpPr>
        <p:spPr bwMode="auto">
          <a:xfrm>
            <a:off x="3581261" y="3012006"/>
            <a:ext cx="1760852" cy="13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p>
            <a:pPr algn="ctr"/>
            <a:r>
              <a:rPr lang="en-US" altLang="zh-CN" sz="8437"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843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3088"/>
          <p:cNvSpPr>
            <a:spLocks noChangeArrowheads="1"/>
          </p:cNvSpPr>
          <p:nvPr/>
        </p:nvSpPr>
        <p:spPr bwMode="auto">
          <a:xfrm>
            <a:off x="2424706" y="4429418"/>
            <a:ext cx="169613" cy="169622"/>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3087"/>
          <p:cNvSpPr>
            <a:spLocks noChangeArrowheads="1"/>
          </p:cNvSpPr>
          <p:nvPr/>
        </p:nvSpPr>
        <p:spPr bwMode="auto">
          <a:xfrm>
            <a:off x="5743320" y="2342622"/>
            <a:ext cx="482057" cy="482082"/>
          </a:xfrm>
          <a:prstGeom prst="ellipse">
            <a:avLst/>
          </a:prstGeom>
          <a:solidFill>
            <a:schemeClr val="accent2"/>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910144" y="3384071"/>
            <a:ext cx="2854864" cy="432747"/>
          </a:xfrm>
          <a:prstGeom prst="rect">
            <a:avLst/>
          </a:prstGeom>
        </p:spPr>
        <p:txBody>
          <a:bodyPr wrap="square" lIns="0" tIns="0" rIns="0" bIns="0">
            <a:spAutoFit/>
          </a:bodyPr>
          <a:lstStyle/>
          <a:p>
            <a:pPr lvl="0"/>
            <a:r>
              <a:rPr lang="zh-CN" altLang="en-US" sz="2812" b="1" dirty="0" smtClean="0">
                <a:solidFill>
                  <a:schemeClr val="accent2"/>
                </a:solidFill>
                <a:latin typeface="微软雅黑" pitchFamily="34" charset="-122"/>
                <a:ea typeface="微软雅黑" pitchFamily="34" charset="-122"/>
              </a:rPr>
              <a:t>添加标题文字</a:t>
            </a:r>
            <a:endParaRPr lang="zh-CN" altLang="zh-CN" sz="2812" b="1" dirty="0">
              <a:solidFill>
                <a:schemeClr val="accent2"/>
              </a:solidFill>
              <a:latin typeface="微软雅黑" pitchFamily="34" charset="-122"/>
              <a:ea typeface="微软雅黑" pitchFamily="34" charset="-122"/>
            </a:endParaRPr>
          </a:p>
        </p:txBody>
      </p:sp>
      <p:sp>
        <p:nvSpPr>
          <p:cNvPr id="14" name="文本框 13"/>
          <p:cNvSpPr txBox="1"/>
          <p:nvPr/>
        </p:nvSpPr>
        <p:spPr>
          <a:xfrm>
            <a:off x="5910142" y="3935437"/>
            <a:ext cx="3978476" cy="454355"/>
          </a:xfrm>
          <a:prstGeom prst="rect">
            <a:avLst/>
          </a:prstGeom>
          <a:noFill/>
        </p:spPr>
        <p:txBody>
          <a:bodyPr wrap="square" lIns="0" tIns="0" rIns="0" bIns="0" rtlCol="0">
            <a:spAutoFit/>
          </a:bodyPr>
          <a:lstStyle/>
          <a:p>
            <a:pPr algn="just">
              <a:lnSpc>
                <a:spcPct val="150000"/>
              </a:lnSpc>
            </a:pPr>
            <a:r>
              <a:rPr lang="zh-CN" altLang="en-US" sz="984"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243370886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750" fill="hold"/>
                                        <p:tgtEl>
                                          <p:spTgt spid="6"/>
                                        </p:tgtEl>
                                        <p:attrNameLst>
                                          <p:attrName>ppt_w</p:attrName>
                                        </p:attrNameLst>
                                      </p:cBhvr>
                                      <p:tavLst>
                                        <p:tav tm="0">
                                          <p:val>
                                            <p:fltVal val="0"/>
                                          </p:val>
                                        </p:tav>
                                        <p:tav tm="100000">
                                          <p:val>
                                            <p:strVal val="#ppt_w"/>
                                          </p:val>
                                        </p:tav>
                                      </p:tavLst>
                                    </p:anim>
                                    <p:anim calcmode="lin" valueType="num">
                                      <p:cBhvr>
                                        <p:cTn id="12" dur="750" fill="hold"/>
                                        <p:tgtEl>
                                          <p:spTgt spid="6"/>
                                        </p:tgtEl>
                                        <p:attrNameLst>
                                          <p:attrName>ppt_h</p:attrName>
                                        </p:attrNameLst>
                                      </p:cBhvr>
                                      <p:tavLst>
                                        <p:tav tm="0">
                                          <p:val>
                                            <p:fltVal val="0"/>
                                          </p:val>
                                        </p:tav>
                                        <p:tav tm="100000">
                                          <p:val>
                                            <p:strVal val="#ppt_h"/>
                                          </p:val>
                                        </p:tav>
                                      </p:tavLst>
                                    </p:anim>
                                    <p:animEffect transition="in" filter="fade">
                                      <p:cBhvr>
                                        <p:cTn id="13" dur="750"/>
                                        <p:tgtEl>
                                          <p:spTgt spid="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Effect transition="in" filter="fade">
                                      <p:cBhvr>
                                        <p:cTn id="18" dur="750"/>
                                        <p:tgtEl>
                                          <p:spTgt spid="10"/>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fltVal val="0"/>
                                          </p:val>
                                        </p:tav>
                                        <p:tav tm="100000">
                                          <p:val>
                                            <p:strVal val="#ppt_w"/>
                                          </p:val>
                                        </p:tav>
                                      </p:tavLst>
                                    </p:anim>
                                    <p:anim calcmode="lin" valueType="num">
                                      <p:cBhvr>
                                        <p:cTn id="22" dur="750" fill="hold"/>
                                        <p:tgtEl>
                                          <p:spTgt spid="9"/>
                                        </p:tgtEl>
                                        <p:attrNameLst>
                                          <p:attrName>ppt_h</p:attrName>
                                        </p:attrNameLst>
                                      </p:cBhvr>
                                      <p:tavLst>
                                        <p:tav tm="0">
                                          <p:val>
                                            <p:fltVal val="0"/>
                                          </p:val>
                                        </p:tav>
                                        <p:tav tm="100000">
                                          <p:val>
                                            <p:strVal val="#ppt_h"/>
                                          </p:val>
                                        </p:tav>
                                      </p:tavLst>
                                    </p:anim>
                                    <p:animEffect transition="in" filter="fade">
                                      <p:cBhvr>
                                        <p:cTn id="23" dur="750"/>
                                        <p:tgtEl>
                                          <p:spTgt spid="9"/>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strVal val="4*#ppt_w"/>
                                          </p:val>
                                        </p:tav>
                                        <p:tav tm="100000">
                                          <p:val>
                                            <p:strVal val="#ppt_w"/>
                                          </p:val>
                                        </p:tav>
                                      </p:tavLst>
                                    </p:anim>
                                    <p:anim calcmode="lin" valueType="num">
                                      <p:cBhvr>
                                        <p:cTn id="35" dur="500" fill="hold"/>
                                        <p:tgtEl>
                                          <p:spTgt spid="13"/>
                                        </p:tgtEl>
                                        <p:attrNameLst>
                                          <p:attrName>ppt_h</p:attrName>
                                        </p:attrNameLst>
                                      </p:cBhvr>
                                      <p:tavLst>
                                        <p:tav tm="0">
                                          <p:val>
                                            <p:strVal val="4*#ppt_h"/>
                                          </p:val>
                                        </p:tav>
                                        <p:tav tm="100000">
                                          <p:val>
                                            <p:strVal val="#ppt_h"/>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animBg="1"/>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5412" y="1869665"/>
            <a:ext cx="4369370" cy="1149930"/>
            <a:chOff x="185984" y="1772816"/>
            <a:chExt cx="4143777" cy="1090364"/>
          </a:xfrm>
        </p:grpSpPr>
        <p:grpSp>
          <p:nvGrpSpPr>
            <p:cNvPr id="4" name="组合 3"/>
            <p:cNvGrpSpPr/>
            <p:nvPr/>
          </p:nvGrpSpPr>
          <p:grpSpPr>
            <a:xfrm>
              <a:off x="185984" y="1772816"/>
              <a:ext cx="4143777" cy="1090364"/>
              <a:chOff x="185984" y="1772816"/>
              <a:chExt cx="4143777" cy="1090364"/>
            </a:xfrm>
          </p:grpSpPr>
          <p:sp>
            <p:nvSpPr>
              <p:cNvPr id="9" name="Freeform 8"/>
              <p:cNvSpPr>
                <a:spLocks noChangeArrowheads="1"/>
              </p:cNvSpPr>
              <p:nvPr/>
            </p:nvSpPr>
            <p:spPr bwMode="auto">
              <a:xfrm>
                <a:off x="185984" y="1772816"/>
                <a:ext cx="1212812" cy="1090364"/>
              </a:xfrm>
              <a:custGeom>
                <a:avLst/>
                <a:gdLst>
                  <a:gd name="T0" fmla="*/ 1212 w 1212"/>
                  <a:gd name="T1" fmla="*/ 935 h 1034"/>
                  <a:gd name="T2" fmla="*/ 0 w 1212"/>
                  <a:gd name="T3" fmla="*/ 1034 h 1034"/>
                  <a:gd name="T4" fmla="*/ 0 w 1212"/>
                  <a:gd name="T5" fmla="*/ 231 h 1034"/>
                  <a:gd name="T6" fmla="*/ 1212 w 1212"/>
                  <a:gd name="T7" fmla="*/ 0 h 1034"/>
                  <a:gd name="T8" fmla="*/ 1212 w 1212"/>
                  <a:gd name="T9" fmla="*/ 935 h 1034"/>
                  <a:gd name="T10" fmla="*/ 0 60000 65536"/>
                  <a:gd name="T11" fmla="*/ 0 60000 65536"/>
                  <a:gd name="T12" fmla="*/ 0 60000 65536"/>
                  <a:gd name="T13" fmla="*/ 0 60000 65536"/>
                  <a:gd name="T14" fmla="*/ 0 60000 65536"/>
                  <a:gd name="T15" fmla="*/ 0 w 1212"/>
                  <a:gd name="T16" fmla="*/ 0 h 1034"/>
                  <a:gd name="T17" fmla="*/ 1212 w 1212"/>
                  <a:gd name="T18" fmla="*/ 1034 h 1034"/>
                </a:gdLst>
                <a:ahLst/>
                <a:cxnLst>
                  <a:cxn ang="T10">
                    <a:pos x="T0" y="T1"/>
                  </a:cxn>
                  <a:cxn ang="T11">
                    <a:pos x="T2" y="T3"/>
                  </a:cxn>
                  <a:cxn ang="T12">
                    <a:pos x="T4" y="T5"/>
                  </a:cxn>
                  <a:cxn ang="T13">
                    <a:pos x="T6" y="T7"/>
                  </a:cxn>
                  <a:cxn ang="T14">
                    <a:pos x="T8" y="T9"/>
                  </a:cxn>
                </a:cxnLst>
                <a:rect l="T15" t="T16" r="T17" b="T18"/>
                <a:pathLst>
                  <a:path w="1212" h="1034">
                    <a:moveTo>
                      <a:pt x="1212" y="935"/>
                    </a:moveTo>
                    <a:lnTo>
                      <a:pt x="0" y="1034"/>
                    </a:lnTo>
                    <a:lnTo>
                      <a:pt x="0" y="231"/>
                    </a:lnTo>
                    <a:lnTo>
                      <a:pt x="1212" y="0"/>
                    </a:lnTo>
                    <a:lnTo>
                      <a:pt x="1212" y="935"/>
                    </a:lnTo>
                    <a:close/>
                  </a:path>
                </a:pathLst>
              </a:custGeom>
              <a:solidFill>
                <a:schemeClr val="accent1">
                  <a:lumMod val="60000"/>
                  <a:lumOff val="40000"/>
                </a:schemeClr>
              </a:solidFill>
              <a:ln>
                <a:noFill/>
              </a:ln>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12"/>
              <p:cNvSpPr>
                <a:spLocks noChangeArrowheads="1"/>
              </p:cNvSpPr>
              <p:nvPr/>
            </p:nvSpPr>
            <p:spPr bwMode="auto">
              <a:xfrm>
                <a:off x="1398797" y="1772816"/>
                <a:ext cx="2930964" cy="985967"/>
              </a:xfrm>
              <a:prstGeom prst="rect">
                <a:avLst/>
              </a:prstGeom>
              <a:solidFill>
                <a:schemeClr val="accent1"/>
              </a:solidFill>
              <a:ln>
                <a:noFill/>
              </a:ln>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Freeform 209"/>
            <p:cNvSpPr>
              <a:spLocks noEditPoints="1" noChangeArrowheads="1"/>
            </p:cNvSpPr>
            <p:nvPr/>
          </p:nvSpPr>
          <p:spPr bwMode="auto">
            <a:xfrm>
              <a:off x="2278386" y="2656496"/>
              <a:ext cx="37025" cy="65379"/>
            </a:xfrm>
            <a:custGeom>
              <a:avLst/>
              <a:gdLst>
                <a:gd name="T0" fmla="*/ 10 w 16"/>
                <a:gd name="T1" fmla="*/ 26 h 26"/>
                <a:gd name="T2" fmla="*/ 10 w 16"/>
                <a:gd name="T3" fmla="*/ 16 h 26"/>
                <a:gd name="T4" fmla="*/ 7 w 16"/>
                <a:gd name="T5" fmla="*/ 16 h 26"/>
                <a:gd name="T6" fmla="*/ 7 w 16"/>
                <a:gd name="T7" fmla="*/ 26 h 26"/>
                <a:gd name="T8" fmla="*/ 0 w 16"/>
                <a:gd name="T9" fmla="*/ 26 h 26"/>
                <a:gd name="T10" fmla="*/ 0 w 16"/>
                <a:gd name="T11" fmla="*/ 5 h 26"/>
                <a:gd name="T12" fmla="*/ 1 w 16"/>
                <a:gd name="T13" fmla="*/ 3 h 26"/>
                <a:gd name="T14" fmla="*/ 3 w 16"/>
                <a:gd name="T15" fmla="*/ 1 h 26"/>
                <a:gd name="T16" fmla="*/ 5 w 16"/>
                <a:gd name="T17" fmla="*/ 0 h 26"/>
                <a:gd name="T18" fmla="*/ 8 w 16"/>
                <a:gd name="T19" fmla="*/ 0 h 26"/>
                <a:gd name="T20" fmla="*/ 11 w 16"/>
                <a:gd name="T21" fmla="*/ 0 h 26"/>
                <a:gd name="T22" fmla="*/ 14 w 16"/>
                <a:gd name="T23" fmla="*/ 1 h 26"/>
                <a:gd name="T24" fmla="*/ 15 w 16"/>
                <a:gd name="T25" fmla="*/ 3 h 26"/>
                <a:gd name="T26" fmla="*/ 16 w 16"/>
                <a:gd name="T27" fmla="*/ 5 h 26"/>
                <a:gd name="T28" fmla="*/ 16 w 16"/>
                <a:gd name="T29" fmla="*/ 26 h 26"/>
                <a:gd name="T30" fmla="*/ 10 w 16"/>
                <a:gd name="T31" fmla="*/ 26 h 26"/>
                <a:gd name="T32" fmla="*/ 10 w 16"/>
                <a:gd name="T33" fmla="*/ 5 h 26"/>
                <a:gd name="T34" fmla="*/ 8 w 16"/>
                <a:gd name="T35" fmla="*/ 3 h 26"/>
                <a:gd name="T36" fmla="*/ 7 w 16"/>
                <a:gd name="T37" fmla="*/ 5 h 26"/>
                <a:gd name="T38" fmla="*/ 7 w 16"/>
                <a:gd name="T39" fmla="*/ 12 h 26"/>
                <a:gd name="T40" fmla="*/ 10 w 16"/>
                <a:gd name="T41" fmla="*/ 12 h 26"/>
                <a:gd name="T42" fmla="*/ 10 w 16"/>
                <a:gd name="T43" fmla="*/ 5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
                <a:gd name="T67" fmla="*/ 0 h 26"/>
                <a:gd name="T68" fmla="*/ 16 w 1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 h="26">
                  <a:moveTo>
                    <a:pt x="10" y="26"/>
                  </a:moveTo>
                  <a:cubicBezTo>
                    <a:pt x="10" y="16"/>
                    <a:pt x="10" y="16"/>
                    <a:pt x="10" y="16"/>
                  </a:cubicBezTo>
                  <a:cubicBezTo>
                    <a:pt x="7" y="16"/>
                    <a:pt x="7" y="16"/>
                    <a:pt x="7" y="16"/>
                  </a:cubicBezTo>
                  <a:cubicBezTo>
                    <a:pt x="7" y="26"/>
                    <a:pt x="7" y="26"/>
                    <a:pt x="7" y="26"/>
                  </a:cubicBezTo>
                  <a:cubicBezTo>
                    <a:pt x="0" y="26"/>
                    <a:pt x="0" y="26"/>
                    <a:pt x="0" y="26"/>
                  </a:cubicBezTo>
                  <a:cubicBezTo>
                    <a:pt x="0" y="5"/>
                    <a:pt x="0" y="5"/>
                    <a:pt x="0" y="5"/>
                  </a:cubicBezTo>
                  <a:cubicBezTo>
                    <a:pt x="0" y="4"/>
                    <a:pt x="1" y="3"/>
                    <a:pt x="1" y="3"/>
                  </a:cubicBezTo>
                  <a:cubicBezTo>
                    <a:pt x="1" y="2"/>
                    <a:pt x="2" y="1"/>
                    <a:pt x="3" y="1"/>
                  </a:cubicBezTo>
                  <a:cubicBezTo>
                    <a:pt x="3" y="1"/>
                    <a:pt x="4" y="0"/>
                    <a:pt x="5" y="0"/>
                  </a:cubicBezTo>
                  <a:cubicBezTo>
                    <a:pt x="6" y="0"/>
                    <a:pt x="7" y="0"/>
                    <a:pt x="8" y="0"/>
                  </a:cubicBezTo>
                  <a:cubicBezTo>
                    <a:pt x="9" y="0"/>
                    <a:pt x="10" y="0"/>
                    <a:pt x="11" y="0"/>
                  </a:cubicBezTo>
                  <a:cubicBezTo>
                    <a:pt x="12" y="0"/>
                    <a:pt x="13" y="1"/>
                    <a:pt x="14" y="1"/>
                  </a:cubicBezTo>
                  <a:cubicBezTo>
                    <a:pt x="14" y="1"/>
                    <a:pt x="15" y="2"/>
                    <a:pt x="15" y="3"/>
                  </a:cubicBezTo>
                  <a:cubicBezTo>
                    <a:pt x="16" y="3"/>
                    <a:pt x="16" y="4"/>
                    <a:pt x="16" y="5"/>
                  </a:cubicBezTo>
                  <a:cubicBezTo>
                    <a:pt x="16" y="26"/>
                    <a:pt x="16" y="26"/>
                    <a:pt x="16" y="26"/>
                  </a:cubicBezTo>
                  <a:lnTo>
                    <a:pt x="10" y="26"/>
                  </a:lnTo>
                  <a:close/>
                  <a:moveTo>
                    <a:pt x="10" y="5"/>
                  </a:moveTo>
                  <a:cubicBezTo>
                    <a:pt x="10" y="3"/>
                    <a:pt x="9" y="3"/>
                    <a:pt x="8" y="3"/>
                  </a:cubicBezTo>
                  <a:cubicBezTo>
                    <a:pt x="7" y="3"/>
                    <a:pt x="7" y="3"/>
                    <a:pt x="7" y="5"/>
                  </a:cubicBezTo>
                  <a:cubicBezTo>
                    <a:pt x="7" y="12"/>
                    <a:pt x="7" y="12"/>
                    <a:pt x="7" y="12"/>
                  </a:cubicBezTo>
                  <a:cubicBezTo>
                    <a:pt x="10" y="12"/>
                    <a:pt x="10" y="12"/>
                    <a:pt x="10" y="12"/>
                  </a:cubicBezTo>
                  <a:lnTo>
                    <a:pt x="10" y="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326"/>
            <p:cNvSpPr>
              <a:spLocks noChangeArrowheads="1"/>
            </p:cNvSpPr>
            <p:nvPr/>
          </p:nvSpPr>
          <p:spPr bwMode="auto">
            <a:xfrm>
              <a:off x="3320084" y="2123967"/>
              <a:ext cx="362242" cy="333226"/>
            </a:xfrm>
            <a:custGeom>
              <a:avLst/>
              <a:gdLst>
                <a:gd name="T0" fmla="*/ 153 w 153"/>
                <a:gd name="T1" fmla="*/ 23 h 134"/>
                <a:gd name="T2" fmla="*/ 130 w 153"/>
                <a:gd name="T3" fmla="*/ 0 h 134"/>
                <a:gd name="T4" fmla="*/ 107 w 153"/>
                <a:gd name="T5" fmla="*/ 23 h 134"/>
                <a:gd name="T6" fmla="*/ 114 w 153"/>
                <a:gd name="T7" fmla="*/ 39 h 134"/>
                <a:gd name="T8" fmla="*/ 88 w 153"/>
                <a:gd name="T9" fmla="*/ 101 h 134"/>
                <a:gd name="T10" fmla="*/ 66 w 153"/>
                <a:gd name="T11" fmla="*/ 54 h 134"/>
                <a:gd name="T12" fmla="*/ 47 w 153"/>
                <a:gd name="T13" fmla="*/ 51 h 134"/>
                <a:gd name="T14" fmla="*/ 31 w 153"/>
                <a:gd name="T15" fmla="*/ 72 h 134"/>
                <a:gd name="T16" fmla="*/ 23 w 153"/>
                <a:gd name="T17" fmla="*/ 70 h 134"/>
                <a:gd name="T18" fmla="*/ 0 w 153"/>
                <a:gd name="T19" fmla="*/ 93 h 134"/>
                <a:gd name="T20" fmla="*/ 23 w 153"/>
                <a:gd name="T21" fmla="*/ 116 h 134"/>
                <a:gd name="T22" fmla="*/ 46 w 153"/>
                <a:gd name="T23" fmla="*/ 93 h 134"/>
                <a:gd name="T24" fmla="*/ 46 w 153"/>
                <a:gd name="T25" fmla="*/ 89 h 134"/>
                <a:gd name="T26" fmla="*/ 53 w 153"/>
                <a:gd name="T27" fmla="*/ 79 h 134"/>
                <a:gd name="T28" fmla="*/ 78 w 153"/>
                <a:gd name="T29" fmla="*/ 134 h 134"/>
                <a:gd name="T30" fmla="*/ 98 w 153"/>
                <a:gd name="T31" fmla="*/ 133 h 134"/>
                <a:gd name="T32" fmla="*/ 136 w 153"/>
                <a:gd name="T33" fmla="*/ 45 h 134"/>
                <a:gd name="T34" fmla="*/ 153 w 153"/>
                <a:gd name="T35" fmla="*/ 23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3"/>
                <a:gd name="T55" fmla="*/ 0 h 134"/>
                <a:gd name="T56" fmla="*/ 153 w 153"/>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3" h="134">
                  <a:moveTo>
                    <a:pt x="153" y="23"/>
                  </a:moveTo>
                  <a:cubicBezTo>
                    <a:pt x="153" y="10"/>
                    <a:pt x="142" y="0"/>
                    <a:pt x="130" y="0"/>
                  </a:cubicBezTo>
                  <a:cubicBezTo>
                    <a:pt x="117" y="0"/>
                    <a:pt x="107" y="10"/>
                    <a:pt x="107" y="23"/>
                  </a:cubicBezTo>
                  <a:cubicBezTo>
                    <a:pt x="107" y="29"/>
                    <a:pt x="110" y="35"/>
                    <a:pt x="114" y="39"/>
                  </a:cubicBezTo>
                  <a:cubicBezTo>
                    <a:pt x="88" y="101"/>
                    <a:pt x="88" y="101"/>
                    <a:pt x="88" y="101"/>
                  </a:cubicBezTo>
                  <a:cubicBezTo>
                    <a:pt x="66" y="54"/>
                    <a:pt x="66" y="54"/>
                    <a:pt x="66" y="54"/>
                  </a:cubicBezTo>
                  <a:cubicBezTo>
                    <a:pt x="47" y="51"/>
                    <a:pt x="47" y="51"/>
                    <a:pt x="47" y="51"/>
                  </a:cubicBezTo>
                  <a:cubicBezTo>
                    <a:pt x="31" y="72"/>
                    <a:pt x="31" y="72"/>
                    <a:pt x="31" y="72"/>
                  </a:cubicBezTo>
                  <a:cubicBezTo>
                    <a:pt x="28" y="71"/>
                    <a:pt x="26" y="70"/>
                    <a:pt x="23" y="70"/>
                  </a:cubicBezTo>
                  <a:cubicBezTo>
                    <a:pt x="11" y="70"/>
                    <a:pt x="0" y="81"/>
                    <a:pt x="0" y="93"/>
                  </a:cubicBezTo>
                  <a:cubicBezTo>
                    <a:pt x="0" y="106"/>
                    <a:pt x="11" y="116"/>
                    <a:pt x="23" y="116"/>
                  </a:cubicBezTo>
                  <a:cubicBezTo>
                    <a:pt x="36" y="116"/>
                    <a:pt x="46" y="106"/>
                    <a:pt x="46" y="93"/>
                  </a:cubicBezTo>
                  <a:cubicBezTo>
                    <a:pt x="46" y="92"/>
                    <a:pt x="46" y="90"/>
                    <a:pt x="46" y="89"/>
                  </a:cubicBezTo>
                  <a:cubicBezTo>
                    <a:pt x="53" y="79"/>
                    <a:pt x="53" y="79"/>
                    <a:pt x="53" y="79"/>
                  </a:cubicBezTo>
                  <a:cubicBezTo>
                    <a:pt x="78" y="134"/>
                    <a:pt x="78" y="134"/>
                    <a:pt x="78" y="134"/>
                  </a:cubicBezTo>
                  <a:cubicBezTo>
                    <a:pt x="98" y="133"/>
                    <a:pt x="98" y="133"/>
                    <a:pt x="98" y="133"/>
                  </a:cubicBezTo>
                  <a:cubicBezTo>
                    <a:pt x="136" y="45"/>
                    <a:pt x="136" y="45"/>
                    <a:pt x="136" y="45"/>
                  </a:cubicBezTo>
                  <a:cubicBezTo>
                    <a:pt x="146" y="42"/>
                    <a:pt x="153" y="33"/>
                    <a:pt x="153" y="2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37"/>
            <p:cNvSpPr>
              <a:spLocks noChangeArrowheads="1"/>
            </p:cNvSpPr>
            <p:nvPr/>
          </p:nvSpPr>
          <p:spPr bwMode="auto">
            <a:xfrm>
              <a:off x="502391" y="2037275"/>
              <a:ext cx="957209" cy="554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64157">
                <a:defRPr/>
              </a:pPr>
              <a:r>
                <a:rPr 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2182054" y="2090525"/>
              <a:ext cx="996061" cy="333725"/>
            </a:xfrm>
            <a:prstGeom prst="rect">
              <a:avLst/>
            </a:prstGeom>
          </p:spPr>
          <p:txBody>
            <a:bodyPr wrap="none">
              <a:spAutoFit/>
            </a:bodyPr>
            <a:lstStyle/>
            <a:p>
              <a:pPr algn="ctr"/>
              <a:r>
                <a:rPr lang="zh-CN" altLang="en-US" sz="1687" kern="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a:t>
              </a:r>
            </a:p>
          </p:txBody>
        </p:sp>
      </p:grpSp>
      <p:grpSp>
        <p:nvGrpSpPr>
          <p:cNvPr id="11" name="组合 10"/>
          <p:cNvGrpSpPr/>
          <p:nvPr/>
        </p:nvGrpSpPr>
        <p:grpSpPr>
          <a:xfrm>
            <a:off x="-25412" y="2762695"/>
            <a:ext cx="3495706" cy="1240012"/>
            <a:chOff x="185984" y="2619587"/>
            <a:chExt cx="3315221" cy="1175779"/>
          </a:xfrm>
        </p:grpSpPr>
        <p:grpSp>
          <p:nvGrpSpPr>
            <p:cNvPr id="12" name="组合 11"/>
            <p:cNvGrpSpPr/>
            <p:nvPr/>
          </p:nvGrpSpPr>
          <p:grpSpPr>
            <a:xfrm>
              <a:off x="185984" y="2619587"/>
              <a:ext cx="3315221" cy="1175779"/>
              <a:chOff x="185984" y="2619587"/>
              <a:chExt cx="3315221" cy="1175779"/>
            </a:xfrm>
          </p:grpSpPr>
          <p:sp>
            <p:nvSpPr>
              <p:cNvPr id="19" name="Freeform 9"/>
              <p:cNvSpPr>
                <a:spLocks noChangeArrowheads="1"/>
              </p:cNvSpPr>
              <p:nvPr/>
            </p:nvSpPr>
            <p:spPr bwMode="auto">
              <a:xfrm>
                <a:off x="185984" y="2619587"/>
                <a:ext cx="1049704" cy="1175779"/>
              </a:xfrm>
              <a:custGeom>
                <a:avLst/>
                <a:gdLst>
                  <a:gd name="T0" fmla="*/ 0 w 1049"/>
                  <a:gd name="T1" fmla="*/ 231 h 1115"/>
                  <a:gd name="T2" fmla="*/ 1049 w 1049"/>
                  <a:gd name="T3" fmla="*/ 0 h 1115"/>
                  <a:gd name="T4" fmla="*/ 1049 w 1049"/>
                  <a:gd name="T5" fmla="*/ 966 h 1115"/>
                  <a:gd name="T6" fmla="*/ 0 w 1049"/>
                  <a:gd name="T7" fmla="*/ 1115 h 1115"/>
                  <a:gd name="T8" fmla="*/ 0 w 1049"/>
                  <a:gd name="T9" fmla="*/ 231 h 1115"/>
                  <a:gd name="T10" fmla="*/ 0 60000 65536"/>
                  <a:gd name="T11" fmla="*/ 0 60000 65536"/>
                  <a:gd name="T12" fmla="*/ 0 60000 65536"/>
                  <a:gd name="T13" fmla="*/ 0 60000 65536"/>
                  <a:gd name="T14" fmla="*/ 0 60000 65536"/>
                  <a:gd name="T15" fmla="*/ 0 w 1049"/>
                  <a:gd name="T16" fmla="*/ 0 h 1115"/>
                  <a:gd name="T17" fmla="*/ 1049 w 1049"/>
                  <a:gd name="T18" fmla="*/ 1115 h 1115"/>
                </a:gdLst>
                <a:ahLst/>
                <a:cxnLst>
                  <a:cxn ang="T10">
                    <a:pos x="T0" y="T1"/>
                  </a:cxn>
                  <a:cxn ang="T11">
                    <a:pos x="T2" y="T3"/>
                  </a:cxn>
                  <a:cxn ang="T12">
                    <a:pos x="T4" y="T5"/>
                  </a:cxn>
                  <a:cxn ang="T13">
                    <a:pos x="T6" y="T7"/>
                  </a:cxn>
                  <a:cxn ang="T14">
                    <a:pos x="T8" y="T9"/>
                  </a:cxn>
                </a:cxnLst>
                <a:rect l="T15" t="T16" r="T17" b="T18"/>
                <a:pathLst>
                  <a:path w="1049" h="1115">
                    <a:moveTo>
                      <a:pt x="0" y="231"/>
                    </a:moveTo>
                    <a:lnTo>
                      <a:pt x="1049" y="0"/>
                    </a:lnTo>
                    <a:lnTo>
                      <a:pt x="1049" y="966"/>
                    </a:lnTo>
                    <a:lnTo>
                      <a:pt x="0" y="1115"/>
                    </a:lnTo>
                    <a:lnTo>
                      <a:pt x="0" y="231"/>
                    </a:lnTo>
                    <a:close/>
                  </a:path>
                </a:pathLst>
              </a:custGeom>
              <a:solidFill>
                <a:schemeClr val="accent2">
                  <a:lumMod val="60000"/>
                  <a:lumOff val="40000"/>
                </a:schemeClr>
              </a:solidFill>
              <a:ln>
                <a:noFill/>
              </a:ln>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10"/>
              <p:cNvSpPr>
                <a:spLocks noChangeArrowheads="1"/>
              </p:cNvSpPr>
              <p:nvPr/>
            </p:nvSpPr>
            <p:spPr bwMode="auto">
              <a:xfrm>
                <a:off x="1235688" y="2619587"/>
                <a:ext cx="2265517" cy="1016548"/>
              </a:xfrm>
              <a:prstGeom prst="rect">
                <a:avLst/>
              </a:prstGeom>
              <a:solidFill>
                <a:schemeClr val="accent2"/>
              </a:solidFill>
              <a:ln>
                <a:noFill/>
              </a:ln>
              <a:effectLst/>
              <a:extLst>
                <a:ext uri="{91240B29-F687-4F45-9708-019B960494DF}">
                  <a14:hiddenLine xmlns:a14="http://schemas.microsoft.com/office/drawing/2010/main" w="9525" cmpd="sng">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Oval 322"/>
            <p:cNvSpPr>
              <a:spLocks noChangeArrowheads="1"/>
            </p:cNvSpPr>
            <p:nvPr/>
          </p:nvSpPr>
          <p:spPr bwMode="auto">
            <a:xfrm>
              <a:off x="1596930" y="3087790"/>
              <a:ext cx="116078" cy="124432"/>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323"/>
            <p:cNvSpPr>
              <a:spLocks noChangeArrowheads="1"/>
            </p:cNvSpPr>
            <p:nvPr/>
          </p:nvSpPr>
          <p:spPr bwMode="auto">
            <a:xfrm>
              <a:off x="1737024" y="3055100"/>
              <a:ext cx="146098" cy="157122"/>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324"/>
            <p:cNvSpPr>
              <a:spLocks noChangeArrowheads="1"/>
            </p:cNvSpPr>
            <p:nvPr/>
          </p:nvSpPr>
          <p:spPr bwMode="auto">
            <a:xfrm>
              <a:off x="1596930" y="3237530"/>
              <a:ext cx="116078" cy="12126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25"/>
            <p:cNvSpPr>
              <a:spLocks noChangeArrowheads="1"/>
            </p:cNvSpPr>
            <p:nvPr/>
          </p:nvSpPr>
          <p:spPr bwMode="auto">
            <a:xfrm>
              <a:off x="1737024" y="3237530"/>
              <a:ext cx="118079" cy="12126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338"/>
            <p:cNvSpPr>
              <a:spLocks noChangeArrowheads="1"/>
            </p:cNvSpPr>
            <p:nvPr/>
          </p:nvSpPr>
          <p:spPr bwMode="auto">
            <a:xfrm>
              <a:off x="406393" y="2984699"/>
              <a:ext cx="957209" cy="554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64157">
                <a:defRPr/>
              </a:pPr>
              <a:r>
                <a:rPr 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2124986" y="2949951"/>
              <a:ext cx="996061" cy="333725"/>
            </a:xfrm>
            <a:prstGeom prst="rect">
              <a:avLst/>
            </a:prstGeom>
          </p:spPr>
          <p:txBody>
            <a:bodyPr wrap="none">
              <a:spAutoFit/>
            </a:bodyPr>
            <a:lstStyle/>
            <a:p>
              <a:pPr algn="ctr"/>
              <a:r>
                <a:rPr lang="zh-CN" altLang="en-US" sz="1687" kern="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a:t>
              </a:r>
            </a:p>
          </p:txBody>
        </p:sp>
      </p:grpSp>
      <p:grpSp>
        <p:nvGrpSpPr>
          <p:cNvPr id="21" name="组合 20"/>
          <p:cNvGrpSpPr/>
          <p:nvPr/>
        </p:nvGrpSpPr>
        <p:grpSpPr>
          <a:xfrm>
            <a:off x="-25412" y="3897056"/>
            <a:ext cx="5563736" cy="1193302"/>
            <a:chOff x="185984" y="3695188"/>
            <a:chExt cx="5276477" cy="1131489"/>
          </a:xfrm>
        </p:grpSpPr>
        <p:grpSp>
          <p:nvGrpSpPr>
            <p:cNvPr id="22" name="组合 21"/>
            <p:cNvGrpSpPr/>
            <p:nvPr/>
          </p:nvGrpSpPr>
          <p:grpSpPr>
            <a:xfrm>
              <a:off x="185984" y="3695188"/>
              <a:ext cx="5276477" cy="1131489"/>
              <a:chOff x="185984" y="3695188"/>
              <a:chExt cx="5276477" cy="1131489"/>
            </a:xfrm>
          </p:grpSpPr>
          <p:sp>
            <p:nvSpPr>
              <p:cNvPr id="30" name="Freeform 10"/>
              <p:cNvSpPr>
                <a:spLocks noChangeArrowheads="1"/>
              </p:cNvSpPr>
              <p:nvPr/>
            </p:nvSpPr>
            <p:spPr bwMode="auto">
              <a:xfrm>
                <a:off x="185984" y="3695188"/>
                <a:ext cx="876587" cy="1131489"/>
              </a:xfrm>
              <a:custGeom>
                <a:avLst/>
                <a:gdLst>
                  <a:gd name="T0" fmla="*/ 0 w 876"/>
                  <a:gd name="T1" fmla="*/ 95 h 1073"/>
                  <a:gd name="T2" fmla="*/ 876 w 876"/>
                  <a:gd name="T3" fmla="*/ 0 h 1073"/>
                  <a:gd name="T4" fmla="*/ 876 w 876"/>
                  <a:gd name="T5" fmla="*/ 1073 h 1073"/>
                  <a:gd name="T6" fmla="*/ 0 w 876"/>
                  <a:gd name="T7" fmla="*/ 1002 h 1073"/>
                  <a:gd name="T8" fmla="*/ 0 w 876"/>
                  <a:gd name="T9" fmla="*/ 95 h 1073"/>
                  <a:gd name="T10" fmla="*/ 0 60000 65536"/>
                  <a:gd name="T11" fmla="*/ 0 60000 65536"/>
                  <a:gd name="T12" fmla="*/ 0 60000 65536"/>
                  <a:gd name="T13" fmla="*/ 0 60000 65536"/>
                  <a:gd name="T14" fmla="*/ 0 60000 65536"/>
                  <a:gd name="T15" fmla="*/ 0 w 876"/>
                  <a:gd name="T16" fmla="*/ 0 h 1073"/>
                  <a:gd name="T17" fmla="*/ 876 w 876"/>
                  <a:gd name="T18" fmla="*/ 1073 h 1073"/>
                </a:gdLst>
                <a:ahLst/>
                <a:cxnLst>
                  <a:cxn ang="T10">
                    <a:pos x="T0" y="T1"/>
                  </a:cxn>
                  <a:cxn ang="T11">
                    <a:pos x="T2" y="T3"/>
                  </a:cxn>
                  <a:cxn ang="T12">
                    <a:pos x="T4" y="T5"/>
                  </a:cxn>
                  <a:cxn ang="T13">
                    <a:pos x="T6" y="T7"/>
                  </a:cxn>
                  <a:cxn ang="T14">
                    <a:pos x="T8" y="T9"/>
                  </a:cxn>
                </a:cxnLst>
                <a:rect l="T15" t="T16" r="T17" b="T18"/>
                <a:pathLst>
                  <a:path w="876" h="1073">
                    <a:moveTo>
                      <a:pt x="0" y="95"/>
                    </a:moveTo>
                    <a:lnTo>
                      <a:pt x="876" y="0"/>
                    </a:lnTo>
                    <a:lnTo>
                      <a:pt x="876" y="1073"/>
                    </a:lnTo>
                    <a:lnTo>
                      <a:pt x="0" y="1002"/>
                    </a:lnTo>
                    <a:lnTo>
                      <a:pt x="0" y="95"/>
                    </a:lnTo>
                    <a:close/>
                  </a:path>
                </a:pathLst>
              </a:custGeom>
              <a:solidFill>
                <a:schemeClr val="accent3">
                  <a:lumMod val="60000"/>
                  <a:lumOff val="40000"/>
                </a:schemeClr>
              </a:solidFill>
              <a:ln>
                <a:noFill/>
              </a:ln>
              <a:effectLst/>
              <a:extLst>
                <a:ext uri="{91240B29-F687-4F45-9708-019B960494DF}">
                  <a14:hiddenLine xmlns:a14="http://schemas.microsoft.com/office/drawing/2010/main" w="9525" cmpd="sng">
                    <a:solidFill>
                      <a:srgbClr val="000000"/>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11"/>
              <p:cNvSpPr>
                <a:spLocks noChangeArrowheads="1"/>
              </p:cNvSpPr>
              <p:nvPr/>
            </p:nvSpPr>
            <p:spPr bwMode="auto">
              <a:xfrm>
                <a:off x="1062572" y="3695188"/>
                <a:ext cx="4399889" cy="1131489"/>
              </a:xfrm>
              <a:custGeom>
                <a:avLst/>
                <a:gdLst>
                  <a:gd name="T0" fmla="*/ 4014 w 4014"/>
                  <a:gd name="T1" fmla="*/ 1007 h 1073"/>
                  <a:gd name="T2" fmla="*/ 0 w 4014"/>
                  <a:gd name="T3" fmla="*/ 1073 h 1073"/>
                  <a:gd name="T4" fmla="*/ 0 w 4014"/>
                  <a:gd name="T5" fmla="*/ 0 h 1073"/>
                  <a:gd name="T6" fmla="*/ 4014 w 4014"/>
                  <a:gd name="T7" fmla="*/ 24 h 1073"/>
                  <a:gd name="T8" fmla="*/ 4014 w 4014"/>
                  <a:gd name="T9" fmla="*/ 1007 h 1073"/>
                  <a:gd name="T10" fmla="*/ 0 60000 65536"/>
                  <a:gd name="T11" fmla="*/ 0 60000 65536"/>
                  <a:gd name="T12" fmla="*/ 0 60000 65536"/>
                  <a:gd name="T13" fmla="*/ 0 60000 65536"/>
                  <a:gd name="T14" fmla="*/ 0 60000 65536"/>
                  <a:gd name="T15" fmla="*/ 0 w 4014"/>
                  <a:gd name="T16" fmla="*/ 0 h 1073"/>
                  <a:gd name="T17" fmla="*/ 4014 w 4014"/>
                  <a:gd name="T18" fmla="*/ 1073 h 1073"/>
                </a:gdLst>
                <a:ahLst/>
                <a:cxnLst>
                  <a:cxn ang="T10">
                    <a:pos x="T0" y="T1"/>
                  </a:cxn>
                  <a:cxn ang="T11">
                    <a:pos x="T2" y="T3"/>
                  </a:cxn>
                  <a:cxn ang="T12">
                    <a:pos x="T4" y="T5"/>
                  </a:cxn>
                  <a:cxn ang="T13">
                    <a:pos x="T6" y="T7"/>
                  </a:cxn>
                  <a:cxn ang="T14">
                    <a:pos x="T8" y="T9"/>
                  </a:cxn>
                </a:cxnLst>
                <a:rect l="T15" t="T16" r="T17" b="T18"/>
                <a:pathLst>
                  <a:path w="4014" h="1073">
                    <a:moveTo>
                      <a:pt x="4014" y="1007"/>
                    </a:moveTo>
                    <a:lnTo>
                      <a:pt x="0" y="1073"/>
                    </a:lnTo>
                    <a:lnTo>
                      <a:pt x="0" y="0"/>
                    </a:lnTo>
                    <a:lnTo>
                      <a:pt x="4014" y="24"/>
                    </a:lnTo>
                    <a:lnTo>
                      <a:pt x="4014" y="1007"/>
                    </a:lnTo>
                    <a:close/>
                  </a:path>
                </a:pathLst>
              </a:custGeom>
              <a:solidFill>
                <a:schemeClr val="accent3"/>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327"/>
            <p:cNvSpPr>
              <a:spLocks noChangeArrowheads="1"/>
            </p:cNvSpPr>
            <p:nvPr/>
          </p:nvSpPr>
          <p:spPr bwMode="auto">
            <a:xfrm>
              <a:off x="4468854" y="4082194"/>
              <a:ext cx="248167" cy="360643"/>
            </a:xfrm>
            <a:custGeom>
              <a:avLst/>
              <a:gdLst>
                <a:gd name="T0" fmla="*/ 149 w 248"/>
                <a:gd name="T1" fmla="*/ 0 h 342"/>
                <a:gd name="T2" fmla="*/ 0 w 248"/>
                <a:gd name="T3" fmla="*/ 0 h 342"/>
                <a:gd name="T4" fmla="*/ 99 w 248"/>
                <a:gd name="T5" fmla="*/ 172 h 342"/>
                <a:gd name="T6" fmla="*/ 0 w 248"/>
                <a:gd name="T7" fmla="*/ 342 h 342"/>
                <a:gd name="T8" fmla="*/ 149 w 248"/>
                <a:gd name="T9" fmla="*/ 342 h 342"/>
                <a:gd name="T10" fmla="*/ 248 w 248"/>
                <a:gd name="T11" fmla="*/ 172 h 342"/>
                <a:gd name="T12" fmla="*/ 149 w 248"/>
                <a:gd name="T13" fmla="*/ 0 h 342"/>
                <a:gd name="T14" fmla="*/ 0 60000 65536"/>
                <a:gd name="T15" fmla="*/ 0 60000 65536"/>
                <a:gd name="T16" fmla="*/ 0 60000 65536"/>
                <a:gd name="T17" fmla="*/ 0 60000 65536"/>
                <a:gd name="T18" fmla="*/ 0 60000 65536"/>
                <a:gd name="T19" fmla="*/ 0 60000 65536"/>
                <a:gd name="T20" fmla="*/ 0 60000 65536"/>
                <a:gd name="T21" fmla="*/ 0 w 248"/>
                <a:gd name="T22" fmla="*/ 0 h 342"/>
                <a:gd name="T23" fmla="*/ 248 w 248"/>
                <a:gd name="T24" fmla="*/ 342 h 3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8" h="342">
                  <a:moveTo>
                    <a:pt x="149" y="0"/>
                  </a:moveTo>
                  <a:lnTo>
                    <a:pt x="0" y="0"/>
                  </a:lnTo>
                  <a:lnTo>
                    <a:pt x="99" y="172"/>
                  </a:lnTo>
                  <a:lnTo>
                    <a:pt x="0" y="342"/>
                  </a:lnTo>
                  <a:lnTo>
                    <a:pt x="149" y="342"/>
                  </a:lnTo>
                  <a:lnTo>
                    <a:pt x="248" y="172"/>
                  </a:lnTo>
                  <a:lnTo>
                    <a:pt x="149"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38"/>
            <p:cNvSpPr>
              <a:spLocks noEditPoints="1" noChangeArrowheads="1"/>
            </p:cNvSpPr>
            <p:nvPr/>
          </p:nvSpPr>
          <p:spPr bwMode="auto">
            <a:xfrm>
              <a:off x="2044096" y="4025201"/>
              <a:ext cx="118079" cy="122323"/>
            </a:xfrm>
            <a:custGeom>
              <a:avLst/>
              <a:gdLst>
                <a:gd name="T0" fmla="*/ 25 w 50"/>
                <a:gd name="T1" fmla="*/ 0 h 49"/>
                <a:gd name="T2" fmla="*/ 0 w 50"/>
                <a:gd name="T3" fmla="*/ 24 h 49"/>
                <a:gd name="T4" fmla="*/ 25 w 50"/>
                <a:gd name="T5" fmla="*/ 49 h 49"/>
                <a:gd name="T6" fmla="*/ 50 w 50"/>
                <a:gd name="T7" fmla="*/ 24 h 49"/>
                <a:gd name="T8" fmla="*/ 25 w 50"/>
                <a:gd name="T9" fmla="*/ 0 h 49"/>
                <a:gd name="T10" fmla="*/ 25 w 50"/>
                <a:gd name="T11" fmla="*/ 39 h 49"/>
                <a:gd name="T12" fmla="*/ 10 w 50"/>
                <a:gd name="T13" fmla="*/ 24 h 49"/>
                <a:gd name="T14" fmla="*/ 25 w 50"/>
                <a:gd name="T15" fmla="*/ 9 h 49"/>
                <a:gd name="T16" fmla="*/ 40 w 50"/>
                <a:gd name="T17" fmla="*/ 24 h 49"/>
                <a:gd name="T18" fmla="*/ 25 w 50"/>
                <a:gd name="T19" fmla="*/ 39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49"/>
                <a:gd name="T32" fmla="*/ 50 w 50"/>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49">
                  <a:moveTo>
                    <a:pt x="25" y="0"/>
                  </a:moveTo>
                  <a:cubicBezTo>
                    <a:pt x="11" y="0"/>
                    <a:pt x="0" y="11"/>
                    <a:pt x="0" y="24"/>
                  </a:cubicBezTo>
                  <a:cubicBezTo>
                    <a:pt x="0" y="38"/>
                    <a:pt x="11" y="49"/>
                    <a:pt x="25" y="49"/>
                  </a:cubicBezTo>
                  <a:cubicBezTo>
                    <a:pt x="39" y="49"/>
                    <a:pt x="50" y="38"/>
                    <a:pt x="50" y="24"/>
                  </a:cubicBezTo>
                  <a:cubicBezTo>
                    <a:pt x="50" y="11"/>
                    <a:pt x="39" y="0"/>
                    <a:pt x="25" y="0"/>
                  </a:cubicBezTo>
                  <a:close/>
                  <a:moveTo>
                    <a:pt x="25" y="39"/>
                  </a:moveTo>
                  <a:cubicBezTo>
                    <a:pt x="17" y="39"/>
                    <a:pt x="10" y="33"/>
                    <a:pt x="10" y="24"/>
                  </a:cubicBezTo>
                  <a:cubicBezTo>
                    <a:pt x="10" y="16"/>
                    <a:pt x="17" y="9"/>
                    <a:pt x="25" y="9"/>
                  </a:cubicBezTo>
                  <a:cubicBezTo>
                    <a:pt x="33" y="9"/>
                    <a:pt x="40" y="16"/>
                    <a:pt x="40" y="24"/>
                  </a:cubicBezTo>
                  <a:cubicBezTo>
                    <a:pt x="40" y="33"/>
                    <a:pt x="33" y="39"/>
                    <a:pt x="25" y="39"/>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Oval 339"/>
            <p:cNvSpPr>
              <a:spLocks noChangeArrowheads="1"/>
            </p:cNvSpPr>
            <p:nvPr/>
          </p:nvSpPr>
          <p:spPr bwMode="auto">
            <a:xfrm>
              <a:off x="2275384" y="3947216"/>
              <a:ext cx="38025" cy="36908"/>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39"/>
            <p:cNvSpPr>
              <a:spLocks noChangeArrowheads="1"/>
            </p:cNvSpPr>
            <p:nvPr/>
          </p:nvSpPr>
          <p:spPr bwMode="auto">
            <a:xfrm>
              <a:off x="307621" y="3992500"/>
              <a:ext cx="957209" cy="554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64157">
                <a:defRPr/>
              </a:pPr>
              <a:r>
                <a:rPr 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412"/>
            <p:cNvSpPr>
              <a:spLocks noChangeArrowheads="1"/>
            </p:cNvSpPr>
            <p:nvPr/>
          </p:nvSpPr>
          <p:spPr bwMode="auto">
            <a:xfrm>
              <a:off x="1537339" y="4143873"/>
              <a:ext cx="361610" cy="379747"/>
            </a:xfrm>
            <a:custGeom>
              <a:avLst/>
              <a:gdLst>
                <a:gd name="T0" fmla="*/ 75 w 154"/>
                <a:gd name="T1" fmla="*/ 0 h 154"/>
                <a:gd name="T2" fmla="*/ 28 w 154"/>
                <a:gd name="T3" fmla="*/ 21 h 154"/>
                <a:gd name="T4" fmla="*/ 28 w 154"/>
                <a:gd name="T5" fmla="*/ 125 h 154"/>
                <a:gd name="T6" fmla="*/ 133 w 154"/>
                <a:gd name="T7" fmla="*/ 125 h 154"/>
                <a:gd name="T8" fmla="*/ 154 w 154"/>
                <a:gd name="T9" fmla="*/ 79 h 154"/>
                <a:gd name="T10" fmla="*/ 75 w 154"/>
                <a:gd name="T11" fmla="*/ 79 h 154"/>
                <a:gd name="T12" fmla="*/ 75 w 154"/>
                <a:gd name="T13" fmla="*/ 0 h 154"/>
                <a:gd name="T14" fmla="*/ 0 60000 65536"/>
                <a:gd name="T15" fmla="*/ 0 60000 65536"/>
                <a:gd name="T16" fmla="*/ 0 60000 65536"/>
                <a:gd name="T17" fmla="*/ 0 60000 65536"/>
                <a:gd name="T18" fmla="*/ 0 60000 65536"/>
                <a:gd name="T19" fmla="*/ 0 60000 65536"/>
                <a:gd name="T20" fmla="*/ 0 60000 65536"/>
                <a:gd name="T21" fmla="*/ 0 w 154"/>
                <a:gd name="T22" fmla="*/ 0 h 154"/>
                <a:gd name="T23" fmla="*/ 154 w 154"/>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154">
                  <a:moveTo>
                    <a:pt x="75" y="0"/>
                  </a:moveTo>
                  <a:cubicBezTo>
                    <a:pt x="58" y="1"/>
                    <a:pt x="41" y="8"/>
                    <a:pt x="28" y="21"/>
                  </a:cubicBezTo>
                  <a:cubicBezTo>
                    <a:pt x="0" y="50"/>
                    <a:pt x="0" y="97"/>
                    <a:pt x="28" y="125"/>
                  </a:cubicBezTo>
                  <a:cubicBezTo>
                    <a:pt x="57" y="154"/>
                    <a:pt x="104" y="154"/>
                    <a:pt x="133" y="125"/>
                  </a:cubicBezTo>
                  <a:cubicBezTo>
                    <a:pt x="145" y="113"/>
                    <a:pt x="153" y="96"/>
                    <a:pt x="154" y="79"/>
                  </a:cubicBezTo>
                  <a:cubicBezTo>
                    <a:pt x="75" y="79"/>
                    <a:pt x="75" y="79"/>
                    <a:pt x="75" y="79"/>
                  </a:cubicBezTo>
                  <a:lnTo>
                    <a:pt x="75"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413"/>
            <p:cNvSpPr>
              <a:spLocks noChangeArrowheads="1"/>
            </p:cNvSpPr>
            <p:nvPr/>
          </p:nvSpPr>
          <p:spPr bwMode="auto">
            <a:xfrm>
              <a:off x="1736287" y="4113546"/>
              <a:ext cx="190189" cy="197785"/>
            </a:xfrm>
            <a:custGeom>
              <a:avLst/>
              <a:gdLst>
                <a:gd name="T0" fmla="*/ 58 w 81"/>
                <a:gd name="T1" fmla="*/ 23 h 80"/>
                <a:gd name="T2" fmla="*/ 0 w 81"/>
                <a:gd name="T3" fmla="*/ 1 h 80"/>
                <a:gd name="T4" fmla="*/ 0 w 81"/>
                <a:gd name="T5" fmla="*/ 80 h 80"/>
                <a:gd name="T6" fmla="*/ 80 w 81"/>
                <a:gd name="T7" fmla="*/ 80 h 80"/>
                <a:gd name="T8" fmla="*/ 58 w 81"/>
                <a:gd name="T9" fmla="*/ 23 h 80"/>
                <a:gd name="T10" fmla="*/ 0 60000 65536"/>
                <a:gd name="T11" fmla="*/ 0 60000 65536"/>
                <a:gd name="T12" fmla="*/ 0 60000 65536"/>
                <a:gd name="T13" fmla="*/ 0 60000 65536"/>
                <a:gd name="T14" fmla="*/ 0 60000 65536"/>
                <a:gd name="T15" fmla="*/ 0 w 81"/>
                <a:gd name="T16" fmla="*/ 0 h 80"/>
                <a:gd name="T17" fmla="*/ 81 w 81"/>
                <a:gd name="T18" fmla="*/ 80 h 80"/>
              </a:gdLst>
              <a:ahLst/>
              <a:cxnLst>
                <a:cxn ang="T10">
                  <a:pos x="T0" y="T1"/>
                </a:cxn>
                <a:cxn ang="T11">
                  <a:pos x="T2" y="T3"/>
                </a:cxn>
                <a:cxn ang="T12">
                  <a:pos x="T4" y="T5"/>
                </a:cxn>
                <a:cxn ang="T13">
                  <a:pos x="T6" y="T7"/>
                </a:cxn>
                <a:cxn ang="T14">
                  <a:pos x="T8" y="T9"/>
                </a:cxn>
              </a:cxnLst>
              <a:rect l="T15" t="T16" r="T17" b="T18"/>
              <a:pathLst>
                <a:path w="81" h="80">
                  <a:moveTo>
                    <a:pt x="58" y="23"/>
                  </a:moveTo>
                  <a:cubicBezTo>
                    <a:pt x="42" y="7"/>
                    <a:pt x="21" y="0"/>
                    <a:pt x="0" y="1"/>
                  </a:cubicBezTo>
                  <a:cubicBezTo>
                    <a:pt x="0" y="80"/>
                    <a:pt x="0" y="80"/>
                    <a:pt x="0" y="80"/>
                  </a:cubicBezTo>
                  <a:cubicBezTo>
                    <a:pt x="80" y="80"/>
                    <a:pt x="80" y="80"/>
                    <a:pt x="80" y="80"/>
                  </a:cubicBezTo>
                  <a:cubicBezTo>
                    <a:pt x="81" y="60"/>
                    <a:pt x="74" y="38"/>
                    <a:pt x="58" y="2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932915" y="4060878"/>
              <a:ext cx="996061" cy="333725"/>
            </a:xfrm>
            <a:prstGeom prst="rect">
              <a:avLst/>
            </a:prstGeom>
          </p:spPr>
          <p:txBody>
            <a:bodyPr wrap="none">
              <a:spAutoFit/>
            </a:bodyPr>
            <a:lstStyle/>
            <a:p>
              <a:pPr algn="ctr"/>
              <a:r>
                <a:rPr lang="zh-CN" altLang="en-US" sz="1687" kern="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a:t>
              </a:r>
            </a:p>
          </p:txBody>
        </p:sp>
      </p:grpSp>
      <p:grpSp>
        <p:nvGrpSpPr>
          <p:cNvPr id="32" name="组合 31"/>
          <p:cNvGrpSpPr/>
          <p:nvPr/>
        </p:nvGrpSpPr>
        <p:grpSpPr>
          <a:xfrm>
            <a:off x="-25412" y="5011399"/>
            <a:ext cx="4027503" cy="1111005"/>
            <a:chOff x="185984" y="4751808"/>
            <a:chExt cx="3819560" cy="1053455"/>
          </a:xfrm>
        </p:grpSpPr>
        <p:grpSp>
          <p:nvGrpSpPr>
            <p:cNvPr id="33" name="组合 32"/>
            <p:cNvGrpSpPr/>
            <p:nvPr/>
          </p:nvGrpSpPr>
          <p:grpSpPr>
            <a:xfrm>
              <a:off x="185984" y="4751808"/>
              <a:ext cx="3819560" cy="1053455"/>
              <a:chOff x="185984" y="4751808"/>
              <a:chExt cx="3819560" cy="1053455"/>
            </a:xfrm>
          </p:grpSpPr>
          <p:sp>
            <p:nvSpPr>
              <p:cNvPr id="40" name="Freeform 11"/>
              <p:cNvSpPr>
                <a:spLocks noChangeArrowheads="1"/>
              </p:cNvSpPr>
              <p:nvPr/>
            </p:nvSpPr>
            <p:spPr bwMode="auto">
              <a:xfrm>
                <a:off x="185984" y="4751808"/>
                <a:ext cx="1401939" cy="1053455"/>
              </a:xfrm>
              <a:custGeom>
                <a:avLst/>
                <a:gdLst>
                  <a:gd name="T0" fmla="*/ 0 w 1401"/>
                  <a:gd name="T1" fmla="*/ 0 h 999"/>
                  <a:gd name="T2" fmla="*/ 1401 w 1401"/>
                  <a:gd name="T3" fmla="*/ 156 h 999"/>
                  <a:gd name="T4" fmla="*/ 1401 w 1401"/>
                  <a:gd name="T5" fmla="*/ 999 h 999"/>
                  <a:gd name="T6" fmla="*/ 0 w 1401"/>
                  <a:gd name="T7" fmla="*/ 695 h 999"/>
                  <a:gd name="T8" fmla="*/ 0 w 1401"/>
                  <a:gd name="T9" fmla="*/ 0 h 999"/>
                  <a:gd name="T10" fmla="*/ 0 60000 65536"/>
                  <a:gd name="T11" fmla="*/ 0 60000 65536"/>
                  <a:gd name="T12" fmla="*/ 0 60000 65536"/>
                  <a:gd name="T13" fmla="*/ 0 60000 65536"/>
                  <a:gd name="T14" fmla="*/ 0 60000 65536"/>
                  <a:gd name="T15" fmla="*/ 0 w 1401"/>
                  <a:gd name="T16" fmla="*/ 0 h 999"/>
                  <a:gd name="T17" fmla="*/ 1401 w 1401"/>
                  <a:gd name="T18" fmla="*/ 999 h 999"/>
                </a:gdLst>
                <a:ahLst/>
                <a:cxnLst>
                  <a:cxn ang="T10">
                    <a:pos x="T0" y="T1"/>
                  </a:cxn>
                  <a:cxn ang="T11">
                    <a:pos x="T2" y="T3"/>
                  </a:cxn>
                  <a:cxn ang="T12">
                    <a:pos x="T4" y="T5"/>
                  </a:cxn>
                  <a:cxn ang="T13">
                    <a:pos x="T6" y="T7"/>
                  </a:cxn>
                  <a:cxn ang="T14">
                    <a:pos x="T8" y="T9"/>
                  </a:cxn>
                </a:cxnLst>
                <a:rect l="T15" t="T16" r="T17" b="T18"/>
                <a:pathLst>
                  <a:path w="1401" h="999">
                    <a:moveTo>
                      <a:pt x="0" y="0"/>
                    </a:moveTo>
                    <a:lnTo>
                      <a:pt x="1401" y="156"/>
                    </a:lnTo>
                    <a:lnTo>
                      <a:pt x="1401" y="999"/>
                    </a:lnTo>
                    <a:lnTo>
                      <a:pt x="0" y="695"/>
                    </a:lnTo>
                    <a:lnTo>
                      <a:pt x="0" y="0"/>
                    </a:lnTo>
                    <a:close/>
                  </a:path>
                </a:pathLst>
              </a:custGeom>
              <a:solidFill>
                <a:schemeClr val="accent4">
                  <a:lumMod val="60000"/>
                  <a:lumOff val="4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687">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212"/>
              <p:cNvSpPr>
                <a:spLocks noChangeArrowheads="1"/>
              </p:cNvSpPr>
              <p:nvPr/>
            </p:nvSpPr>
            <p:spPr bwMode="auto">
              <a:xfrm>
                <a:off x="1587924" y="4916311"/>
                <a:ext cx="2417620" cy="888952"/>
              </a:xfrm>
              <a:prstGeom prst="rect">
                <a:avLst/>
              </a:prstGeom>
              <a:solidFill>
                <a:schemeClr val="accent4"/>
              </a:solidFill>
              <a:ln>
                <a:noFill/>
              </a:ln>
              <a:effectLst/>
              <a:extLst>
                <a:ext uri="{91240B29-F687-4F45-9708-019B960494DF}">
                  <a14:hiddenLine xmlns:a14="http://schemas.microsoft.com/office/drawing/2010/main" w="9525" cmpd="sng">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214"/>
            <p:cNvSpPr>
              <a:spLocks noChangeArrowheads="1"/>
            </p:cNvSpPr>
            <p:nvPr/>
          </p:nvSpPr>
          <p:spPr bwMode="auto">
            <a:xfrm>
              <a:off x="1859105" y="5285390"/>
              <a:ext cx="38025" cy="278391"/>
            </a:xfrm>
            <a:prstGeom prst="rect">
              <a:avLst/>
            </a:prstGeom>
            <a:solidFill>
              <a:srgbClr val="FFFFFF"/>
            </a:solidFill>
            <a:ln>
              <a:noFill/>
            </a:ln>
            <a:extLst>
              <a:ext uri="{91240B29-F687-4F45-9708-019B960494DF}">
                <a14:hiddenLine xmlns:a14="http://schemas.microsoft.com/office/drawing/2010/main" w="9525" cmpd="sng">
                  <a:solidFill>
                    <a:srgbClr val="000000"/>
                  </a:solidFill>
                  <a:miter lim="800000"/>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15"/>
            <p:cNvSpPr>
              <a:spLocks noChangeArrowheads="1"/>
            </p:cNvSpPr>
            <p:nvPr/>
          </p:nvSpPr>
          <p:spPr bwMode="auto">
            <a:xfrm>
              <a:off x="1926151" y="5242154"/>
              <a:ext cx="37025" cy="321626"/>
            </a:xfrm>
            <a:prstGeom prst="rect">
              <a:avLst/>
            </a:prstGeom>
            <a:solidFill>
              <a:srgbClr val="FFFFFF"/>
            </a:solidFill>
            <a:ln>
              <a:noFill/>
            </a:ln>
            <a:extLst>
              <a:ext uri="{91240B29-F687-4F45-9708-019B960494DF}">
                <a14:hiddenLine xmlns:a14="http://schemas.microsoft.com/office/drawing/2010/main" w="9525" cmpd="sng">
                  <a:solidFill>
                    <a:srgbClr val="000000"/>
                  </a:solidFill>
                  <a:miter lim="800000"/>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216"/>
            <p:cNvSpPr>
              <a:spLocks noChangeArrowheads="1"/>
            </p:cNvSpPr>
            <p:nvPr/>
          </p:nvSpPr>
          <p:spPr bwMode="auto">
            <a:xfrm>
              <a:off x="1989193" y="5214737"/>
              <a:ext cx="41027" cy="349043"/>
            </a:xfrm>
            <a:prstGeom prst="rect">
              <a:avLst/>
            </a:prstGeom>
            <a:solidFill>
              <a:srgbClr val="FFFFFF"/>
            </a:solidFill>
            <a:ln>
              <a:noFill/>
            </a:ln>
            <a:extLst>
              <a:ext uri="{91240B29-F687-4F45-9708-019B960494DF}">
                <a14:hiddenLine xmlns:a14="http://schemas.microsoft.com/office/drawing/2010/main" w="9525" cmpd="sng">
                  <a:solidFill>
                    <a:srgbClr val="000000"/>
                  </a:solidFill>
                  <a:miter lim="800000"/>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17"/>
            <p:cNvSpPr>
              <a:spLocks noChangeArrowheads="1"/>
            </p:cNvSpPr>
            <p:nvPr/>
          </p:nvSpPr>
          <p:spPr bwMode="auto">
            <a:xfrm>
              <a:off x="2055237" y="5389786"/>
              <a:ext cx="41027" cy="173994"/>
            </a:xfrm>
            <a:prstGeom prst="rect">
              <a:avLst/>
            </a:prstGeom>
            <a:solidFill>
              <a:srgbClr val="FFFFFF"/>
            </a:solidFill>
            <a:ln>
              <a:noFill/>
            </a:ln>
            <a:extLst>
              <a:ext uri="{91240B29-F687-4F45-9708-019B960494DF}">
                <a14:hiddenLine xmlns:a14="http://schemas.microsoft.com/office/drawing/2010/main" w="9525" cmpd="sng">
                  <a:solidFill>
                    <a:srgbClr val="000000"/>
                  </a:solidFill>
                  <a:miter lim="800000"/>
                  <a:headEnd/>
                  <a:tailEnd/>
                </a14:hiddenLine>
              </a:ext>
            </a:extLst>
          </p:spPr>
          <p:txBody>
            <a:bodyPr/>
            <a:lstStyle/>
            <a:p>
              <a:pPr defTabSz="964157">
                <a:defRPr/>
              </a:pPr>
              <a:endParaRPr lang="zh-CN" altLang="zh-CN" sz="1687"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40"/>
            <p:cNvSpPr>
              <a:spLocks noChangeArrowheads="1"/>
            </p:cNvSpPr>
            <p:nvPr/>
          </p:nvSpPr>
          <p:spPr bwMode="auto">
            <a:xfrm>
              <a:off x="598389" y="5000301"/>
              <a:ext cx="957209" cy="554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64157">
                <a:defRPr/>
              </a:pPr>
              <a:r>
                <a:rPr 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20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2673516" y="5163672"/>
              <a:ext cx="996061" cy="333725"/>
            </a:xfrm>
            <a:prstGeom prst="rect">
              <a:avLst/>
            </a:prstGeom>
          </p:spPr>
          <p:txBody>
            <a:bodyPr wrap="none">
              <a:spAutoFit/>
            </a:bodyPr>
            <a:lstStyle/>
            <a:p>
              <a:pPr algn="ctr"/>
              <a:r>
                <a:rPr lang="zh-CN" altLang="en-US" sz="1687" kern="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a:t>
              </a:r>
            </a:p>
          </p:txBody>
        </p:sp>
      </p:grpSp>
      <p:sp>
        <p:nvSpPr>
          <p:cNvPr id="42" name="TextBox 41"/>
          <p:cNvSpPr txBox="1"/>
          <p:nvPr/>
        </p:nvSpPr>
        <p:spPr>
          <a:xfrm>
            <a:off x="4745813" y="2058415"/>
            <a:ext cx="5644002" cy="1066858"/>
          </a:xfrm>
          <a:prstGeom prst="rect">
            <a:avLst/>
          </a:prstGeom>
          <a:noFill/>
        </p:spPr>
        <p:txBody>
          <a:bodyPr wrap="square" lIns="96418" tIns="48210" rIns="96418" bIns="48210" rtlCol="0">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输入内容，或复制内容后右键选择只保留文本粘贴内容。输入内容，或复制内容后右键选择只保留文本粘贴内容。</a:t>
            </a: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43" name="TextBox 42"/>
          <p:cNvSpPr txBox="1"/>
          <p:nvPr/>
        </p:nvSpPr>
        <p:spPr>
          <a:xfrm>
            <a:off x="4002090" y="3121600"/>
            <a:ext cx="5644002" cy="1066858"/>
          </a:xfrm>
          <a:prstGeom prst="rect">
            <a:avLst/>
          </a:prstGeom>
          <a:noFill/>
        </p:spPr>
        <p:txBody>
          <a:bodyPr wrap="square" lIns="96418" tIns="48210" rIns="96418" bIns="48210" rtlCol="0">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输入内容，或复制内容后右键选择只保留文本粘贴内容。输入内容，或复制内容后右键选择只保留文本粘贴内容。</a:t>
            </a: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44" name="TextBox 43"/>
          <p:cNvSpPr txBox="1"/>
          <p:nvPr/>
        </p:nvSpPr>
        <p:spPr>
          <a:xfrm>
            <a:off x="6125662" y="4223859"/>
            <a:ext cx="5644002" cy="1066858"/>
          </a:xfrm>
          <a:prstGeom prst="rect">
            <a:avLst/>
          </a:prstGeom>
          <a:noFill/>
        </p:spPr>
        <p:txBody>
          <a:bodyPr wrap="square" lIns="96418" tIns="48210" rIns="96418" bIns="48210" rtlCol="0">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输入内容，或复制内容后右键选择只保留文本粘贴内容。输入内容，或复制内容后右键选择只保留文本粘贴内容。</a:t>
            </a: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45" name="TextBox 44"/>
          <p:cNvSpPr txBox="1"/>
          <p:nvPr/>
        </p:nvSpPr>
        <p:spPr>
          <a:xfrm>
            <a:off x="4461642" y="5399853"/>
            <a:ext cx="5644002" cy="1066858"/>
          </a:xfrm>
          <a:prstGeom prst="rect">
            <a:avLst/>
          </a:prstGeom>
          <a:noFill/>
        </p:spPr>
        <p:txBody>
          <a:bodyPr wrap="square" lIns="96418" tIns="48210" rIns="96418" bIns="48210" rtlCol="0">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输入内容，或复制内容后右键选择只保留文本粘贴内容。输入内容，或复制内容后右键选择只保留文本粘贴内容。</a:t>
            </a: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a:lnSpc>
                <a:spcPct val="150000"/>
              </a:lnSpc>
            </a:pPr>
            <a:endParaRPr lang="en-US" altLang="zh-CN" sz="1400"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Tree>
    <p:extLst>
      <p:ext uri="{BB962C8B-B14F-4D97-AF65-F5344CB8AC3E}">
        <p14:creationId xmlns:p14="http://schemas.microsoft.com/office/powerpoint/2010/main" val="4122213807"/>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left)">
                                      <p:cBhvr>
                                        <p:cTn id="21" dur="500"/>
                                        <p:tgtEl>
                                          <p:spTgt spid="43"/>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973867" y="1718367"/>
            <a:ext cx="5861626" cy="3972770"/>
            <a:chOff x="5668281" y="2011324"/>
            <a:chExt cx="5559711" cy="3768144"/>
          </a:xfrm>
        </p:grpSpPr>
        <p:sp>
          <p:nvSpPr>
            <p:cNvPr id="8" name="任意多边形: 形状 7"/>
            <p:cNvSpPr>
              <a:spLocks/>
            </p:cNvSpPr>
            <p:nvPr/>
          </p:nvSpPr>
          <p:spPr bwMode="auto">
            <a:xfrm>
              <a:off x="7254980" y="2011324"/>
              <a:ext cx="1024753" cy="751486"/>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1">
                <a:lumMod val="20000"/>
                <a:lumOff val="80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形状 8"/>
            <p:cNvSpPr>
              <a:spLocks/>
            </p:cNvSpPr>
            <p:nvPr/>
          </p:nvSpPr>
          <p:spPr bwMode="auto">
            <a:xfrm>
              <a:off x="6191310" y="2706847"/>
              <a:ext cx="1432002" cy="1050136"/>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3"/>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形状 9"/>
            <p:cNvSpPr>
              <a:spLocks/>
            </p:cNvSpPr>
            <p:nvPr/>
          </p:nvSpPr>
          <p:spPr bwMode="auto">
            <a:xfrm>
              <a:off x="5668281" y="3429000"/>
              <a:ext cx="427718" cy="313660"/>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6"/>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形状 10"/>
            <p:cNvSpPr>
              <a:spLocks/>
            </p:cNvSpPr>
            <p:nvPr/>
          </p:nvSpPr>
          <p:spPr bwMode="auto">
            <a:xfrm>
              <a:off x="6191310" y="3744990"/>
              <a:ext cx="1778884" cy="1304515"/>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4"/>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形状 11"/>
            <p:cNvSpPr>
              <a:spLocks/>
            </p:cNvSpPr>
            <p:nvPr/>
          </p:nvSpPr>
          <p:spPr bwMode="auto">
            <a:xfrm>
              <a:off x="7176063" y="2525228"/>
              <a:ext cx="2464833" cy="1807544"/>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1">
                <a:alpha val="93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形状 12"/>
            <p:cNvSpPr>
              <a:spLocks/>
            </p:cNvSpPr>
            <p:nvPr/>
          </p:nvSpPr>
          <p:spPr bwMode="auto">
            <a:xfrm>
              <a:off x="8065505" y="4909653"/>
              <a:ext cx="1186110" cy="869815"/>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6">
                <a:lumMod val="75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形状 13"/>
            <p:cNvSpPr>
              <a:spLocks/>
            </p:cNvSpPr>
            <p:nvPr/>
          </p:nvSpPr>
          <p:spPr bwMode="auto">
            <a:xfrm>
              <a:off x="8153400" y="4517887"/>
              <a:ext cx="281796" cy="206651"/>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6"/>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任意多边形: 形状 14"/>
            <p:cNvSpPr>
              <a:spLocks/>
            </p:cNvSpPr>
            <p:nvPr/>
          </p:nvSpPr>
          <p:spPr bwMode="auto">
            <a:xfrm>
              <a:off x="9434822" y="4420306"/>
              <a:ext cx="857996" cy="629199"/>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6">
                <a:lumMod val="50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形状 15"/>
            <p:cNvSpPr>
              <a:spLocks/>
            </p:cNvSpPr>
            <p:nvPr/>
          </p:nvSpPr>
          <p:spPr bwMode="auto">
            <a:xfrm>
              <a:off x="9770630" y="3517491"/>
              <a:ext cx="1457362" cy="1068736"/>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5">
                <a:alpha val="91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形状 16"/>
            <p:cNvSpPr>
              <a:spLocks/>
            </p:cNvSpPr>
            <p:nvPr/>
          </p:nvSpPr>
          <p:spPr bwMode="auto">
            <a:xfrm>
              <a:off x="9116867" y="2095187"/>
              <a:ext cx="586418" cy="430041"/>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6">
                <a:lumMod val="75000"/>
                <a:alpha val="59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形状 17"/>
            <p:cNvSpPr>
              <a:spLocks/>
            </p:cNvSpPr>
            <p:nvPr/>
          </p:nvSpPr>
          <p:spPr bwMode="auto">
            <a:xfrm>
              <a:off x="9527243" y="2728237"/>
              <a:ext cx="765575" cy="561423"/>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4">
                <a:alpha val="84000"/>
              </a:schemeClr>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形状 18"/>
            <p:cNvSpPr>
              <a:spLocks/>
            </p:cNvSpPr>
            <p:nvPr/>
          </p:nvSpPr>
          <p:spPr bwMode="auto">
            <a:xfrm>
              <a:off x="10865304" y="3247154"/>
              <a:ext cx="259896" cy="190591"/>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accent6"/>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7184537" y="3572772"/>
              <a:ext cx="2413568" cy="461665"/>
            </a:xfrm>
            <a:prstGeom prst="rect">
              <a:avLst/>
            </a:prstGeom>
          </p:spPr>
          <p:txBody>
            <a:bodyPr wrap="square">
              <a:noAutofit/>
            </a:bodyPr>
            <a:lstStyle/>
            <a:p>
              <a:pPr algn="ct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此部分内容作为文字排版占位显示（建议使用主题字体）。</a:t>
              </a:r>
            </a:p>
          </p:txBody>
        </p:sp>
        <p:sp>
          <p:nvSpPr>
            <p:cNvPr id="21" name="任意多边形: 形状 20"/>
            <p:cNvSpPr>
              <a:spLocks/>
            </p:cNvSpPr>
            <p:nvPr/>
          </p:nvSpPr>
          <p:spPr bwMode="auto">
            <a:xfrm>
              <a:off x="8129441" y="2947925"/>
              <a:ext cx="561818" cy="524670"/>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bg1"/>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3"/>
            <p:cNvSpPr txBox="1"/>
            <p:nvPr/>
          </p:nvSpPr>
          <p:spPr>
            <a:xfrm>
              <a:off x="6603861" y="4563535"/>
              <a:ext cx="723275" cy="307777"/>
            </a:xfrm>
            <a:prstGeom prst="rect">
              <a:avLst/>
            </a:prstGeom>
            <a:noFill/>
          </p:spPr>
          <p:txBody>
            <a:bodyPr wrap="none" anchor="ctr" anchorCtr="1">
              <a:noAutofit/>
            </a:bodyPr>
            <a:lstStyle/>
            <a:p>
              <a:pPr algn="ct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p>
          </p:txBody>
        </p:sp>
        <p:sp>
          <p:nvSpPr>
            <p:cNvPr id="23" name="任意多边形: 形状 22"/>
            <p:cNvSpPr>
              <a:spLocks/>
            </p:cNvSpPr>
            <p:nvPr/>
          </p:nvSpPr>
          <p:spPr bwMode="auto">
            <a:xfrm>
              <a:off x="6754936" y="4171565"/>
              <a:ext cx="421127" cy="360964"/>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bg1"/>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5"/>
            <p:cNvSpPr txBox="1"/>
            <p:nvPr/>
          </p:nvSpPr>
          <p:spPr>
            <a:xfrm>
              <a:off x="10137673" y="3998613"/>
              <a:ext cx="723275" cy="307777"/>
            </a:xfrm>
            <a:prstGeom prst="rect">
              <a:avLst/>
            </a:prstGeom>
            <a:noFill/>
          </p:spPr>
          <p:txBody>
            <a:bodyPr wrap="none" anchor="ctr" anchorCtr="1">
              <a:noAutofit/>
            </a:bodyPr>
            <a:lstStyle/>
            <a:p>
              <a:pPr algn="ct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p>
          </p:txBody>
        </p:sp>
        <p:sp>
          <p:nvSpPr>
            <p:cNvPr id="25" name="文本框 26"/>
            <p:cNvSpPr txBox="1"/>
            <p:nvPr/>
          </p:nvSpPr>
          <p:spPr>
            <a:xfrm>
              <a:off x="8350629" y="5301419"/>
              <a:ext cx="607859" cy="261610"/>
            </a:xfrm>
            <a:prstGeom prst="rect">
              <a:avLst/>
            </a:prstGeom>
            <a:noFill/>
          </p:spPr>
          <p:txBody>
            <a:bodyPr wrap="none">
              <a:noAutofit/>
            </a:bodyPr>
            <a:lstStyle/>
            <a:p>
              <a:r>
                <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p>
          </p:txBody>
        </p:sp>
        <p:sp>
          <p:nvSpPr>
            <p:cNvPr id="26" name="任意多边形: 形状 25"/>
            <p:cNvSpPr>
              <a:spLocks/>
            </p:cNvSpPr>
            <p:nvPr/>
          </p:nvSpPr>
          <p:spPr bwMode="auto">
            <a:xfrm>
              <a:off x="9691417" y="4586227"/>
              <a:ext cx="344806" cy="299212"/>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bg1"/>
            </a:solidFill>
            <a:ln>
              <a:noFill/>
            </a:ln>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1008187" y="2260180"/>
            <a:ext cx="4521229" cy="2406705"/>
            <a:chOff x="954040" y="2231039"/>
            <a:chExt cx="4288354" cy="2282742"/>
          </a:xfrm>
        </p:grpSpPr>
        <p:sp>
          <p:nvSpPr>
            <p:cNvPr id="6" name="文本框 29"/>
            <p:cNvSpPr txBox="1"/>
            <p:nvPr/>
          </p:nvSpPr>
          <p:spPr>
            <a:xfrm>
              <a:off x="954041" y="2231039"/>
              <a:ext cx="4288353" cy="1077218"/>
            </a:xfrm>
            <a:prstGeom prst="rect">
              <a:avLst/>
            </a:prstGeom>
            <a:noFill/>
          </p:spPr>
          <p:txBody>
            <a:bodyPr wrap="none">
              <a:normAutofit/>
            </a:bodyPr>
            <a:lstStyle/>
            <a:p>
              <a:r>
                <a:rPr lang="zh-CN" altLang="en-US" sz="4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请输入标题</a:t>
              </a:r>
            </a:p>
          </p:txBody>
        </p:sp>
        <p:sp>
          <p:nvSpPr>
            <p:cNvPr id="7" name="矩形 6"/>
            <p:cNvSpPr/>
            <p:nvPr/>
          </p:nvSpPr>
          <p:spPr>
            <a:xfrm>
              <a:off x="954040" y="3559674"/>
              <a:ext cx="4288353" cy="954107"/>
            </a:xfrm>
            <a:prstGeom prst="rect">
              <a:avLst/>
            </a:prstGeom>
          </p:spPr>
          <p:txBody>
            <a:bodyPr wrap="square">
              <a:normAutofit fontScale="70000" lnSpcReduction="20000"/>
            </a:bodyPr>
            <a:lstStyle/>
            <a:p>
              <a:pPr>
                <a:lnSpc>
                  <a:spcPct val="170000"/>
                </a:lnSpc>
              </a:pPr>
              <a:r>
                <a:rPr lang="zh-CN" altLang="en-US" sz="2000" dirty="0">
                  <a:solidFill>
                    <a:schemeClr val="tx1">
                      <a:lumMod val="50000"/>
                      <a:lumOff val="50000"/>
                    </a:schemeClr>
                  </a:solidFill>
                  <a:latin typeface="+mj-ea"/>
                  <a:ea typeface="+mj-ea"/>
                  <a:sym typeface="Arial" panose="020B0604020202020204" pitchFamily="34" charset="0"/>
                </a:rPr>
                <a:t>点击输入简要文字内容，文字内容需概括精炼，不用多余的文字修饰，言简意赅的说明分项内容</a:t>
              </a:r>
              <a:r>
                <a:rPr lang="en-US" altLang="zh-CN" sz="2000" dirty="0">
                  <a:solidFill>
                    <a:schemeClr val="tx1">
                      <a:lumMod val="50000"/>
                      <a:lumOff val="50000"/>
                    </a:schemeClr>
                  </a:solidFill>
                  <a:latin typeface="+mj-ea"/>
                  <a:ea typeface="+mj-ea"/>
                  <a:sym typeface="Arial" panose="020B0604020202020204" pitchFamily="34" charset="0"/>
                </a:rPr>
                <a:t>……</a:t>
              </a:r>
            </a:p>
          </p:txBody>
        </p:sp>
      </p:grpSp>
    </p:spTree>
    <p:extLst>
      <p:ext uri="{BB962C8B-B14F-4D97-AF65-F5344CB8AC3E}">
        <p14:creationId xmlns:p14="http://schemas.microsoft.com/office/powerpoint/2010/main" val="256846138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2D8BE51C-D2EC-4CEF-A4CF-00D4DD8EB067}"/>
              </a:ext>
            </a:extLst>
          </p:cNvPr>
          <p:cNvSpPr>
            <a:spLocks noChangeArrowheads="1"/>
          </p:cNvSpPr>
          <p:nvPr/>
        </p:nvSpPr>
        <p:spPr bwMode="auto">
          <a:xfrm>
            <a:off x="1468342" y="2815163"/>
            <a:ext cx="3316522" cy="21000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a:extLst>
              <a:ext uri="{FF2B5EF4-FFF2-40B4-BE49-F238E27FC236}">
                <a16:creationId xmlns:a16="http://schemas.microsoft.com/office/drawing/2014/main" id="{B9B31F93-CCA5-4FAD-BFEC-4E36A458E9AA}"/>
              </a:ext>
            </a:extLst>
          </p:cNvPr>
          <p:cNvSpPr>
            <a:spLocks noChangeArrowheads="1"/>
          </p:cNvSpPr>
          <p:nvPr/>
        </p:nvSpPr>
        <p:spPr bwMode="auto">
          <a:xfrm>
            <a:off x="4835061" y="2815163"/>
            <a:ext cx="3316522" cy="210001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a:extLst>
              <a:ext uri="{FF2B5EF4-FFF2-40B4-BE49-F238E27FC236}">
                <a16:creationId xmlns:a16="http://schemas.microsoft.com/office/drawing/2014/main" id="{ADABFA90-00DD-4765-8DE3-1F5613C781B2}"/>
              </a:ext>
            </a:extLst>
          </p:cNvPr>
          <p:cNvSpPr>
            <a:spLocks noChangeArrowheads="1"/>
          </p:cNvSpPr>
          <p:nvPr/>
        </p:nvSpPr>
        <p:spPr bwMode="auto">
          <a:xfrm>
            <a:off x="8190069" y="2815163"/>
            <a:ext cx="3314849" cy="210001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6">
            <a:extLst>
              <a:ext uri="{FF2B5EF4-FFF2-40B4-BE49-F238E27FC236}">
                <a16:creationId xmlns:a16="http://schemas.microsoft.com/office/drawing/2014/main" id="{EEA431E6-E6E4-47C9-8207-8304CB54E6BB}"/>
              </a:ext>
            </a:extLst>
          </p:cNvPr>
          <p:cNvSpPr>
            <a:spLocks noChangeArrowheads="1"/>
          </p:cNvSpPr>
          <p:nvPr/>
        </p:nvSpPr>
        <p:spPr bwMode="auto">
          <a:xfrm>
            <a:off x="1787466" y="2148874"/>
            <a:ext cx="2605361" cy="486937"/>
          </a:xfrm>
          <a:prstGeom prst="roundRect">
            <a:avLst>
              <a:gd name="adj" fmla="val 16667"/>
            </a:avLst>
          </a:prstGeom>
          <a:solidFill>
            <a:schemeClr val="accent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7">
            <a:extLst>
              <a:ext uri="{FF2B5EF4-FFF2-40B4-BE49-F238E27FC236}">
                <a16:creationId xmlns:a16="http://schemas.microsoft.com/office/drawing/2014/main" id="{631068E8-93FC-49EF-9F9B-78FC2F9E4225}"/>
              </a:ext>
            </a:extLst>
          </p:cNvPr>
          <p:cNvSpPr txBox="1">
            <a:spLocks noChangeArrowheads="1"/>
          </p:cNvSpPr>
          <p:nvPr/>
        </p:nvSpPr>
        <p:spPr bwMode="auto">
          <a:xfrm>
            <a:off x="2121853" y="2199072"/>
            <a:ext cx="1934917"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898"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898"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3">
            <a:extLst>
              <a:ext uri="{FF2B5EF4-FFF2-40B4-BE49-F238E27FC236}">
                <a16:creationId xmlns:a16="http://schemas.microsoft.com/office/drawing/2014/main" id="{EB229FB2-3E28-4AFF-BD88-EF6B6D4D5DD7}"/>
              </a:ext>
            </a:extLst>
          </p:cNvPr>
          <p:cNvSpPr>
            <a:spLocks noChangeArrowheads="1"/>
          </p:cNvSpPr>
          <p:nvPr/>
        </p:nvSpPr>
        <p:spPr bwMode="auto">
          <a:xfrm>
            <a:off x="1440820" y="5355982"/>
            <a:ext cx="102507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20000"/>
              </a:spcBef>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4">
            <a:extLst>
              <a:ext uri="{FF2B5EF4-FFF2-40B4-BE49-F238E27FC236}">
                <a16:creationId xmlns:a16="http://schemas.microsoft.com/office/drawing/2014/main" id="{AD6A0AFB-92A7-4214-B731-D5CE372B2C74}"/>
              </a:ext>
            </a:extLst>
          </p:cNvPr>
          <p:cNvSpPr>
            <a:spLocks noChangeArrowheads="1"/>
          </p:cNvSpPr>
          <p:nvPr/>
        </p:nvSpPr>
        <p:spPr bwMode="auto">
          <a:xfrm>
            <a:off x="1452534" y="5645466"/>
            <a:ext cx="102507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20000"/>
              </a:spcBef>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5">
            <a:extLst>
              <a:ext uri="{FF2B5EF4-FFF2-40B4-BE49-F238E27FC236}">
                <a16:creationId xmlns:a16="http://schemas.microsoft.com/office/drawing/2014/main" id="{3102B208-6831-4931-8DDD-14C28CFEC944}"/>
              </a:ext>
            </a:extLst>
          </p:cNvPr>
          <p:cNvSpPr>
            <a:spLocks noChangeArrowheads="1"/>
          </p:cNvSpPr>
          <p:nvPr/>
        </p:nvSpPr>
        <p:spPr bwMode="auto">
          <a:xfrm>
            <a:off x="1452534" y="5934951"/>
            <a:ext cx="102507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圆角矩形 6">
            <a:extLst>
              <a:ext uri="{FF2B5EF4-FFF2-40B4-BE49-F238E27FC236}">
                <a16:creationId xmlns:a16="http://schemas.microsoft.com/office/drawing/2014/main" id="{1CBE0B12-4E77-4FD0-B524-BD358F797BD7}"/>
              </a:ext>
            </a:extLst>
          </p:cNvPr>
          <p:cNvSpPr>
            <a:spLocks noChangeArrowheads="1"/>
          </p:cNvSpPr>
          <p:nvPr/>
        </p:nvSpPr>
        <p:spPr bwMode="auto">
          <a:xfrm>
            <a:off x="5156926" y="2158077"/>
            <a:ext cx="2605361" cy="486937"/>
          </a:xfrm>
          <a:prstGeom prst="roundRect">
            <a:avLst>
              <a:gd name="adj" fmla="val 16667"/>
            </a:avLst>
          </a:prstGeom>
          <a:solidFill>
            <a:schemeClr val="accent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7">
            <a:extLst>
              <a:ext uri="{FF2B5EF4-FFF2-40B4-BE49-F238E27FC236}">
                <a16:creationId xmlns:a16="http://schemas.microsoft.com/office/drawing/2014/main" id="{399196B0-87C6-4DD3-B42B-372CB335349D}"/>
              </a:ext>
            </a:extLst>
          </p:cNvPr>
          <p:cNvSpPr txBox="1">
            <a:spLocks noChangeArrowheads="1"/>
          </p:cNvSpPr>
          <p:nvPr/>
        </p:nvSpPr>
        <p:spPr bwMode="auto">
          <a:xfrm>
            <a:off x="5341694" y="2208277"/>
            <a:ext cx="2234156"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898"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898"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6">
            <a:extLst>
              <a:ext uri="{FF2B5EF4-FFF2-40B4-BE49-F238E27FC236}">
                <a16:creationId xmlns:a16="http://schemas.microsoft.com/office/drawing/2014/main" id="{86537C41-5385-4B15-B72A-D2AD626C378C}"/>
              </a:ext>
            </a:extLst>
          </p:cNvPr>
          <p:cNvSpPr>
            <a:spLocks noChangeArrowheads="1"/>
          </p:cNvSpPr>
          <p:nvPr/>
        </p:nvSpPr>
        <p:spPr bwMode="auto">
          <a:xfrm>
            <a:off x="8553162" y="2158077"/>
            <a:ext cx="2605361" cy="486937"/>
          </a:xfrm>
          <a:prstGeom prst="roundRect">
            <a:avLst>
              <a:gd name="adj" fmla="val 16667"/>
            </a:avLst>
          </a:prstGeom>
          <a:solidFill>
            <a:schemeClr val="accent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7">
            <a:extLst>
              <a:ext uri="{FF2B5EF4-FFF2-40B4-BE49-F238E27FC236}">
                <a16:creationId xmlns:a16="http://schemas.microsoft.com/office/drawing/2014/main" id="{BEE1D177-D01C-4726-967E-60E456F59DAB}"/>
              </a:ext>
            </a:extLst>
          </p:cNvPr>
          <p:cNvSpPr txBox="1">
            <a:spLocks noChangeArrowheads="1"/>
          </p:cNvSpPr>
          <p:nvPr/>
        </p:nvSpPr>
        <p:spPr bwMode="auto">
          <a:xfrm>
            <a:off x="8737928" y="2208277"/>
            <a:ext cx="2234156"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898"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898"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3505562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50"/>
                                        <p:tgtEl>
                                          <p:spTgt spid="5"/>
                                        </p:tgtEl>
                                      </p:cBhvr>
                                    </p:animEffect>
                                    <p:anim calcmode="lin" valueType="num">
                                      <p:cBhvr>
                                        <p:cTn id="20" dur="250" fill="hold"/>
                                        <p:tgtEl>
                                          <p:spTgt spid="5"/>
                                        </p:tgtEl>
                                        <p:attrNameLst>
                                          <p:attrName>ppt_x</p:attrName>
                                        </p:attrNameLst>
                                      </p:cBhvr>
                                      <p:tavLst>
                                        <p:tav tm="0">
                                          <p:val>
                                            <p:strVal val="#ppt_x"/>
                                          </p:val>
                                        </p:tav>
                                        <p:tav tm="100000">
                                          <p:val>
                                            <p:strVal val="#ppt_x"/>
                                          </p:val>
                                        </p:tav>
                                      </p:tavLst>
                                    </p:anim>
                                    <p:anim calcmode="lin" valueType="num">
                                      <p:cBhvr>
                                        <p:cTn id="21" dur="25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50"/>
                                        <p:tgtEl>
                                          <p:spTgt spid="13"/>
                                        </p:tgtEl>
                                      </p:cBhvr>
                                    </p:animEffect>
                                    <p:anim calcmode="lin" valueType="num">
                                      <p:cBhvr>
                                        <p:cTn id="62" dur="250" fill="hold"/>
                                        <p:tgtEl>
                                          <p:spTgt spid="13"/>
                                        </p:tgtEl>
                                        <p:attrNameLst>
                                          <p:attrName>ppt_x</p:attrName>
                                        </p:attrNameLst>
                                      </p:cBhvr>
                                      <p:tavLst>
                                        <p:tav tm="0">
                                          <p:val>
                                            <p:strVal val="#ppt_x"/>
                                          </p:val>
                                        </p:tav>
                                        <p:tav tm="100000">
                                          <p:val>
                                            <p:strVal val="#ppt_x"/>
                                          </p:val>
                                        </p:tav>
                                      </p:tavLst>
                                    </p:anim>
                                    <p:anim calcmode="lin" valueType="num">
                                      <p:cBhvr>
                                        <p:cTn id="63" dur="25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250"/>
                                        <p:tgtEl>
                                          <p:spTgt spid="14"/>
                                        </p:tgtEl>
                                      </p:cBhvr>
                                    </p:animEffect>
                                    <p:anim calcmode="lin" valueType="num">
                                      <p:cBhvr>
                                        <p:cTn id="68" dur="250" fill="hold"/>
                                        <p:tgtEl>
                                          <p:spTgt spid="14"/>
                                        </p:tgtEl>
                                        <p:attrNameLst>
                                          <p:attrName>ppt_x</p:attrName>
                                        </p:attrNameLst>
                                      </p:cBhvr>
                                      <p:tavLst>
                                        <p:tav tm="0">
                                          <p:val>
                                            <p:strVal val="#ppt_x"/>
                                          </p:val>
                                        </p:tav>
                                        <p:tav tm="100000">
                                          <p:val>
                                            <p:strVal val="#ppt_x"/>
                                          </p:val>
                                        </p:tav>
                                      </p:tavLst>
                                    </p:anim>
                                    <p:anim calcmode="lin" valueType="num">
                                      <p:cBhvr>
                                        <p:cTn id="69" dur="25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50"/>
                                        <p:tgtEl>
                                          <p:spTgt spid="15"/>
                                        </p:tgtEl>
                                      </p:cBhvr>
                                    </p:animEffect>
                                    <p:anim calcmode="lin" valueType="num">
                                      <p:cBhvr>
                                        <p:cTn id="74" dur="250" fill="hold"/>
                                        <p:tgtEl>
                                          <p:spTgt spid="15"/>
                                        </p:tgtEl>
                                        <p:attrNameLst>
                                          <p:attrName>ppt_x</p:attrName>
                                        </p:attrNameLst>
                                      </p:cBhvr>
                                      <p:tavLst>
                                        <p:tav tm="0">
                                          <p:val>
                                            <p:strVal val="#ppt_x"/>
                                          </p:val>
                                        </p:tav>
                                        <p:tav tm="100000">
                                          <p:val>
                                            <p:strVal val="#ppt_x"/>
                                          </p:val>
                                        </p:tav>
                                      </p:tavLst>
                                    </p:anim>
                                    <p:anim calcmode="lin" valueType="num">
                                      <p:cBhvr>
                                        <p:cTn id="75"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animBg="1"/>
      <p:bldP spid="17" grpId="0"/>
      <p:bldP spid="18"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a:spLocks/>
          </p:cNvSpPr>
          <p:nvPr/>
        </p:nvSpPr>
        <p:spPr bwMode="auto">
          <a:xfrm rot="19533078">
            <a:off x="4879597" y="2686182"/>
            <a:ext cx="1149529" cy="2200930"/>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4"/>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a:spLocks/>
          </p:cNvSpPr>
          <p:nvPr/>
        </p:nvSpPr>
        <p:spPr bwMode="auto">
          <a:xfrm rot="1888538">
            <a:off x="6681681" y="2692227"/>
            <a:ext cx="1149529" cy="2200930"/>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3"/>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5681297" y="1693060"/>
            <a:ext cx="1304813" cy="2656130"/>
          </a:xfrm>
          <a:custGeom>
            <a:avLst/>
            <a:gdLst>
              <a:gd name="T0" fmla="*/ 78 w 155"/>
              <a:gd name="T1" fmla="*/ 295 h 295"/>
              <a:gd name="T2" fmla="*/ 0 w 155"/>
              <a:gd name="T3" fmla="*/ 7 h 295"/>
              <a:gd name="T4" fmla="*/ 78 w 155"/>
              <a:gd name="T5" fmla="*/ 0 h 295"/>
              <a:gd name="T6" fmla="*/ 155 w 155"/>
              <a:gd name="T7" fmla="*/ 7 h 295"/>
              <a:gd name="T8" fmla="*/ 78 w 155"/>
              <a:gd name="T9" fmla="*/ 295 h 295"/>
            </a:gdLst>
            <a:ahLst/>
            <a:cxnLst>
              <a:cxn ang="0">
                <a:pos x="T0" y="T1"/>
              </a:cxn>
              <a:cxn ang="0">
                <a:pos x="T2" y="T3"/>
              </a:cxn>
              <a:cxn ang="0">
                <a:pos x="T4" y="T5"/>
              </a:cxn>
              <a:cxn ang="0">
                <a:pos x="T6" y="T7"/>
              </a:cxn>
              <a:cxn ang="0">
                <a:pos x="T8" y="T9"/>
              </a:cxn>
            </a:cxnLst>
            <a:rect l="0" t="0" r="r" b="b"/>
            <a:pathLst>
              <a:path w="155" h="295">
                <a:moveTo>
                  <a:pt x="78" y="295"/>
                </a:moveTo>
                <a:cubicBezTo>
                  <a:pt x="0" y="7"/>
                  <a:pt x="0" y="7"/>
                  <a:pt x="0" y="7"/>
                </a:cubicBezTo>
                <a:cubicBezTo>
                  <a:pt x="0" y="7"/>
                  <a:pt x="41" y="0"/>
                  <a:pt x="78" y="0"/>
                </a:cubicBezTo>
                <a:cubicBezTo>
                  <a:pt x="119" y="0"/>
                  <a:pt x="155" y="7"/>
                  <a:pt x="155" y="7"/>
                </a:cubicBezTo>
                <a:lnTo>
                  <a:pt x="78" y="295"/>
                </a:lnTo>
                <a:close/>
              </a:path>
            </a:pathLst>
          </a:custGeom>
          <a:solidFill>
            <a:schemeClr val="bg1">
              <a:lumMod val="75000"/>
            </a:schemeClr>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5762183" y="2123868"/>
            <a:ext cx="1149529" cy="2200930"/>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2"/>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a:spLocks noChangeArrowheads="1"/>
          </p:cNvSpPr>
          <p:nvPr/>
        </p:nvSpPr>
        <p:spPr bwMode="auto">
          <a:xfrm>
            <a:off x="5182120" y="4106970"/>
            <a:ext cx="2309661" cy="2297247"/>
          </a:xfrm>
          <a:prstGeom prst="ellipse">
            <a:avLst/>
          </a:prstGeom>
          <a:solidFill>
            <a:schemeClr val="accent1"/>
          </a:solidFill>
          <a:ln>
            <a:noFill/>
          </a:ln>
          <a:extLst/>
        </p:spPr>
        <p:txBody>
          <a:bodyPr vert="horz" wrap="square" lIns="128541" tIns="64270" rIns="128541" bIns="6427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p:cNvSpPr>
          <p:nvPr/>
        </p:nvSpPr>
        <p:spPr bwMode="auto">
          <a:xfrm>
            <a:off x="5716677" y="4695801"/>
            <a:ext cx="1240542" cy="1119591"/>
          </a:xfrm>
          <a:custGeom>
            <a:avLst/>
            <a:gdLst>
              <a:gd name="T0" fmla="*/ 466 w 542"/>
              <a:gd name="T1" fmla="*/ 166 h 490"/>
              <a:gd name="T2" fmla="*/ 424 w 542"/>
              <a:gd name="T3" fmla="*/ 146 h 490"/>
              <a:gd name="T4" fmla="*/ 409 w 542"/>
              <a:gd name="T5" fmla="*/ 156 h 490"/>
              <a:gd name="T6" fmla="*/ 431 w 542"/>
              <a:gd name="T7" fmla="*/ 245 h 490"/>
              <a:gd name="T8" fmla="*/ 246 w 542"/>
              <a:gd name="T9" fmla="*/ 430 h 490"/>
              <a:gd name="T10" fmla="*/ 60 w 542"/>
              <a:gd name="T11" fmla="*/ 245 h 490"/>
              <a:gd name="T12" fmla="*/ 246 w 542"/>
              <a:gd name="T13" fmla="*/ 60 h 490"/>
              <a:gd name="T14" fmla="*/ 390 w 542"/>
              <a:gd name="T15" fmla="*/ 129 h 490"/>
              <a:gd name="T16" fmla="*/ 361 w 542"/>
              <a:gd name="T17" fmla="*/ 148 h 490"/>
              <a:gd name="T18" fmla="*/ 246 w 542"/>
              <a:gd name="T19" fmla="*/ 94 h 490"/>
              <a:gd name="T20" fmla="*/ 94 w 542"/>
              <a:gd name="T21" fmla="*/ 245 h 490"/>
              <a:gd name="T22" fmla="*/ 246 w 542"/>
              <a:gd name="T23" fmla="*/ 396 h 490"/>
              <a:gd name="T24" fmla="*/ 397 w 542"/>
              <a:gd name="T25" fmla="*/ 245 h 490"/>
              <a:gd name="T26" fmla="*/ 380 w 542"/>
              <a:gd name="T27" fmla="*/ 175 h 490"/>
              <a:gd name="T28" fmla="*/ 332 w 542"/>
              <a:gd name="T29" fmla="*/ 207 h 490"/>
              <a:gd name="T30" fmla="*/ 340 w 542"/>
              <a:gd name="T31" fmla="*/ 245 h 490"/>
              <a:gd name="T32" fmla="*/ 246 w 542"/>
              <a:gd name="T33" fmla="*/ 339 h 490"/>
              <a:gd name="T34" fmla="*/ 151 w 542"/>
              <a:gd name="T35" fmla="*/ 245 h 490"/>
              <a:gd name="T36" fmla="*/ 246 w 542"/>
              <a:gd name="T37" fmla="*/ 151 h 490"/>
              <a:gd name="T38" fmla="*/ 313 w 542"/>
              <a:gd name="T39" fmla="*/ 179 h 490"/>
              <a:gd name="T40" fmla="*/ 281 w 542"/>
              <a:gd name="T41" fmla="*/ 201 h 490"/>
              <a:gd name="T42" fmla="*/ 246 w 542"/>
              <a:gd name="T43" fmla="*/ 188 h 490"/>
              <a:gd name="T44" fmla="*/ 189 w 542"/>
              <a:gd name="T45" fmla="*/ 245 h 490"/>
              <a:gd name="T46" fmla="*/ 246 w 542"/>
              <a:gd name="T47" fmla="*/ 302 h 490"/>
              <a:gd name="T48" fmla="*/ 303 w 542"/>
              <a:gd name="T49" fmla="*/ 245 h 490"/>
              <a:gd name="T50" fmla="*/ 300 w 542"/>
              <a:gd name="T51" fmla="*/ 228 h 490"/>
              <a:gd name="T52" fmla="*/ 254 w 542"/>
              <a:gd name="T53" fmla="*/ 258 h 490"/>
              <a:gd name="T54" fmla="*/ 248 w 542"/>
              <a:gd name="T55" fmla="*/ 248 h 490"/>
              <a:gd name="T56" fmla="*/ 428 w 542"/>
              <a:gd name="T57" fmla="*/ 129 h 490"/>
              <a:gd name="T58" fmla="*/ 471 w 542"/>
              <a:gd name="T59" fmla="*/ 149 h 490"/>
              <a:gd name="T60" fmla="*/ 542 w 542"/>
              <a:gd name="T61" fmla="*/ 102 h 490"/>
              <a:gd name="T62" fmla="*/ 500 w 542"/>
              <a:gd name="T63" fmla="*/ 82 h 490"/>
              <a:gd name="T64" fmla="*/ 512 w 542"/>
              <a:gd name="T65" fmla="*/ 74 h 490"/>
              <a:gd name="T66" fmla="*/ 500 w 542"/>
              <a:gd name="T67" fmla="*/ 56 h 490"/>
              <a:gd name="T68" fmla="*/ 488 w 542"/>
              <a:gd name="T69" fmla="*/ 64 h 490"/>
              <a:gd name="T70" fmla="*/ 487 w 542"/>
              <a:gd name="T71" fmla="*/ 17 h 490"/>
              <a:gd name="T72" fmla="*/ 415 w 542"/>
              <a:gd name="T73" fmla="*/ 64 h 490"/>
              <a:gd name="T74" fmla="*/ 416 w 542"/>
              <a:gd name="T75" fmla="*/ 111 h 490"/>
              <a:gd name="T76" fmla="*/ 401 w 542"/>
              <a:gd name="T77" fmla="*/ 121 h 490"/>
              <a:gd name="T78" fmla="*/ 400 w 542"/>
              <a:gd name="T79" fmla="*/ 67 h 490"/>
              <a:gd name="T80" fmla="*/ 408 w 542"/>
              <a:gd name="T81" fmla="*/ 62 h 490"/>
              <a:gd name="T82" fmla="*/ 246 w 542"/>
              <a:gd name="T83" fmla="*/ 0 h 490"/>
              <a:gd name="T84" fmla="*/ 0 w 542"/>
              <a:gd name="T85" fmla="*/ 245 h 490"/>
              <a:gd name="T86" fmla="*/ 246 w 542"/>
              <a:gd name="T87" fmla="*/ 490 h 490"/>
              <a:gd name="T88" fmla="*/ 491 w 542"/>
              <a:gd name="T89" fmla="*/ 245 h 490"/>
              <a:gd name="T90" fmla="*/ 475 w 542"/>
              <a:gd name="T91" fmla="*/ 159 h 490"/>
              <a:gd name="T92" fmla="*/ 466 w 542"/>
              <a:gd name="T93" fmla="*/ 16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2" h="490">
                <a:moveTo>
                  <a:pt x="466" y="166"/>
                </a:moveTo>
                <a:cubicBezTo>
                  <a:pt x="424" y="146"/>
                  <a:pt x="424" y="146"/>
                  <a:pt x="424" y="146"/>
                </a:cubicBezTo>
                <a:cubicBezTo>
                  <a:pt x="409" y="156"/>
                  <a:pt x="409" y="156"/>
                  <a:pt x="409" y="156"/>
                </a:cubicBezTo>
                <a:cubicBezTo>
                  <a:pt x="423" y="183"/>
                  <a:pt x="431" y="213"/>
                  <a:pt x="431" y="245"/>
                </a:cubicBezTo>
                <a:cubicBezTo>
                  <a:pt x="431" y="347"/>
                  <a:pt x="348" y="430"/>
                  <a:pt x="246" y="430"/>
                </a:cubicBezTo>
                <a:cubicBezTo>
                  <a:pt x="143" y="430"/>
                  <a:pt x="60" y="347"/>
                  <a:pt x="60" y="245"/>
                </a:cubicBezTo>
                <a:cubicBezTo>
                  <a:pt x="60" y="143"/>
                  <a:pt x="143" y="60"/>
                  <a:pt x="246" y="60"/>
                </a:cubicBezTo>
                <a:cubicBezTo>
                  <a:pt x="304" y="60"/>
                  <a:pt x="356" y="87"/>
                  <a:pt x="390" y="129"/>
                </a:cubicBezTo>
                <a:cubicBezTo>
                  <a:pt x="361" y="148"/>
                  <a:pt x="361" y="148"/>
                  <a:pt x="361" y="148"/>
                </a:cubicBezTo>
                <a:cubicBezTo>
                  <a:pt x="333" y="115"/>
                  <a:pt x="292" y="94"/>
                  <a:pt x="246" y="94"/>
                </a:cubicBezTo>
                <a:cubicBezTo>
                  <a:pt x="162" y="94"/>
                  <a:pt x="94" y="162"/>
                  <a:pt x="94" y="245"/>
                </a:cubicBezTo>
                <a:cubicBezTo>
                  <a:pt x="94" y="328"/>
                  <a:pt x="162" y="396"/>
                  <a:pt x="246" y="396"/>
                </a:cubicBezTo>
                <a:cubicBezTo>
                  <a:pt x="329" y="396"/>
                  <a:pt x="397" y="328"/>
                  <a:pt x="397" y="245"/>
                </a:cubicBezTo>
                <a:cubicBezTo>
                  <a:pt x="397" y="220"/>
                  <a:pt x="391" y="196"/>
                  <a:pt x="380" y="175"/>
                </a:cubicBezTo>
                <a:cubicBezTo>
                  <a:pt x="332" y="207"/>
                  <a:pt x="332" y="207"/>
                  <a:pt x="332" y="207"/>
                </a:cubicBezTo>
                <a:cubicBezTo>
                  <a:pt x="337" y="218"/>
                  <a:pt x="340" y="231"/>
                  <a:pt x="340" y="245"/>
                </a:cubicBezTo>
                <a:cubicBezTo>
                  <a:pt x="340" y="297"/>
                  <a:pt x="298" y="339"/>
                  <a:pt x="246" y="339"/>
                </a:cubicBezTo>
                <a:cubicBezTo>
                  <a:pt x="194" y="339"/>
                  <a:pt x="151" y="297"/>
                  <a:pt x="151" y="245"/>
                </a:cubicBezTo>
                <a:cubicBezTo>
                  <a:pt x="151" y="193"/>
                  <a:pt x="194" y="151"/>
                  <a:pt x="246" y="151"/>
                </a:cubicBezTo>
                <a:cubicBezTo>
                  <a:pt x="272" y="151"/>
                  <a:pt x="296" y="162"/>
                  <a:pt x="313" y="179"/>
                </a:cubicBezTo>
                <a:cubicBezTo>
                  <a:pt x="281" y="201"/>
                  <a:pt x="281" y="201"/>
                  <a:pt x="281" y="201"/>
                </a:cubicBezTo>
                <a:cubicBezTo>
                  <a:pt x="271" y="193"/>
                  <a:pt x="259" y="188"/>
                  <a:pt x="246" y="188"/>
                </a:cubicBezTo>
                <a:cubicBezTo>
                  <a:pt x="214" y="188"/>
                  <a:pt x="189" y="214"/>
                  <a:pt x="189" y="245"/>
                </a:cubicBezTo>
                <a:cubicBezTo>
                  <a:pt x="189" y="276"/>
                  <a:pt x="214" y="302"/>
                  <a:pt x="246" y="302"/>
                </a:cubicBezTo>
                <a:cubicBezTo>
                  <a:pt x="277" y="302"/>
                  <a:pt x="303" y="276"/>
                  <a:pt x="303" y="245"/>
                </a:cubicBezTo>
                <a:cubicBezTo>
                  <a:pt x="303" y="239"/>
                  <a:pt x="301" y="233"/>
                  <a:pt x="300" y="228"/>
                </a:cubicBezTo>
                <a:cubicBezTo>
                  <a:pt x="254" y="258"/>
                  <a:pt x="254" y="258"/>
                  <a:pt x="254" y="258"/>
                </a:cubicBezTo>
                <a:cubicBezTo>
                  <a:pt x="248" y="248"/>
                  <a:pt x="248" y="248"/>
                  <a:pt x="248" y="248"/>
                </a:cubicBezTo>
                <a:cubicBezTo>
                  <a:pt x="428" y="129"/>
                  <a:pt x="428" y="129"/>
                  <a:pt x="428" y="129"/>
                </a:cubicBezTo>
                <a:cubicBezTo>
                  <a:pt x="471" y="149"/>
                  <a:pt x="471" y="149"/>
                  <a:pt x="471" y="149"/>
                </a:cubicBezTo>
                <a:cubicBezTo>
                  <a:pt x="542" y="102"/>
                  <a:pt x="542" y="102"/>
                  <a:pt x="542" y="102"/>
                </a:cubicBezTo>
                <a:cubicBezTo>
                  <a:pt x="500" y="82"/>
                  <a:pt x="500" y="82"/>
                  <a:pt x="500" y="82"/>
                </a:cubicBezTo>
                <a:cubicBezTo>
                  <a:pt x="512" y="74"/>
                  <a:pt x="512" y="74"/>
                  <a:pt x="512" y="74"/>
                </a:cubicBezTo>
                <a:cubicBezTo>
                  <a:pt x="500" y="56"/>
                  <a:pt x="500" y="56"/>
                  <a:pt x="500" y="56"/>
                </a:cubicBezTo>
                <a:cubicBezTo>
                  <a:pt x="488" y="64"/>
                  <a:pt x="488" y="64"/>
                  <a:pt x="488" y="64"/>
                </a:cubicBezTo>
                <a:cubicBezTo>
                  <a:pt x="487" y="17"/>
                  <a:pt x="487" y="17"/>
                  <a:pt x="487" y="17"/>
                </a:cubicBezTo>
                <a:cubicBezTo>
                  <a:pt x="415" y="64"/>
                  <a:pt x="415" y="64"/>
                  <a:pt x="415" y="64"/>
                </a:cubicBezTo>
                <a:cubicBezTo>
                  <a:pt x="416" y="111"/>
                  <a:pt x="416" y="111"/>
                  <a:pt x="416" y="111"/>
                </a:cubicBezTo>
                <a:cubicBezTo>
                  <a:pt x="401" y="121"/>
                  <a:pt x="401" y="121"/>
                  <a:pt x="401" y="121"/>
                </a:cubicBezTo>
                <a:cubicBezTo>
                  <a:pt x="400" y="67"/>
                  <a:pt x="400" y="67"/>
                  <a:pt x="400" y="67"/>
                </a:cubicBezTo>
                <a:cubicBezTo>
                  <a:pt x="408" y="62"/>
                  <a:pt x="408" y="62"/>
                  <a:pt x="408" y="62"/>
                </a:cubicBezTo>
                <a:cubicBezTo>
                  <a:pt x="365" y="23"/>
                  <a:pt x="308" y="0"/>
                  <a:pt x="246" y="0"/>
                </a:cubicBezTo>
                <a:cubicBezTo>
                  <a:pt x="110" y="0"/>
                  <a:pt x="0" y="110"/>
                  <a:pt x="0" y="245"/>
                </a:cubicBezTo>
                <a:cubicBezTo>
                  <a:pt x="0" y="380"/>
                  <a:pt x="110" y="490"/>
                  <a:pt x="246" y="490"/>
                </a:cubicBezTo>
                <a:cubicBezTo>
                  <a:pt x="381" y="490"/>
                  <a:pt x="491" y="380"/>
                  <a:pt x="491" y="245"/>
                </a:cubicBezTo>
                <a:cubicBezTo>
                  <a:pt x="491" y="215"/>
                  <a:pt x="485" y="186"/>
                  <a:pt x="475" y="159"/>
                </a:cubicBezTo>
                <a:lnTo>
                  <a:pt x="466" y="166"/>
                </a:lnTo>
                <a:close/>
              </a:path>
            </a:pathLst>
          </a:custGeom>
          <a:solidFill>
            <a:schemeClr val="bg1"/>
          </a:solidFill>
          <a:ln>
            <a:noFill/>
          </a:ln>
          <a:extLst/>
        </p:spPr>
        <p:txBody>
          <a:bodyPr vert="horz" wrap="square" lIns="128541" tIns="64270" rIns="128541" bIns="6427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7904643" y="3937679"/>
            <a:ext cx="1689137" cy="400110"/>
          </a:xfrm>
          <a:prstGeom prst="rect">
            <a:avLst/>
          </a:prstGeom>
          <a:noFill/>
        </p:spPr>
        <p:txBody>
          <a:bodyPr wrap="square" rtlCol="0">
            <a:spAutoFit/>
          </a:bodyPr>
          <a:lstStyle/>
          <a:p>
            <a:r>
              <a:rPr lang="zh-CN" altLang="en-US" sz="2000"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2000"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Rectangle 18"/>
          <p:cNvSpPr/>
          <p:nvPr/>
        </p:nvSpPr>
        <p:spPr>
          <a:xfrm>
            <a:off x="7867596" y="4308814"/>
            <a:ext cx="4025858" cy="700192"/>
          </a:xfrm>
          <a:prstGeom prst="rect">
            <a:avLst/>
          </a:prstGeom>
        </p:spPr>
        <p:txBody>
          <a:bodyPr wrap="square">
            <a:spAutoFit/>
          </a:bodyPr>
          <a:lstStyle/>
          <a:p>
            <a:pPr eaLnBrk="1" hangingPunct="1">
              <a:lnSpc>
                <a:spcPct val="150000"/>
              </a:lnSpc>
              <a:spcBef>
                <a:spcPct val="20000"/>
              </a:spcBef>
            </a:pPr>
            <a:r>
              <a:rPr lang="zh-CN" altLang="en-US" sz="1400" dirty="0">
                <a:solidFill>
                  <a:schemeClr val="tx1">
                    <a:lumMod val="50000"/>
                    <a:lumOff val="50000"/>
                  </a:schemeClr>
                </a:solidFill>
                <a:latin typeface="Arial" pitchFamily="34" charset="0"/>
                <a:ea typeface="微软雅黑" pitchFamily="34" charset="-122"/>
                <a:sym typeface="Arial" panose="020B0604020202020204" pitchFamily="34" charset="0"/>
              </a:rPr>
              <a:t>单击此处可编辑内容，根据您的需要自由拉伸文本框大小</a:t>
            </a:r>
            <a:endParaRPr lang="en-US" altLang="zh-CN" sz="1400" dirty="0">
              <a:solidFill>
                <a:schemeClr val="tx1">
                  <a:lumMod val="50000"/>
                  <a:lumOff val="50000"/>
                </a:schemeClr>
              </a:solidFill>
              <a:latin typeface="Arial" pitchFamily="34" charset="0"/>
              <a:ea typeface="微软雅黑" pitchFamily="34" charset="-122"/>
              <a:sym typeface="Arial" panose="020B0604020202020204" pitchFamily="34" charset="0"/>
            </a:endParaRPr>
          </a:p>
        </p:txBody>
      </p:sp>
      <p:sp>
        <p:nvSpPr>
          <p:cNvPr id="20" name="TextBox 19"/>
          <p:cNvSpPr txBox="1"/>
          <p:nvPr/>
        </p:nvSpPr>
        <p:spPr>
          <a:xfrm>
            <a:off x="3358962" y="3937679"/>
            <a:ext cx="1689137" cy="400110"/>
          </a:xfrm>
          <a:prstGeom prst="rect">
            <a:avLst/>
          </a:prstGeom>
          <a:noFill/>
        </p:spPr>
        <p:txBody>
          <a:bodyPr wrap="square" rtlCol="0">
            <a:spAutoFit/>
          </a:bodyPr>
          <a:lstStyle/>
          <a:p>
            <a:r>
              <a:rPr lang="zh-CN" altLang="en-US" sz="2000"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2000"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Rectangle 20"/>
          <p:cNvSpPr/>
          <p:nvPr/>
        </p:nvSpPr>
        <p:spPr>
          <a:xfrm>
            <a:off x="859277" y="4308814"/>
            <a:ext cx="4025858" cy="700192"/>
          </a:xfrm>
          <a:prstGeom prst="rect">
            <a:avLst/>
          </a:prstGeom>
        </p:spPr>
        <p:txBody>
          <a:bodyPr wrap="square">
            <a:spAutoFit/>
          </a:bodyPr>
          <a:lstStyle/>
          <a:p>
            <a:pPr algn="r" eaLnBrk="1" hangingPunct="1">
              <a:lnSpc>
                <a:spcPct val="150000"/>
              </a:lnSpc>
              <a:spcBef>
                <a:spcPct val="20000"/>
              </a:spcBef>
            </a:pPr>
            <a:r>
              <a:rPr lang="zh-CN" altLang="en-US" sz="1400" dirty="0">
                <a:solidFill>
                  <a:schemeClr val="tx1">
                    <a:lumMod val="50000"/>
                    <a:lumOff val="50000"/>
                  </a:schemeClr>
                </a:solidFill>
                <a:latin typeface="Arial" pitchFamily="34" charset="0"/>
                <a:ea typeface="微软雅黑" pitchFamily="34" charset="-122"/>
                <a:sym typeface="Arial" panose="020B0604020202020204" pitchFamily="34" charset="0"/>
              </a:rPr>
              <a:t>单击此处可编辑内容，根据您的需要自由拉伸文本框大小</a:t>
            </a:r>
            <a:endParaRPr lang="en-US" altLang="zh-CN" sz="1400" dirty="0">
              <a:solidFill>
                <a:schemeClr val="tx1">
                  <a:lumMod val="50000"/>
                  <a:lumOff val="50000"/>
                </a:schemeClr>
              </a:solidFill>
              <a:latin typeface="Arial" pitchFamily="34" charset="0"/>
              <a:ea typeface="微软雅黑" pitchFamily="34" charset="-122"/>
              <a:sym typeface="Arial" panose="020B0604020202020204" pitchFamily="34" charset="0"/>
            </a:endParaRPr>
          </a:p>
        </p:txBody>
      </p:sp>
      <p:sp>
        <p:nvSpPr>
          <p:cNvPr id="22" name="TextBox 21"/>
          <p:cNvSpPr txBox="1"/>
          <p:nvPr/>
        </p:nvSpPr>
        <p:spPr>
          <a:xfrm>
            <a:off x="9428662" y="5563262"/>
            <a:ext cx="1178289" cy="698012"/>
          </a:xfrm>
          <a:prstGeom prst="rect">
            <a:avLst/>
          </a:prstGeom>
          <a:noFill/>
        </p:spPr>
        <p:txBody>
          <a:bodyPr wrap="square" rtlCol="0">
            <a:spAutoFit/>
          </a:bodyPr>
          <a:lstStyle/>
          <a:p>
            <a:r>
              <a:rPr lang="en-US" sz="3936" b="1">
                <a:solidFill>
                  <a:schemeClr val="accent2"/>
                </a:solidFill>
                <a:latin typeface="Arial" panose="020B0604020202020204" pitchFamily="34" charset="0"/>
                <a:ea typeface="微软雅黑" panose="020B0503020204020204" pitchFamily="34" charset="-122"/>
                <a:sym typeface="Arial" panose="020B0604020202020204" pitchFamily="34" charset="0"/>
              </a:rPr>
              <a:t>75</a:t>
            </a:r>
          </a:p>
        </p:txBody>
      </p:sp>
      <p:sp>
        <p:nvSpPr>
          <p:cNvPr id="23" name="TextBox 22"/>
          <p:cNvSpPr txBox="1"/>
          <p:nvPr/>
        </p:nvSpPr>
        <p:spPr>
          <a:xfrm>
            <a:off x="10137080" y="5617545"/>
            <a:ext cx="767214" cy="611578"/>
          </a:xfrm>
          <a:prstGeom prst="rect">
            <a:avLst/>
          </a:prstGeom>
          <a:noFill/>
        </p:spPr>
        <p:txBody>
          <a:bodyPr wrap="square" rtlCol="0">
            <a:spAutoFit/>
          </a:bodyPr>
          <a:lstStyle/>
          <a:p>
            <a:r>
              <a:rPr lang="en-US" sz="3374" dirty="0">
                <a:solidFill>
                  <a:schemeClr val="accent2"/>
                </a:solidFill>
                <a:latin typeface="Arial" panose="020B0604020202020204" pitchFamily="34" charset="0"/>
                <a:ea typeface="微软雅黑" panose="020B0503020204020204" pitchFamily="34" charset="-122"/>
                <a:sym typeface="Arial" panose="020B0604020202020204" pitchFamily="34" charset="0"/>
              </a:rPr>
              <a:t>%</a:t>
            </a:r>
          </a:p>
        </p:txBody>
      </p:sp>
      <p:sp>
        <p:nvSpPr>
          <p:cNvPr id="24" name="TextBox 23"/>
          <p:cNvSpPr txBox="1"/>
          <p:nvPr/>
        </p:nvSpPr>
        <p:spPr>
          <a:xfrm>
            <a:off x="2275812" y="5563262"/>
            <a:ext cx="1178289" cy="698012"/>
          </a:xfrm>
          <a:prstGeom prst="rect">
            <a:avLst/>
          </a:prstGeom>
          <a:noFill/>
        </p:spPr>
        <p:txBody>
          <a:bodyPr wrap="square" rtlCol="0">
            <a:spAutoFit/>
          </a:bodyPr>
          <a:lstStyle/>
          <a:p>
            <a:r>
              <a:rPr lang="en-US" sz="3936" b="1" dirty="0">
                <a:solidFill>
                  <a:schemeClr val="accent2"/>
                </a:solidFill>
                <a:latin typeface="Arial" panose="020B0604020202020204" pitchFamily="34" charset="0"/>
                <a:ea typeface="微软雅黑" panose="020B0503020204020204" pitchFamily="34" charset="-122"/>
                <a:sym typeface="Arial" panose="020B0604020202020204" pitchFamily="34" charset="0"/>
              </a:rPr>
              <a:t>83</a:t>
            </a:r>
          </a:p>
        </p:txBody>
      </p:sp>
      <p:sp>
        <p:nvSpPr>
          <p:cNvPr id="25" name="TextBox 24"/>
          <p:cNvSpPr txBox="1"/>
          <p:nvPr/>
        </p:nvSpPr>
        <p:spPr>
          <a:xfrm>
            <a:off x="2984230" y="5617545"/>
            <a:ext cx="767214" cy="611578"/>
          </a:xfrm>
          <a:prstGeom prst="rect">
            <a:avLst/>
          </a:prstGeom>
          <a:noFill/>
        </p:spPr>
        <p:txBody>
          <a:bodyPr wrap="square" rtlCol="0">
            <a:spAutoFit/>
          </a:bodyPr>
          <a:lstStyle/>
          <a:p>
            <a:r>
              <a:rPr lang="en-US" sz="3374">
                <a:solidFill>
                  <a:schemeClr val="accent2"/>
                </a:solidFill>
                <a:latin typeface="Arial" panose="020B0604020202020204" pitchFamily="34" charset="0"/>
                <a:ea typeface="微软雅黑" panose="020B0503020204020204" pitchFamily="34" charset="-122"/>
                <a:sym typeface="Arial" panose="020B0604020202020204" pitchFamily="34" charset="0"/>
              </a:rPr>
              <a:t>%</a:t>
            </a:r>
          </a:p>
        </p:txBody>
      </p:sp>
      <p:sp>
        <p:nvSpPr>
          <p:cNvPr id="26" name="TextBox 25"/>
          <p:cNvSpPr txBox="1"/>
          <p:nvPr/>
        </p:nvSpPr>
        <p:spPr>
          <a:xfrm>
            <a:off x="6030818" y="2303992"/>
            <a:ext cx="796794" cy="438453"/>
          </a:xfrm>
          <a:prstGeom prst="rect">
            <a:avLst/>
          </a:prstGeom>
          <a:noFill/>
        </p:spPr>
        <p:txBody>
          <a:bodyPr wrap="square" rtlCol="0">
            <a:spAutoFit/>
          </a:bodyPr>
          <a:lstStyle/>
          <a:p>
            <a:r>
              <a:rPr lang="en-US" sz="2249">
                <a:solidFill>
                  <a:schemeClr val="bg1"/>
                </a:solidFill>
                <a:latin typeface="Arial" panose="020B0604020202020204" pitchFamily="34" charset="0"/>
                <a:ea typeface="微软雅黑" panose="020B0503020204020204" pitchFamily="34" charset="-122"/>
                <a:sym typeface="Arial" panose="020B0604020202020204" pitchFamily="34" charset="0"/>
              </a:rPr>
              <a:t>55K.</a:t>
            </a:r>
          </a:p>
        </p:txBody>
      </p:sp>
      <p:sp>
        <p:nvSpPr>
          <p:cNvPr id="27" name="TextBox 26"/>
          <p:cNvSpPr txBox="1"/>
          <p:nvPr/>
        </p:nvSpPr>
        <p:spPr>
          <a:xfrm>
            <a:off x="7271678" y="3001261"/>
            <a:ext cx="796794" cy="784574"/>
          </a:xfrm>
          <a:prstGeom prst="rect">
            <a:avLst/>
          </a:prstGeom>
          <a:noFill/>
        </p:spPr>
        <p:txBody>
          <a:bodyPr wrap="square" rtlCol="0">
            <a:spAutoFit/>
          </a:bodyPr>
          <a:lstStyle/>
          <a:p>
            <a:r>
              <a:rPr lang="en-US" sz="2249">
                <a:solidFill>
                  <a:schemeClr val="bg1"/>
                </a:solidFill>
                <a:latin typeface="Arial" panose="020B0604020202020204" pitchFamily="34" charset="0"/>
                <a:ea typeface="微软雅黑" panose="020B0503020204020204" pitchFamily="34" charset="-122"/>
                <a:sym typeface="Arial" panose="020B0604020202020204" pitchFamily="34" charset="0"/>
              </a:rPr>
              <a:t>18m.</a:t>
            </a:r>
          </a:p>
        </p:txBody>
      </p:sp>
      <p:sp>
        <p:nvSpPr>
          <p:cNvPr id="28" name="TextBox 27"/>
          <p:cNvSpPr txBox="1"/>
          <p:nvPr/>
        </p:nvSpPr>
        <p:spPr>
          <a:xfrm>
            <a:off x="4717858" y="3001261"/>
            <a:ext cx="796794" cy="438453"/>
          </a:xfrm>
          <a:prstGeom prst="rect">
            <a:avLst/>
          </a:prstGeom>
          <a:noFill/>
        </p:spPr>
        <p:txBody>
          <a:bodyPr wrap="square" rtlCol="0">
            <a:spAutoFit/>
          </a:bodyPr>
          <a:lstStyle/>
          <a:p>
            <a:r>
              <a:rPr lang="en-US" sz="2249">
                <a:solidFill>
                  <a:schemeClr val="bg1"/>
                </a:solidFill>
                <a:latin typeface="Arial" panose="020B0604020202020204" pitchFamily="34" charset="0"/>
                <a:ea typeface="微软雅黑" panose="020B0503020204020204" pitchFamily="34" charset="-122"/>
                <a:sym typeface="Arial" panose="020B0604020202020204" pitchFamily="34" charset="0"/>
              </a:rPr>
              <a:t>09$.</a:t>
            </a:r>
          </a:p>
        </p:txBody>
      </p:sp>
    </p:spTree>
    <p:extLst>
      <p:ext uri="{BB962C8B-B14F-4D97-AF65-F5344CB8AC3E}">
        <p14:creationId xmlns:p14="http://schemas.microsoft.com/office/powerpoint/2010/main" val="2511791253"/>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600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1" grpId="0" animBg="1"/>
      <p:bldP spid="12"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空心弧 34"/>
          <p:cNvSpPr/>
          <p:nvPr/>
        </p:nvSpPr>
        <p:spPr>
          <a:xfrm rot="9534581">
            <a:off x="1866966" y="2824419"/>
            <a:ext cx="2465372" cy="2387444"/>
          </a:xfrm>
          <a:prstGeom prst="blockArc">
            <a:avLst>
              <a:gd name="adj1" fmla="val 10800000"/>
              <a:gd name="adj2" fmla="val 6675296"/>
              <a:gd name="adj3" fmla="val 5341"/>
            </a:avLst>
          </a:prstGeom>
          <a:solidFill>
            <a:schemeClr val="accent2"/>
          </a:solidFill>
          <a:ln w="25400" cap="flat" cmpd="sng" algn="ctr">
            <a:solidFill>
              <a:schemeClr val="accent2"/>
            </a:solidFill>
            <a:prstDash val="solid"/>
          </a:ln>
          <a:effectLst/>
        </p:spPr>
        <p:txBody>
          <a:bodyPr lIns="96406" tIns="48203" rIns="96406" bIns="48203"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
          <p:cNvSpPr/>
          <p:nvPr/>
        </p:nvSpPr>
        <p:spPr>
          <a:xfrm>
            <a:off x="2051075" y="3115735"/>
            <a:ext cx="567387" cy="1803140"/>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chemeClr val="accent2"/>
          </a:solidFill>
          <a:ln w="25400" cap="flat" cmpd="sng" algn="ctr">
            <a:noFill/>
            <a:prstDash val="solid"/>
          </a:ln>
          <a:effectLst/>
        </p:spPr>
        <p:txBody>
          <a:bodyPr lIns="0" tIns="0" rIns="0" bIns="0" anchor="ctr"/>
          <a:lstStyle/>
          <a:p>
            <a:pPr algn="ctr">
              <a:defRPr/>
            </a:pPr>
            <a:r>
              <a:rPr lang="en-US" sz="3374" b="1" kern="0" dirty="0">
                <a:ln w="18415" cmpd="sng">
                  <a:noFill/>
                  <a:prstDash val="solid"/>
                </a:ln>
                <a:solidFill>
                  <a:sysClr val="window" lastClr="FFFFFF"/>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01</a:t>
            </a:r>
          </a:p>
        </p:txBody>
      </p:sp>
      <p:sp>
        <p:nvSpPr>
          <p:cNvPr id="37" name="矩形 36"/>
          <p:cNvSpPr/>
          <p:nvPr/>
        </p:nvSpPr>
        <p:spPr>
          <a:xfrm>
            <a:off x="2680387" y="3715106"/>
            <a:ext cx="1574960" cy="122218"/>
          </a:xfrm>
          <a:prstGeom prst="rect">
            <a:avLst/>
          </a:prstGeom>
          <a:solidFill>
            <a:schemeClr val="accent2"/>
          </a:solidFill>
          <a:ln w="25400" cap="flat" cmpd="sng" algn="ctr">
            <a:noFill/>
            <a:prstDash val="solid"/>
          </a:ln>
          <a:effectLst/>
        </p:spPr>
        <p:txBody>
          <a:bodyPr lIns="96406" tIns="48203" rIns="96406" bIns="48203" anchor="ctr"/>
          <a:lstStyle/>
          <a:p>
            <a:pPr algn="ctr">
              <a:defRPr/>
            </a:pPr>
            <a:endParaRPr lang="en-US"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KSO_GT1"/>
          <p:cNvSpPr txBox="1"/>
          <p:nvPr/>
        </p:nvSpPr>
        <p:spPr>
          <a:xfrm flipH="1">
            <a:off x="2590009" y="3370217"/>
            <a:ext cx="1449431" cy="392813"/>
          </a:xfrm>
          <a:prstGeom prst="rect">
            <a:avLst/>
          </a:prstGeom>
          <a:noFill/>
        </p:spPr>
        <p:txBody>
          <a:bodyPr lIns="96406" tIns="48203" rIns="96406" bIns="48203">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2400" dirty="0">
                <a:solidFill>
                  <a:schemeClr val="tx1">
                    <a:lumMod val="50000"/>
                    <a:lumOff val="50000"/>
                  </a:schemeClr>
                </a:solidFill>
                <a:latin typeface="Arial" panose="020B0604020202020204" pitchFamily="34" charset="0"/>
                <a:cs typeface="Times New Roman" pitchFamily="18" charset="0"/>
                <a:sym typeface="Arial" panose="020B0604020202020204" pitchFamily="34" charset="0"/>
              </a:rPr>
              <a:t>文本</a:t>
            </a:r>
          </a:p>
        </p:txBody>
      </p:sp>
      <p:grpSp>
        <p:nvGrpSpPr>
          <p:cNvPr id="2" name="组合 3"/>
          <p:cNvGrpSpPr/>
          <p:nvPr/>
        </p:nvGrpSpPr>
        <p:grpSpPr>
          <a:xfrm>
            <a:off x="3185079" y="2808985"/>
            <a:ext cx="472394" cy="133720"/>
            <a:chOff x="2212243" y="2654768"/>
            <a:chExt cx="448063" cy="126793"/>
          </a:xfrm>
          <a:solidFill>
            <a:schemeClr val="accent2"/>
          </a:solidFill>
        </p:grpSpPr>
        <p:sp>
          <p:nvSpPr>
            <p:cNvPr id="41" name="燕尾形 40"/>
            <p:cNvSpPr/>
            <p:nvPr/>
          </p:nvSpPr>
          <p:spPr>
            <a:xfrm>
              <a:off x="2212243" y="2654768"/>
              <a:ext cx="149354" cy="126793"/>
            </a:xfrm>
            <a:prstGeom prst="chevron">
              <a:avLst/>
            </a:prstGeom>
            <a:grpFill/>
            <a:ln w="25400" cap="flat" cmpd="sng" algn="ctr">
              <a:noFill/>
              <a:prstDash val="solid"/>
            </a:ln>
            <a:effectLst/>
          </p:spPr>
          <p:txBody>
            <a:bodyPr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燕尾形 41"/>
            <p:cNvSpPr/>
            <p:nvPr/>
          </p:nvSpPr>
          <p:spPr>
            <a:xfrm>
              <a:off x="2361598" y="2654768"/>
              <a:ext cx="149354" cy="126793"/>
            </a:xfrm>
            <a:prstGeom prst="chevron">
              <a:avLst/>
            </a:prstGeom>
            <a:grpFill/>
            <a:ln w="25400" cap="flat" cmpd="sng" algn="ctr">
              <a:noFill/>
              <a:prstDash val="solid"/>
            </a:ln>
            <a:effectLst/>
          </p:spPr>
          <p:txBody>
            <a:bodyPr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燕尾形 42"/>
            <p:cNvSpPr/>
            <p:nvPr/>
          </p:nvSpPr>
          <p:spPr>
            <a:xfrm>
              <a:off x="2510952" y="2654768"/>
              <a:ext cx="149354" cy="126793"/>
            </a:xfrm>
            <a:prstGeom prst="chevron">
              <a:avLst/>
            </a:prstGeom>
            <a:grpFill/>
            <a:ln w="25400" cap="flat" cmpd="sng" algn="ctr">
              <a:noFill/>
              <a:prstDash val="solid"/>
            </a:ln>
            <a:effectLst/>
          </p:spPr>
          <p:txBody>
            <a:bodyPr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空心弧 44"/>
          <p:cNvSpPr/>
          <p:nvPr/>
        </p:nvSpPr>
        <p:spPr>
          <a:xfrm rot="9534581">
            <a:off x="5195855" y="2824419"/>
            <a:ext cx="2467045" cy="2387444"/>
          </a:xfrm>
          <a:prstGeom prst="blockArc">
            <a:avLst>
              <a:gd name="adj1" fmla="val 10800000"/>
              <a:gd name="adj2" fmla="val 6675296"/>
              <a:gd name="adj3" fmla="val 5341"/>
            </a:avLst>
          </a:prstGeom>
          <a:solidFill>
            <a:schemeClr val="accent1"/>
          </a:solidFill>
          <a:ln w="25400" cap="flat" cmpd="sng" algn="ctr">
            <a:solidFill>
              <a:schemeClr val="accent3"/>
            </a:solidFill>
            <a:prstDash val="solid"/>
          </a:ln>
          <a:effectLst/>
        </p:spPr>
        <p:txBody>
          <a:bodyPr lIns="96406" tIns="48203" rIns="96406" bIns="48203"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3"/>
          <p:cNvSpPr/>
          <p:nvPr/>
        </p:nvSpPr>
        <p:spPr>
          <a:xfrm>
            <a:off x="5381636" y="3115735"/>
            <a:ext cx="565713" cy="1803140"/>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chemeClr val="accent3"/>
          </a:solidFill>
          <a:ln w="25400" cap="flat" cmpd="sng" algn="ctr">
            <a:noFill/>
            <a:prstDash val="solid"/>
          </a:ln>
          <a:effectLst/>
        </p:spPr>
        <p:txBody>
          <a:bodyPr lIns="0" tIns="0" rIns="0" bIns="0" anchor="ctr"/>
          <a:lstStyle/>
          <a:p>
            <a:pPr algn="ctr">
              <a:defRPr/>
            </a:pPr>
            <a:r>
              <a:rPr lang="en-US" sz="3374" b="1" kern="0" dirty="0">
                <a:ln w="18415" cmpd="sng">
                  <a:noFill/>
                  <a:prstDash val="solid"/>
                </a:ln>
                <a:solidFill>
                  <a:sysClr val="window" lastClr="FFFFFF"/>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02</a:t>
            </a:r>
          </a:p>
        </p:txBody>
      </p:sp>
      <p:sp>
        <p:nvSpPr>
          <p:cNvPr id="47" name="矩形 46"/>
          <p:cNvSpPr/>
          <p:nvPr/>
        </p:nvSpPr>
        <p:spPr>
          <a:xfrm>
            <a:off x="6010949" y="3715106"/>
            <a:ext cx="1574960" cy="122218"/>
          </a:xfrm>
          <a:prstGeom prst="rect">
            <a:avLst/>
          </a:prstGeom>
          <a:solidFill>
            <a:schemeClr val="accent1"/>
          </a:solidFill>
          <a:ln w="25400" cap="flat" cmpd="sng" algn="ctr">
            <a:noFill/>
            <a:prstDash val="solid"/>
          </a:ln>
          <a:effectLst/>
        </p:spPr>
        <p:txBody>
          <a:bodyPr lIns="96406" tIns="48203" rIns="96406" bIns="48203" anchor="ctr"/>
          <a:lstStyle/>
          <a:p>
            <a:pPr algn="ctr">
              <a:defRPr/>
            </a:pPr>
            <a:endParaRPr lang="en-US"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KSO_GT2"/>
          <p:cNvSpPr txBox="1"/>
          <p:nvPr/>
        </p:nvSpPr>
        <p:spPr>
          <a:xfrm flipH="1">
            <a:off x="5918895" y="3370217"/>
            <a:ext cx="1451105" cy="392813"/>
          </a:xfrm>
          <a:prstGeom prst="rect">
            <a:avLst/>
          </a:prstGeom>
          <a:noFill/>
        </p:spPr>
        <p:txBody>
          <a:bodyPr lIns="96406" tIns="48203" rIns="96406" bIns="48203">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2400" dirty="0">
                <a:solidFill>
                  <a:schemeClr val="tx1">
                    <a:lumMod val="50000"/>
                    <a:lumOff val="50000"/>
                  </a:schemeClr>
                </a:solidFill>
                <a:latin typeface="Arial" panose="020B0604020202020204" pitchFamily="34" charset="0"/>
                <a:cs typeface="Times New Roman" pitchFamily="18" charset="0"/>
                <a:sym typeface="Arial" panose="020B0604020202020204" pitchFamily="34" charset="0"/>
              </a:rPr>
              <a:t>文本</a:t>
            </a:r>
          </a:p>
        </p:txBody>
      </p:sp>
      <p:grpSp>
        <p:nvGrpSpPr>
          <p:cNvPr id="3" name="组合 4"/>
          <p:cNvGrpSpPr/>
          <p:nvPr/>
        </p:nvGrpSpPr>
        <p:grpSpPr>
          <a:xfrm>
            <a:off x="6514845" y="2808985"/>
            <a:ext cx="472394" cy="133720"/>
            <a:chOff x="4653063" y="2654768"/>
            <a:chExt cx="448063" cy="126793"/>
          </a:xfrm>
          <a:solidFill>
            <a:schemeClr val="accent1"/>
          </a:solidFill>
        </p:grpSpPr>
        <p:sp>
          <p:nvSpPr>
            <p:cNvPr id="51" name="燕尾形 50"/>
            <p:cNvSpPr/>
            <p:nvPr/>
          </p:nvSpPr>
          <p:spPr>
            <a:xfrm>
              <a:off x="4653063" y="2654768"/>
              <a:ext cx="149354" cy="126793"/>
            </a:xfrm>
            <a:prstGeom prst="chevron">
              <a:avLst/>
            </a:prstGeom>
            <a:grpFill/>
            <a:ln w="25400" cap="flat" cmpd="sng" algn="ctr">
              <a:noFill/>
              <a:prstDash val="solid"/>
            </a:ln>
            <a:effectLst/>
          </p:spPr>
          <p:txBody>
            <a:bodyPr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燕尾形 51"/>
            <p:cNvSpPr/>
            <p:nvPr/>
          </p:nvSpPr>
          <p:spPr>
            <a:xfrm>
              <a:off x="4802417" y="2654768"/>
              <a:ext cx="149354" cy="126793"/>
            </a:xfrm>
            <a:prstGeom prst="chevron">
              <a:avLst/>
            </a:prstGeom>
            <a:grpFill/>
            <a:ln w="25400" cap="flat" cmpd="sng" algn="ctr">
              <a:noFill/>
              <a:prstDash val="solid"/>
            </a:ln>
            <a:effectLst/>
          </p:spPr>
          <p:txBody>
            <a:bodyPr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燕尾形 52"/>
            <p:cNvSpPr/>
            <p:nvPr/>
          </p:nvSpPr>
          <p:spPr>
            <a:xfrm>
              <a:off x="4951772" y="2654768"/>
              <a:ext cx="149354" cy="126793"/>
            </a:xfrm>
            <a:prstGeom prst="chevron">
              <a:avLst/>
            </a:prstGeom>
            <a:grpFill/>
            <a:ln w="25400" cap="flat" cmpd="sng" algn="ctr">
              <a:noFill/>
              <a:prstDash val="solid"/>
            </a:ln>
            <a:effectLst/>
          </p:spPr>
          <p:txBody>
            <a:bodyPr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空心弧 54"/>
          <p:cNvSpPr/>
          <p:nvPr/>
        </p:nvSpPr>
        <p:spPr>
          <a:xfrm rot="9534581">
            <a:off x="8678251" y="2824419"/>
            <a:ext cx="2465371" cy="2387444"/>
          </a:xfrm>
          <a:prstGeom prst="blockArc">
            <a:avLst>
              <a:gd name="adj1" fmla="val 10800000"/>
              <a:gd name="adj2" fmla="val 6675296"/>
              <a:gd name="adj3" fmla="val 5341"/>
            </a:avLst>
          </a:prstGeom>
          <a:solidFill>
            <a:schemeClr val="accent2"/>
          </a:solidFill>
          <a:ln w="25400" cap="flat" cmpd="sng" algn="ctr">
            <a:solidFill>
              <a:schemeClr val="accent2"/>
            </a:solidFill>
            <a:prstDash val="solid"/>
          </a:ln>
          <a:effectLst/>
        </p:spPr>
        <p:txBody>
          <a:bodyPr lIns="96406" tIns="48203" rIns="96406" bIns="48203"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3"/>
          <p:cNvSpPr/>
          <p:nvPr/>
        </p:nvSpPr>
        <p:spPr>
          <a:xfrm>
            <a:off x="8862358" y="3115735"/>
            <a:ext cx="567387" cy="1803140"/>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chemeClr val="accent2"/>
          </a:solidFill>
          <a:ln w="25400" cap="flat" cmpd="sng" algn="ctr">
            <a:noFill/>
            <a:prstDash val="solid"/>
          </a:ln>
          <a:effectLst/>
        </p:spPr>
        <p:txBody>
          <a:bodyPr lIns="0" tIns="0" rIns="0" bIns="0" anchor="ctr"/>
          <a:lstStyle/>
          <a:p>
            <a:pPr algn="ctr">
              <a:defRPr/>
            </a:pPr>
            <a:r>
              <a:rPr lang="en-US" sz="3374" b="1" kern="0" dirty="0">
                <a:ln w="18415" cmpd="sng">
                  <a:noFill/>
                  <a:prstDash val="solid"/>
                </a:ln>
                <a:solidFill>
                  <a:sysClr val="window" lastClr="FFFFFF"/>
                </a:solidFill>
                <a:latin typeface="Arial" panose="020B0604020202020204" pitchFamily="34" charset="0"/>
                <a:ea typeface="微软雅黑" panose="020B0503020204020204" pitchFamily="34" charset="-122"/>
                <a:cs typeface="Times New Roman" pitchFamily="18" charset="0"/>
                <a:sym typeface="Arial" panose="020B0604020202020204" pitchFamily="34" charset="0"/>
              </a:rPr>
              <a:t>03</a:t>
            </a:r>
          </a:p>
        </p:txBody>
      </p:sp>
      <p:sp>
        <p:nvSpPr>
          <p:cNvPr id="57" name="矩形 56"/>
          <p:cNvSpPr/>
          <p:nvPr/>
        </p:nvSpPr>
        <p:spPr>
          <a:xfrm>
            <a:off x="9493345" y="3715106"/>
            <a:ext cx="1573286" cy="122218"/>
          </a:xfrm>
          <a:prstGeom prst="rect">
            <a:avLst/>
          </a:prstGeom>
          <a:solidFill>
            <a:schemeClr val="accent2"/>
          </a:solidFill>
          <a:ln w="25400" cap="flat" cmpd="sng" algn="ctr">
            <a:noFill/>
            <a:prstDash val="solid"/>
          </a:ln>
          <a:effectLst/>
        </p:spPr>
        <p:txBody>
          <a:bodyPr lIns="96406" tIns="48203" rIns="96406" bIns="48203" anchor="ctr"/>
          <a:lstStyle/>
          <a:p>
            <a:pPr algn="ctr">
              <a:defRPr/>
            </a:pPr>
            <a:endParaRPr lang="en-US"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KSO_GT3"/>
          <p:cNvSpPr txBox="1"/>
          <p:nvPr/>
        </p:nvSpPr>
        <p:spPr>
          <a:xfrm flipH="1">
            <a:off x="9401293" y="3370217"/>
            <a:ext cx="1449431" cy="392813"/>
          </a:xfrm>
          <a:prstGeom prst="rect">
            <a:avLst/>
          </a:prstGeom>
          <a:noFill/>
        </p:spPr>
        <p:txBody>
          <a:bodyPr lIns="96406" tIns="48203" rIns="96406" bIns="48203">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2400" dirty="0">
                <a:solidFill>
                  <a:schemeClr val="tx1">
                    <a:lumMod val="50000"/>
                    <a:lumOff val="50000"/>
                  </a:schemeClr>
                </a:solidFill>
                <a:latin typeface="Arial" panose="020B0604020202020204" pitchFamily="34" charset="0"/>
                <a:cs typeface="Times New Roman" pitchFamily="18" charset="0"/>
                <a:sym typeface="Arial" panose="020B0604020202020204" pitchFamily="34" charset="0"/>
              </a:rPr>
              <a:t>文本</a:t>
            </a:r>
          </a:p>
        </p:txBody>
      </p:sp>
      <p:sp>
        <p:nvSpPr>
          <p:cNvPr id="61" name="燕尾形 60"/>
          <p:cNvSpPr/>
          <p:nvPr/>
        </p:nvSpPr>
        <p:spPr>
          <a:xfrm>
            <a:off x="9997134" y="2809350"/>
            <a:ext cx="157329" cy="133937"/>
          </a:xfrm>
          <a:prstGeom prst="chevron">
            <a:avLst/>
          </a:prstGeom>
          <a:solidFill>
            <a:schemeClr val="accent2"/>
          </a:solidFill>
          <a:ln w="25400" cap="flat" cmpd="sng" algn="ctr">
            <a:noFill/>
            <a:prstDash val="solid"/>
          </a:ln>
          <a:effectLst/>
        </p:spPr>
        <p:txBody>
          <a:bodyPr lIns="96406" tIns="48203" rIns="96406" bIns="48203"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燕尾形 61"/>
          <p:cNvSpPr/>
          <p:nvPr/>
        </p:nvSpPr>
        <p:spPr>
          <a:xfrm>
            <a:off x="10154462" y="2809350"/>
            <a:ext cx="157329" cy="133937"/>
          </a:xfrm>
          <a:prstGeom prst="chevron">
            <a:avLst/>
          </a:prstGeom>
          <a:solidFill>
            <a:schemeClr val="accent2"/>
          </a:solidFill>
          <a:ln w="25400" cap="flat" cmpd="sng" algn="ctr">
            <a:noFill/>
            <a:prstDash val="solid"/>
          </a:ln>
          <a:effectLst/>
        </p:spPr>
        <p:txBody>
          <a:bodyPr lIns="96406" tIns="48203" rIns="96406" bIns="48203"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燕尾形 62"/>
          <p:cNvSpPr/>
          <p:nvPr/>
        </p:nvSpPr>
        <p:spPr>
          <a:xfrm>
            <a:off x="10311791" y="2809350"/>
            <a:ext cx="157329" cy="133937"/>
          </a:xfrm>
          <a:prstGeom prst="chevron">
            <a:avLst/>
          </a:prstGeom>
          <a:solidFill>
            <a:schemeClr val="accent2"/>
          </a:solidFill>
          <a:ln w="25400" cap="flat" cmpd="sng" algn="ctr">
            <a:noFill/>
            <a:prstDash val="solid"/>
          </a:ln>
          <a:effectLst/>
        </p:spPr>
        <p:txBody>
          <a:bodyPr lIns="96406" tIns="48203" rIns="96406" bIns="48203" anchor="ctr"/>
          <a:lstStyle/>
          <a:p>
            <a:pPr algn="ctr">
              <a:defRPr/>
            </a:pPr>
            <a:endParaRPr lang="en-US"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a:off x="2682064" y="4013119"/>
            <a:ext cx="1422651" cy="649024"/>
          </a:xfrm>
          <a:prstGeom prst="rect">
            <a:avLst/>
          </a:prstGeom>
          <a:noFill/>
        </p:spPr>
        <p:txBody>
          <a:bodyPr lIns="0" tIns="0" rIns="0" bIns="0">
            <a:spAutoFit/>
          </a:bodyPr>
          <a:lstStyle/>
          <a:p>
            <a:pPr>
              <a:lnSpc>
                <a:spcPct val="150000"/>
              </a:lnSpc>
              <a:defRPr/>
            </a:pPr>
            <a:r>
              <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点击此处输入文本内容</a:t>
            </a:r>
          </a:p>
        </p:txBody>
      </p:sp>
      <p:sp>
        <p:nvSpPr>
          <p:cNvPr id="64" name="文本框 63"/>
          <p:cNvSpPr txBox="1"/>
          <p:nvPr/>
        </p:nvSpPr>
        <p:spPr>
          <a:xfrm>
            <a:off x="6010949" y="4013119"/>
            <a:ext cx="1420979" cy="649024"/>
          </a:xfrm>
          <a:prstGeom prst="rect">
            <a:avLst/>
          </a:prstGeom>
          <a:noFill/>
        </p:spPr>
        <p:txBody>
          <a:bodyPr lIns="0" tIns="0" rIns="0" bIns="0">
            <a:spAutoFit/>
          </a:bodyPr>
          <a:lstStyle/>
          <a:p>
            <a:pPr>
              <a:lnSpc>
                <a:spcPct val="150000"/>
              </a:lnSpc>
              <a:defRPr/>
            </a:pPr>
            <a:r>
              <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点击此处输入文本内容</a:t>
            </a:r>
          </a:p>
        </p:txBody>
      </p:sp>
      <p:sp>
        <p:nvSpPr>
          <p:cNvPr id="65" name="文本框 64"/>
          <p:cNvSpPr txBox="1"/>
          <p:nvPr/>
        </p:nvSpPr>
        <p:spPr>
          <a:xfrm>
            <a:off x="9493345" y="4013119"/>
            <a:ext cx="1420979" cy="649024"/>
          </a:xfrm>
          <a:prstGeom prst="rect">
            <a:avLst/>
          </a:prstGeom>
          <a:noFill/>
        </p:spPr>
        <p:txBody>
          <a:bodyPr lIns="0" tIns="0" rIns="0" bIns="0">
            <a:spAutoFit/>
          </a:bodyPr>
          <a:lstStyle/>
          <a:p>
            <a:pPr>
              <a:lnSpc>
                <a:spcPct val="150000"/>
              </a:lnSpc>
              <a:defRPr/>
            </a:pPr>
            <a:r>
              <a:rPr lang="zh-CN" alt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点击此处输入文本内容</a:t>
            </a:r>
          </a:p>
        </p:txBody>
      </p:sp>
    </p:spTree>
    <p:extLst>
      <p:ext uri="{BB962C8B-B14F-4D97-AF65-F5344CB8AC3E}">
        <p14:creationId xmlns:p14="http://schemas.microsoft.com/office/powerpoint/2010/main" val="2034286455"/>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style.rotation</p:attrName>
                                        </p:attrNameLst>
                                      </p:cBhvr>
                                      <p:tavLst>
                                        <p:tav tm="0">
                                          <p:val>
                                            <p:fltVal val="720"/>
                                          </p:val>
                                        </p:tav>
                                        <p:tav tm="100000">
                                          <p:val>
                                            <p:fltVal val="0"/>
                                          </p:val>
                                        </p:tav>
                                      </p:tavLst>
                                    </p:anim>
                                    <p:anim calcmode="lin" valueType="num">
                                      <p:cBhvr>
                                        <p:cTn id="9" dur="1000" fill="hold"/>
                                        <p:tgtEl>
                                          <p:spTgt spid="35"/>
                                        </p:tgtEl>
                                        <p:attrNameLst>
                                          <p:attrName>ppt_h</p:attrName>
                                        </p:attrNameLst>
                                      </p:cBhvr>
                                      <p:tavLst>
                                        <p:tav tm="0">
                                          <p:val>
                                            <p:fltVal val="0"/>
                                          </p:val>
                                        </p:tav>
                                        <p:tav tm="100000">
                                          <p:val>
                                            <p:strVal val="#ppt_h"/>
                                          </p:val>
                                        </p:tav>
                                      </p:tavLst>
                                    </p:anim>
                                    <p:anim calcmode="lin" valueType="num">
                                      <p:cBhvr>
                                        <p:cTn id="10" dur="1000" fill="hold"/>
                                        <p:tgtEl>
                                          <p:spTgt spid="35"/>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style.rotation</p:attrName>
                                        </p:attrNameLst>
                                      </p:cBhvr>
                                      <p:tavLst>
                                        <p:tav tm="0">
                                          <p:val>
                                            <p:fltVal val="720"/>
                                          </p:val>
                                        </p:tav>
                                        <p:tav tm="100000">
                                          <p:val>
                                            <p:fltVal val="0"/>
                                          </p:val>
                                        </p:tav>
                                      </p:tavLst>
                                    </p:anim>
                                    <p:anim calcmode="lin" valueType="num">
                                      <p:cBhvr>
                                        <p:cTn id="15" dur="1000" fill="hold"/>
                                        <p:tgtEl>
                                          <p:spTgt spid="36"/>
                                        </p:tgtEl>
                                        <p:attrNameLst>
                                          <p:attrName>ppt_h</p:attrName>
                                        </p:attrNameLst>
                                      </p:cBhvr>
                                      <p:tavLst>
                                        <p:tav tm="0">
                                          <p:val>
                                            <p:fltVal val="0"/>
                                          </p:val>
                                        </p:tav>
                                        <p:tav tm="100000">
                                          <p:val>
                                            <p:strVal val="#ppt_h"/>
                                          </p:val>
                                        </p:tav>
                                      </p:tavLst>
                                    </p:anim>
                                    <p:anim calcmode="lin" valueType="num">
                                      <p:cBhvr>
                                        <p:cTn id="16" dur="1000" fill="hold"/>
                                        <p:tgtEl>
                                          <p:spTgt spid="36"/>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style.rotation</p:attrName>
                                        </p:attrNameLst>
                                      </p:cBhvr>
                                      <p:tavLst>
                                        <p:tav tm="0">
                                          <p:val>
                                            <p:fltVal val="720"/>
                                          </p:val>
                                        </p:tav>
                                        <p:tav tm="100000">
                                          <p:val>
                                            <p:fltVal val="0"/>
                                          </p:val>
                                        </p:tav>
                                      </p:tavLst>
                                    </p:anim>
                                    <p:anim calcmode="lin" valueType="num">
                                      <p:cBhvr>
                                        <p:cTn id="21" dur="1000" fill="hold"/>
                                        <p:tgtEl>
                                          <p:spTgt spid="39"/>
                                        </p:tgtEl>
                                        <p:attrNameLst>
                                          <p:attrName>ppt_h</p:attrName>
                                        </p:attrNameLst>
                                      </p:cBhvr>
                                      <p:tavLst>
                                        <p:tav tm="0">
                                          <p:val>
                                            <p:fltVal val="0"/>
                                          </p:val>
                                        </p:tav>
                                        <p:tav tm="100000">
                                          <p:val>
                                            <p:strVal val="#ppt_h"/>
                                          </p:val>
                                        </p:tav>
                                      </p:tavLst>
                                    </p:anim>
                                    <p:anim calcmode="lin" valueType="num">
                                      <p:cBhvr>
                                        <p:cTn id="22" dur="1000" fill="hold"/>
                                        <p:tgtEl>
                                          <p:spTgt spid="39"/>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style.rotation</p:attrName>
                                        </p:attrNameLst>
                                      </p:cBhvr>
                                      <p:tavLst>
                                        <p:tav tm="0">
                                          <p:val>
                                            <p:fltVal val="720"/>
                                          </p:val>
                                        </p:tav>
                                        <p:tav tm="100000">
                                          <p:val>
                                            <p:fltVal val="0"/>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style.rotation</p:attrName>
                                        </p:attrNameLst>
                                      </p:cBhvr>
                                      <p:tavLst>
                                        <p:tav tm="0">
                                          <p:val>
                                            <p:fltVal val="720"/>
                                          </p:val>
                                        </p:tav>
                                        <p:tav tm="100000">
                                          <p:val>
                                            <p:fltVal val="0"/>
                                          </p:val>
                                        </p:tav>
                                      </p:tavLst>
                                    </p:anim>
                                    <p:anim calcmode="lin" valueType="num">
                                      <p:cBhvr>
                                        <p:cTn id="33" dur="1000" fill="hold"/>
                                        <p:tgtEl>
                                          <p:spTgt spid="2"/>
                                        </p:tgtEl>
                                        <p:attrNameLst>
                                          <p:attrName>ppt_h</p:attrName>
                                        </p:attrNameLst>
                                      </p:cBhvr>
                                      <p:tavLst>
                                        <p:tav tm="0">
                                          <p:val>
                                            <p:fltVal val="0"/>
                                          </p:val>
                                        </p:tav>
                                        <p:tav tm="100000">
                                          <p:val>
                                            <p:strVal val="#ppt_h"/>
                                          </p:val>
                                        </p:tav>
                                      </p:tavLst>
                                    </p:anim>
                                    <p:anim calcmode="lin" valueType="num">
                                      <p:cBhvr>
                                        <p:cTn id="34" dur="1000" fill="hold"/>
                                        <p:tgtEl>
                                          <p:spTgt spid="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style.rotation</p:attrName>
                                        </p:attrNameLst>
                                      </p:cBhvr>
                                      <p:tavLst>
                                        <p:tav tm="0">
                                          <p:val>
                                            <p:fltVal val="720"/>
                                          </p:val>
                                        </p:tav>
                                        <p:tav tm="100000">
                                          <p:val>
                                            <p:fltVal val="0"/>
                                          </p:val>
                                        </p:tav>
                                      </p:tavLst>
                                    </p:anim>
                                    <p:anim calcmode="lin" valueType="num">
                                      <p:cBhvr>
                                        <p:cTn id="39" dur="1000" fill="hold"/>
                                        <p:tgtEl>
                                          <p:spTgt spid="37"/>
                                        </p:tgtEl>
                                        <p:attrNameLst>
                                          <p:attrName>ppt_h</p:attrName>
                                        </p:attrNameLst>
                                      </p:cBhvr>
                                      <p:tavLst>
                                        <p:tav tm="0">
                                          <p:val>
                                            <p:fltVal val="0"/>
                                          </p:val>
                                        </p:tav>
                                        <p:tav tm="100000">
                                          <p:val>
                                            <p:strVal val="#ppt_h"/>
                                          </p:val>
                                        </p:tav>
                                      </p:tavLst>
                                    </p:anim>
                                    <p:anim calcmode="lin" valueType="num">
                                      <p:cBhvr>
                                        <p:cTn id="40" dur="1000" fill="hold"/>
                                        <p:tgtEl>
                                          <p:spTgt spid="37"/>
                                        </p:tgtEl>
                                        <p:attrNameLst>
                                          <p:attrName>ppt_w</p:attrName>
                                        </p:attrNameLst>
                                      </p:cBhvr>
                                      <p:tavLst>
                                        <p:tav tm="0">
                                          <p:val>
                                            <p:fltVal val="0"/>
                                          </p:val>
                                        </p:tav>
                                        <p:tav tm="100000">
                                          <p:val>
                                            <p:strVal val="#ppt_w"/>
                                          </p:val>
                                        </p:tav>
                                      </p:tavLst>
                                    </p:anim>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grpId="0" nodeType="click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ppt_x</p:attrName>
                                        </p:attrNameLst>
                                      </p:cBhvr>
                                      <p:tavLst>
                                        <p:tav tm="0">
                                          <p:val>
                                            <p:strVal val="#ppt_x-.2"/>
                                          </p:val>
                                        </p:tav>
                                        <p:tav tm="100000">
                                          <p:val>
                                            <p:strVal val="#ppt_x"/>
                                          </p:val>
                                        </p:tav>
                                      </p:tavLst>
                                    </p:anim>
                                    <p:anim calcmode="lin" valueType="num">
                                      <p:cBhvr>
                                        <p:cTn id="46" dur="5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47" dur="500"/>
                                        <p:tgtEl>
                                          <p:spTgt spid="45"/>
                                        </p:tgtEl>
                                      </p:cBhvr>
                                    </p:animEffect>
                                  </p:childTnLst>
                                </p:cTn>
                              </p:par>
                              <p:par>
                                <p:cTn id="48" presetID="29" presetClass="entr" presetSubtype="0"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500" fill="hold"/>
                                        <p:tgtEl>
                                          <p:spTgt spid="3"/>
                                        </p:tgtEl>
                                        <p:attrNameLst>
                                          <p:attrName>ppt_x</p:attrName>
                                        </p:attrNameLst>
                                      </p:cBhvr>
                                      <p:tavLst>
                                        <p:tav tm="0">
                                          <p:val>
                                            <p:strVal val="#ppt_x-.2"/>
                                          </p:val>
                                        </p:tav>
                                        <p:tav tm="100000">
                                          <p:val>
                                            <p:strVal val="#ppt_x"/>
                                          </p:val>
                                        </p:tav>
                                      </p:tavLst>
                                    </p:anim>
                                    <p:anim calcmode="lin" valueType="num">
                                      <p:cBhvr>
                                        <p:cTn id="51"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52" dur="500"/>
                                        <p:tgtEl>
                                          <p:spTgt spid="3"/>
                                        </p:tgtEl>
                                      </p:cBhvr>
                                    </p:animEffect>
                                  </p:childTnLst>
                                </p:cTn>
                              </p:par>
                              <p:par>
                                <p:cTn id="53" presetID="29"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ppt_x</p:attrName>
                                        </p:attrNameLst>
                                      </p:cBhvr>
                                      <p:tavLst>
                                        <p:tav tm="0">
                                          <p:val>
                                            <p:strVal val="#ppt_x-.2"/>
                                          </p:val>
                                        </p:tav>
                                        <p:tav tm="100000">
                                          <p:val>
                                            <p:strVal val="#ppt_x"/>
                                          </p:val>
                                        </p:tav>
                                      </p:tavLst>
                                    </p:anim>
                                    <p:anim calcmode="lin" valueType="num">
                                      <p:cBhvr>
                                        <p:cTn id="56" dur="5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57" dur="500"/>
                                        <p:tgtEl>
                                          <p:spTgt spid="49"/>
                                        </p:tgtEl>
                                      </p:cBhvr>
                                    </p:animEffect>
                                  </p:childTnLst>
                                </p:cTn>
                              </p:par>
                              <p:par>
                                <p:cTn id="58" presetID="29" presetClass="entr" presetSubtype="0"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p:cTn id="60" dur="500" fill="hold"/>
                                        <p:tgtEl>
                                          <p:spTgt spid="47"/>
                                        </p:tgtEl>
                                        <p:attrNameLst>
                                          <p:attrName>ppt_x</p:attrName>
                                        </p:attrNameLst>
                                      </p:cBhvr>
                                      <p:tavLst>
                                        <p:tav tm="0">
                                          <p:val>
                                            <p:strVal val="#ppt_x-.2"/>
                                          </p:val>
                                        </p:tav>
                                        <p:tav tm="100000">
                                          <p:val>
                                            <p:strVal val="#ppt_x"/>
                                          </p:val>
                                        </p:tav>
                                      </p:tavLst>
                                    </p:anim>
                                    <p:anim calcmode="lin" valueType="num">
                                      <p:cBhvr>
                                        <p:cTn id="61" dur="500" fill="hold"/>
                                        <p:tgtEl>
                                          <p:spTgt spid="47"/>
                                        </p:tgtEl>
                                        <p:attrNameLst>
                                          <p:attrName>ppt_y</p:attrName>
                                        </p:attrNameLst>
                                      </p:cBhvr>
                                      <p:tavLst>
                                        <p:tav tm="0">
                                          <p:val>
                                            <p:strVal val="#ppt_y"/>
                                          </p:val>
                                        </p:tav>
                                        <p:tav tm="100000">
                                          <p:val>
                                            <p:strVal val="#ppt_y"/>
                                          </p:val>
                                        </p:tav>
                                      </p:tavLst>
                                    </p:anim>
                                    <p:animEffect transition="in" filter="wipe(right)" prLst="gradientSize: 0.1">
                                      <p:cBhvr>
                                        <p:cTn id="62" dur="500"/>
                                        <p:tgtEl>
                                          <p:spTgt spid="47"/>
                                        </p:tgtEl>
                                      </p:cBhvr>
                                    </p:animEffect>
                                  </p:childTnLst>
                                </p:cTn>
                              </p:par>
                              <p:par>
                                <p:cTn id="63" presetID="29"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p:cTn id="65" dur="500" fill="hold"/>
                                        <p:tgtEl>
                                          <p:spTgt spid="64"/>
                                        </p:tgtEl>
                                        <p:attrNameLst>
                                          <p:attrName>ppt_x</p:attrName>
                                        </p:attrNameLst>
                                      </p:cBhvr>
                                      <p:tavLst>
                                        <p:tav tm="0">
                                          <p:val>
                                            <p:strVal val="#ppt_x-.2"/>
                                          </p:val>
                                        </p:tav>
                                        <p:tav tm="100000">
                                          <p:val>
                                            <p:strVal val="#ppt_x"/>
                                          </p:val>
                                        </p:tav>
                                      </p:tavLst>
                                    </p:anim>
                                    <p:anim calcmode="lin" valueType="num">
                                      <p:cBhvr>
                                        <p:cTn id="66" dur="5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67" dur="500"/>
                                        <p:tgtEl>
                                          <p:spTgt spid="64"/>
                                        </p:tgtEl>
                                      </p:cBhvr>
                                    </p:animEffect>
                                  </p:childTnLst>
                                </p:cTn>
                              </p:par>
                              <p:par>
                                <p:cTn id="68" presetID="29"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p:cTn id="70" dur="500" fill="hold"/>
                                        <p:tgtEl>
                                          <p:spTgt spid="46"/>
                                        </p:tgtEl>
                                        <p:attrNameLst>
                                          <p:attrName>ppt_x</p:attrName>
                                        </p:attrNameLst>
                                      </p:cBhvr>
                                      <p:tavLst>
                                        <p:tav tm="0">
                                          <p:val>
                                            <p:strVal val="#ppt_x-.2"/>
                                          </p:val>
                                        </p:tav>
                                        <p:tav tm="100000">
                                          <p:val>
                                            <p:strVal val="#ppt_x"/>
                                          </p:val>
                                        </p:tav>
                                      </p:tavLst>
                                    </p:anim>
                                    <p:anim calcmode="lin" valueType="num">
                                      <p:cBhvr>
                                        <p:cTn id="71" dur="5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15" presetClass="entr" presetSubtype="0" fill="hold" grpId="0" nodeType="click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p:cTn id="77" dur="1000" fill="hold"/>
                                        <p:tgtEl>
                                          <p:spTgt spid="63"/>
                                        </p:tgtEl>
                                        <p:attrNameLst>
                                          <p:attrName>ppt_w</p:attrName>
                                        </p:attrNameLst>
                                      </p:cBhvr>
                                      <p:tavLst>
                                        <p:tav tm="0">
                                          <p:val>
                                            <p:fltVal val="0"/>
                                          </p:val>
                                        </p:tav>
                                        <p:tav tm="100000">
                                          <p:val>
                                            <p:strVal val="#ppt_w"/>
                                          </p:val>
                                        </p:tav>
                                      </p:tavLst>
                                    </p:anim>
                                    <p:anim calcmode="lin" valueType="num">
                                      <p:cBhvr>
                                        <p:cTn id="78" dur="1000" fill="hold"/>
                                        <p:tgtEl>
                                          <p:spTgt spid="63"/>
                                        </p:tgtEl>
                                        <p:attrNameLst>
                                          <p:attrName>ppt_h</p:attrName>
                                        </p:attrNameLst>
                                      </p:cBhvr>
                                      <p:tavLst>
                                        <p:tav tm="0">
                                          <p:val>
                                            <p:fltVal val="0"/>
                                          </p:val>
                                        </p:tav>
                                        <p:tav tm="100000">
                                          <p:val>
                                            <p:strVal val="#ppt_h"/>
                                          </p:val>
                                        </p:tav>
                                      </p:tavLst>
                                    </p:anim>
                                    <p:anim calcmode="lin" valueType="num">
                                      <p:cBhvr>
                                        <p:cTn id="79"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80" dur="1000" fill="hold"/>
                                        <p:tgtEl>
                                          <p:spTgt spid="63"/>
                                        </p:tgtEl>
                                        <p:attrNameLst>
                                          <p:attrName>ppt_y</p:attrName>
                                        </p:attrNameLst>
                                      </p:cBhvr>
                                      <p:tavLst>
                                        <p:tav tm="0" fmla="#ppt_y+(sin(-2*pi*(1-$))*-#ppt_x+cos(-2*pi*(1-$))*(1-#ppt_y))*(1-$)">
                                          <p:val>
                                            <p:fltVal val="0"/>
                                          </p:val>
                                        </p:tav>
                                        <p:tav tm="100000">
                                          <p:val>
                                            <p:fltVal val="1"/>
                                          </p:val>
                                        </p:tav>
                                      </p:tavLst>
                                    </p:anim>
                                  </p:childTnLst>
                                </p:cTn>
                              </p:par>
                              <p:par>
                                <p:cTn id="81" presetID="15" presetClass="entr" presetSubtype="0"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1000" fill="hold"/>
                                        <p:tgtEl>
                                          <p:spTgt spid="62"/>
                                        </p:tgtEl>
                                        <p:attrNameLst>
                                          <p:attrName>ppt_w</p:attrName>
                                        </p:attrNameLst>
                                      </p:cBhvr>
                                      <p:tavLst>
                                        <p:tav tm="0">
                                          <p:val>
                                            <p:fltVal val="0"/>
                                          </p:val>
                                        </p:tav>
                                        <p:tav tm="100000">
                                          <p:val>
                                            <p:strVal val="#ppt_w"/>
                                          </p:val>
                                        </p:tav>
                                      </p:tavLst>
                                    </p:anim>
                                    <p:anim calcmode="lin" valueType="num">
                                      <p:cBhvr>
                                        <p:cTn id="84" dur="1000" fill="hold"/>
                                        <p:tgtEl>
                                          <p:spTgt spid="62"/>
                                        </p:tgtEl>
                                        <p:attrNameLst>
                                          <p:attrName>ppt_h</p:attrName>
                                        </p:attrNameLst>
                                      </p:cBhvr>
                                      <p:tavLst>
                                        <p:tav tm="0">
                                          <p:val>
                                            <p:fltVal val="0"/>
                                          </p:val>
                                        </p:tav>
                                        <p:tav tm="100000">
                                          <p:val>
                                            <p:strVal val="#ppt_h"/>
                                          </p:val>
                                        </p:tav>
                                      </p:tavLst>
                                    </p:anim>
                                    <p:anim calcmode="lin" valueType="num">
                                      <p:cBhvr>
                                        <p:cTn id="85" dur="1000" fill="hold"/>
                                        <p:tgtEl>
                                          <p:spTgt spid="62"/>
                                        </p:tgtEl>
                                        <p:attrNameLst>
                                          <p:attrName>ppt_x</p:attrName>
                                        </p:attrNameLst>
                                      </p:cBhvr>
                                      <p:tavLst>
                                        <p:tav tm="0" fmla="#ppt_x+(cos(-2*pi*(1-$))*-#ppt_x-sin(-2*pi*(1-$))*(1-#ppt_y))*(1-$)">
                                          <p:val>
                                            <p:fltVal val="0"/>
                                          </p:val>
                                        </p:tav>
                                        <p:tav tm="100000">
                                          <p:val>
                                            <p:fltVal val="1"/>
                                          </p:val>
                                        </p:tav>
                                      </p:tavLst>
                                    </p:anim>
                                    <p:anim calcmode="lin" valueType="num">
                                      <p:cBhvr>
                                        <p:cTn id="86" dur="1000" fill="hold"/>
                                        <p:tgtEl>
                                          <p:spTgt spid="62"/>
                                        </p:tgtEl>
                                        <p:attrNameLst>
                                          <p:attrName>ppt_y</p:attrName>
                                        </p:attrNameLst>
                                      </p:cBhvr>
                                      <p:tavLst>
                                        <p:tav tm="0" fmla="#ppt_y+(sin(-2*pi*(1-$))*-#ppt_x+cos(-2*pi*(1-$))*(1-#ppt_y))*(1-$)">
                                          <p:val>
                                            <p:fltVal val="0"/>
                                          </p:val>
                                        </p:tav>
                                        <p:tav tm="100000">
                                          <p:val>
                                            <p:fltVal val="1"/>
                                          </p:val>
                                        </p:tav>
                                      </p:tavLst>
                                    </p:anim>
                                  </p:childTnLst>
                                </p:cTn>
                              </p:par>
                              <p:par>
                                <p:cTn id="87" presetID="15"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 calcmode="lin" valueType="num">
                                      <p:cBhvr>
                                        <p:cTn id="89" dur="1000" fill="hold"/>
                                        <p:tgtEl>
                                          <p:spTgt spid="61"/>
                                        </p:tgtEl>
                                        <p:attrNameLst>
                                          <p:attrName>ppt_w</p:attrName>
                                        </p:attrNameLst>
                                      </p:cBhvr>
                                      <p:tavLst>
                                        <p:tav tm="0">
                                          <p:val>
                                            <p:fltVal val="0"/>
                                          </p:val>
                                        </p:tav>
                                        <p:tav tm="100000">
                                          <p:val>
                                            <p:strVal val="#ppt_w"/>
                                          </p:val>
                                        </p:tav>
                                      </p:tavLst>
                                    </p:anim>
                                    <p:anim calcmode="lin" valueType="num">
                                      <p:cBhvr>
                                        <p:cTn id="90" dur="1000" fill="hold"/>
                                        <p:tgtEl>
                                          <p:spTgt spid="61"/>
                                        </p:tgtEl>
                                        <p:attrNameLst>
                                          <p:attrName>ppt_h</p:attrName>
                                        </p:attrNameLst>
                                      </p:cBhvr>
                                      <p:tavLst>
                                        <p:tav tm="0">
                                          <p:val>
                                            <p:fltVal val="0"/>
                                          </p:val>
                                        </p:tav>
                                        <p:tav tm="100000">
                                          <p:val>
                                            <p:strVal val="#ppt_h"/>
                                          </p:val>
                                        </p:tav>
                                      </p:tavLst>
                                    </p:anim>
                                    <p:anim calcmode="lin" valueType="num">
                                      <p:cBhvr>
                                        <p:cTn id="91" dur="1000" fill="hold"/>
                                        <p:tgtEl>
                                          <p:spTgt spid="61"/>
                                        </p:tgtEl>
                                        <p:attrNameLst>
                                          <p:attrName>ppt_x</p:attrName>
                                        </p:attrNameLst>
                                      </p:cBhvr>
                                      <p:tavLst>
                                        <p:tav tm="0" fmla="#ppt_x+(cos(-2*pi*(1-$))*-#ppt_x-sin(-2*pi*(1-$))*(1-#ppt_y))*(1-$)">
                                          <p:val>
                                            <p:fltVal val="0"/>
                                          </p:val>
                                        </p:tav>
                                        <p:tav tm="100000">
                                          <p:val>
                                            <p:fltVal val="1"/>
                                          </p:val>
                                        </p:tav>
                                      </p:tavLst>
                                    </p:anim>
                                    <p:anim calcmode="lin" valueType="num">
                                      <p:cBhvr>
                                        <p:cTn id="92" dur="1000" fill="hold"/>
                                        <p:tgtEl>
                                          <p:spTgt spid="61"/>
                                        </p:tgtEl>
                                        <p:attrNameLst>
                                          <p:attrName>ppt_y</p:attrName>
                                        </p:attrNameLst>
                                      </p:cBhvr>
                                      <p:tavLst>
                                        <p:tav tm="0" fmla="#ppt_y+(sin(-2*pi*(1-$))*-#ppt_x+cos(-2*pi*(1-$))*(1-#ppt_y))*(1-$)">
                                          <p:val>
                                            <p:fltVal val="0"/>
                                          </p:val>
                                        </p:tav>
                                        <p:tav tm="100000">
                                          <p:val>
                                            <p:fltVal val="1"/>
                                          </p:val>
                                        </p:tav>
                                      </p:tavLst>
                                    </p:anim>
                                  </p:childTnLst>
                                </p:cTn>
                              </p:par>
                              <p:par>
                                <p:cTn id="93" presetID="15" presetClass="entr" presetSubtype="0"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p:cTn id="95" dur="1000" fill="hold"/>
                                        <p:tgtEl>
                                          <p:spTgt spid="55"/>
                                        </p:tgtEl>
                                        <p:attrNameLst>
                                          <p:attrName>ppt_w</p:attrName>
                                        </p:attrNameLst>
                                      </p:cBhvr>
                                      <p:tavLst>
                                        <p:tav tm="0">
                                          <p:val>
                                            <p:fltVal val="0"/>
                                          </p:val>
                                        </p:tav>
                                        <p:tav tm="100000">
                                          <p:val>
                                            <p:strVal val="#ppt_w"/>
                                          </p:val>
                                        </p:tav>
                                      </p:tavLst>
                                    </p:anim>
                                    <p:anim calcmode="lin" valueType="num">
                                      <p:cBhvr>
                                        <p:cTn id="96" dur="1000" fill="hold"/>
                                        <p:tgtEl>
                                          <p:spTgt spid="55"/>
                                        </p:tgtEl>
                                        <p:attrNameLst>
                                          <p:attrName>ppt_h</p:attrName>
                                        </p:attrNameLst>
                                      </p:cBhvr>
                                      <p:tavLst>
                                        <p:tav tm="0">
                                          <p:val>
                                            <p:fltVal val="0"/>
                                          </p:val>
                                        </p:tav>
                                        <p:tav tm="100000">
                                          <p:val>
                                            <p:strVal val="#ppt_h"/>
                                          </p:val>
                                        </p:tav>
                                      </p:tavLst>
                                    </p:anim>
                                    <p:anim calcmode="lin" valueType="num">
                                      <p:cBhvr>
                                        <p:cTn id="97" dur="1000" fill="hold"/>
                                        <p:tgtEl>
                                          <p:spTgt spid="55"/>
                                        </p:tgtEl>
                                        <p:attrNameLst>
                                          <p:attrName>ppt_x</p:attrName>
                                        </p:attrNameLst>
                                      </p:cBhvr>
                                      <p:tavLst>
                                        <p:tav tm="0" fmla="#ppt_x+(cos(-2*pi*(1-$))*-#ppt_x-sin(-2*pi*(1-$))*(1-#ppt_y))*(1-$)">
                                          <p:val>
                                            <p:fltVal val="0"/>
                                          </p:val>
                                        </p:tav>
                                        <p:tav tm="100000">
                                          <p:val>
                                            <p:fltVal val="1"/>
                                          </p:val>
                                        </p:tav>
                                      </p:tavLst>
                                    </p:anim>
                                    <p:anim calcmode="lin" valueType="num">
                                      <p:cBhvr>
                                        <p:cTn id="98" dur="1000" fill="hold"/>
                                        <p:tgtEl>
                                          <p:spTgt spid="55"/>
                                        </p:tgtEl>
                                        <p:attrNameLst>
                                          <p:attrName>ppt_y</p:attrName>
                                        </p:attrNameLst>
                                      </p:cBhvr>
                                      <p:tavLst>
                                        <p:tav tm="0" fmla="#ppt_y+(sin(-2*pi*(1-$))*-#ppt_x+cos(-2*pi*(1-$))*(1-#ppt_y))*(1-$)">
                                          <p:val>
                                            <p:fltVal val="0"/>
                                          </p:val>
                                        </p:tav>
                                        <p:tav tm="100000">
                                          <p:val>
                                            <p:fltVal val="1"/>
                                          </p:val>
                                        </p:tav>
                                      </p:tavLst>
                                    </p:anim>
                                  </p:childTnLst>
                                </p:cTn>
                              </p:par>
                              <p:par>
                                <p:cTn id="99" presetID="15" presetClass="entr" presetSubtype="0" fill="hold" grpId="0" nodeType="withEffect">
                                  <p:stCondLst>
                                    <p:cond delay="0"/>
                                  </p:stCondLst>
                                  <p:childTnLst>
                                    <p:set>
                                      <p:cBhvr>
                                        <p:cTn id="100" dur="1" fill="hold">
                                          <p:stCondLst>
                                            <p:cond delay="0"/>
                                          </p:stCondLst>
                                        </p:cTn>
                                        <p:tgtEl>
                                          <p:spTgt spid="56"/>
                                        </p:tgtEl>
                                        <p:attrNameLst>
                                          <p:attrName>style.visibility</p:attrName>
                                        </p:attrNameLst>
                                      </p:cBhvr>
                                      <p:to>
                                        <p:strVal val="visible"/>
                                      </p:to>
                                    </p:set>
                                    <p:anim calcmode="lin" valueType="num">
                                      <p:cBhvr>
                                        <p:cTn id="101" dur="1000" fill="hold"/>
                                        <p:tgtEl>
                                          <p:spTgt spid="56"/>
                                        </p:tgtEl>
                                        <p:attrNameLst>
                                          <p:attrName>ppt_w</p:attrName>
                                        </p:attrNameLst>
                                      </p:cBhvr>
                                      <p:tavLst>
                                        <p:tav tm="0">
                                          <p:val>
                                            <p:fltVal val="0"/>
                                          </p:val>
                                        </p:tav>
                                        <p:tav tm="100000">
                                          <p:val>
                                            <p:strVal val="#ppt_w"/>
                                          </p:val>
                                        </p:tav>
                                      </p:tavLst>
                                    </p:anim>
                                    <p:anim calcmode="lin" valueType="num">
                                      <p:cBhvr>
                                        <p:cTn id="102" dur="1000" fill="hold"/>
                                        <p:tgtEl>
                                          <p:spTgt spid="56"/>
                                        </p:tgtEl>
                                        <p:attrNameLst>
                                          <p:attrName>ppt_h</p:attrName>
                                        </p:attrNameLst>
                                      </p:cBhvr>
                                      <p:tavLst>
                                        <p:tav tm="0">
                                          <p:val>
                                            <p:fltVal val="0"/>
                                          </p:val>
                                        </p:tav>
                                        <p:tav tm="100000">
                                          <p:val>
                                            <p:strVal val="#ppt_h"/>
                                          </p:val>
                                        </p:tav>
                                      </p:tavLst>
                                    </p:anim>
                                    <p:anim calcmode="lin" valueType="num">
                                      <p:cBhvr>
                                        <p:cTn id="103" dur="1000" fill="hold"/>
                                        <p:tgtEl>
                                          <p:spTgt spid="56"/>
                                        </p:tgtEl>
                                        <p:attrNameLst>
                                          <p:attrName>ppt_x</p:attrName>
                                        </p:attrNameLst>
                                      </p:cBhvr>
                                      <p:tavLst>
                                        <p:tav tm="0" fmla="#ppt_x+(cos(-2*pi*(1-$))*-#ppt_x-sin(-2*pi*(1-$))*(1-#ppt_y))*(1-$)">
                                          <p:val>
                                            <p:fltVal val="0"/>
                                          </p:val>
                                        </p:tav>
                                        <p:tav tm="100000">
                                          <p:val>
                                            <p:fltVal val="1"/>
                                          </p:val>
                                        </p:tav>
                                      </p:tavLst>
                                    </p:anim>
                                    <p:anim calcmode="lin" valueType="num">
                                      <p:cBhvr>
                                        <p:cTn id="104" dur="1000" fill="hold"/>
                                        <p:tgtEl>
                                          <p:spTgt spid="56"/>
                                        </p:tgtEl>
                                        <p:attrNameLst>
                                          <p:attrName>ppt_y</p:attrName>
                                        </p:attrNameLst>
                                      </p:cBhvr>
                                      <p:tavLst>
                                        <p:tav tm="0" fmla="#ppt_y+(sin(-2*pi*(1-$))*-#ppt_x+cos(-2*pi*(1-$))*(1-#ppt_y))*(1-$)">
                                          <p:val>
                                            <p:fltVal val="0"/>
                                          </p:val>
                                        </p:tav>
                                        <p:tav tm="100000">
                                          <p:val>
                                            <p:fltVal val="1"/>
                                          </p:val>
                                        </p:tav>
                                      </p:tavLst>
                                    </p:anim>
                                  </p:childTnLst>
                                </p:cTn>
                              </p:par>
                              <p:par>
                                <p:cTn id="105" presetID="15" presetClass="entr" presetSubtype="0"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cBhvr>
                                        <p:cTn id="107" dur="1000" fill="hold"/>
                                        <p:tgtEl>
                                          <p:spTgt spid="59"/>
                                        </p:tgtEl>
                                        <p:attrNameLst>
                                          <p:attrName>ppt_w</p:attrName>
                                        </p:attrNameLst>
                                      </p:cBhvr>
                                      <p:tavLst>
                                        <p:tav tm="0">
                                          <p:val>
                                            <p:fltVal val="0"/>
                                          </p:val>
                                        </p:tav>
                                        <p:tav tm="100000">
                                          <p:val>
                                            <p:strVal val="#ppt_w"/>
                                          </p:val>
                                        </p:tav>
                                      </p:tavLst>
                                    </p:anim>
                                    <p:anim calcmode="lin" valueType="num">
                                      <p:cBhvr>
                                        <p:cTn id="108" dur="1000" fill="hold"/>
                                        <p:tgtEl>
                                          <p:spTgt spid="59"/>
                                        </p:tgtEl>
                                        <p:attrNameLst>
                                          <p:attrName>ppt_h</p:attrName>
                                        </p:attrNameLst>
                                      </p:cBhvr>
                                      <p:tavLst>
                                        <p:tav tm="0">
                                          <p:val>
                                            <p:fltVal val="0"/>
                                          </p:val>
                                        </p:tav>
                                        <p:tav tm="100000">
                                          <p:val>
                                            <p:strVal val="#ppt_h"/>
                                          </p:val>
                                        </p:tav>
                                      </p:tavLst>
                                    </p:anim>
                                    <p:anim calcmode="lin" valueType="num">
                                      <p:cBhvr>
                                        <p:cTn id="109" dur="1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110" dur="1000" fill="hold"/>
                                        <p:tgtEl>
                                          <p:spTgt spid="59"/>
                                        </p:tgtEl>
                                        <p:attrNameLst>
                                          <p:attrName>ppt_y</p:attrName>
                                        </p:attrNameLst>
                                      </p:cBhvr>
                                      <p:tavLst>
                                        <p:tav tm="0" fmla="#ppt_y+(sin(-2*pi*(1-$))*-#ppt_x+cos(-2*pi*(1-$))*(1-#ppt_y))*(1-$)">
                                          <p:val>
                                            <p:fltVal val="0"/>
                                          </p:val>
                                        </p:tav>
                                        <p:tav tm="100000">
                                          <p:val>
                                            <p:fltVal val="1"/>
                                          </p:val>
                                        </p:tav>
                                      </p:tavLst>
                                    </p:anim>
                                  </p:childTnLst>
                                </p:cTn>
                              </p:par>
                              <p:par>
                                <p:cTn id="111" presetID="15"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 calcmode="lin" valueType="num">
                                      <p:cBhvr>
                                        <p:cTn id="113" dur="1000" fill="hold"/>
                                        <p:tgtEl>
                                          <p:spTgt spid="57"/>
                                        </p:tgtEl>
                                        <p:attrNameLst>
                                          <p:attrName>ppt_w</p:attrName>
                                        </p:attrNameLst>
                                      </p:cBhvr>
                                      <p:tavLst>
                                        <p:tav tm="0">
                                          <p:val>
                                            <p:fltVal val="0"/>
                                          </p:val>
                                        </p:tav>
                                        <p:tav tm="100000">
                                          <p:val>
                                            <p:strVal val="#ppt_w"/>
                                          </p:val>
                                        </p:tav>
                                      </p:tavLst>
                                    </p:anim>
                                    <p:anim calcmode="lin" valueType="num">
                                      <p:cBhvr>
                                        <p:cTn id="114" dur="1000" fill="hold"/>
                                        <p:tgtEl>
                                          <p:spTgt spid="57"/>
                                        </p:tgtEl>
                                        <p:attrNameLst>
                                          <p:attrName>ppt_h</p:attrName>
                                        </p:attrNameLst>
                                      </p:cBhvr>
                                      <p:tavLst>
                                        <p:tav tm="0">
                                          <p:val>
                                            <p:fltVal val="0"/>
                                          </p:val>
                                        </p:tav>
                                        <p:tav tm="100000">
                                          <p:val>
                                            <p:strVal val="#ppt_h"/>
                                          </p:val>
                                        </p:tav>
                                      </p:tavLst>
                                    </p:anim>
                                    <p:anim calcmode="lin" valueType="num">
                                      <p:cBhvr>
                                        <p:cTn id="115" dur="1000" fill="hold"/>
                                        <p:tgtEl>
                                          <p:spTgt spid="57"/>
                                        </p:tgtEl>
                                        <p:attrNameLst>
                                          <p:attrName>ppt_x</p:attrName>
                                        </p:attrNameLst>
                                      </p:cBhvr>
                                      <p:tavLst>
                                        <p:tav tm="0" fmla="#ppt_x+(cos(-2*pi*(1-$))*-#ppt_x-sin(-2*pi*(1-$))*(1-#ppt_y))*(1-$)">
                                          <p:val>
                                            <p:fltVal val="0"/>
                                          </p:val>
                                        </p:tav>
                                        <p:tav tm="100000">
                                          <p:val>
                                            <p:fltVal val="1"/>
                                          </p:val>
                                        </p:tav>
                                      </p:tavLst>
                                    </p:anim>
                                    <p:anim calcmode="lin" valueType="num">
                                      <p:cBhvr>
                                        <p:cTn id="116" dur="1000" fill="hold"/>
                                        <p:tgtEl>
                                          <p:spTgt spid="57"/>
                                        </p:tgtEl>
                                        <p:attrNameLst>
                                          <p:attrName>ppt_y</p:attrName>
                                        </p:attrNameLst>
                                      </p:cBhvr>
                                      <p:tavLst>
                                        <p:tav tm="0" fmla="#ppt_y+(sin(-2*pi*(1-$))*-#ppt_x+cos(-2*pi*(1-$))*(1-#ppt_y))*(1-$)">
                                          <p:val>
                                            <p:fltVal val="0"/>
                                          </p:val>
                                        </p:tav>
                                        <p:tav tm="100000">
                                          <p:val>
                                            <p:fltVal val="1"/>
                                          </p:val>
                                        </p:tav>
                                      </p:tavLst>
                                    </p:anim>
                                  </p:childTnLst>
                                </p:cTn>
                              </p:par>
                              <p:par>
                                <p:cTn id="117" presetID="15" presetClass="entr" presetSubtype="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anim calcmode="lin" valueType="num">
                                      <p:cBhvr>
                                        <p:cTn id="119" dur="1000" fill="hold"/>
                                        <p:tgtEl>
                                          <p:spTgt spid="65"/>
                                        </p:tgtEl>
                                        <p:attrNameLst>
                                          <p:attrName>ppt_w</p:attrName>
                                        </p:attrNameLst>
                                      </p:cBhvr>
                                      <p:tavLst>
                                        <p:tav tm="0">
                                          <p:val>
                                            <p:fltVal val="0"/>
                                          </p:val>
                                        </p:tav>
                                        <p:tav tm="100000">
                                          <p:val>
                                            <p:strVal val="#ppt_w"/>
                                          </p:val>
                                        </p:tav>
                                      </p:tavLst>
                                    </p:anim>
                                    <p:anim calcmode="lin" valueType="num">
                                      <p:cBhvr>
                                        <p:cTn id="120" dur="1000" fill="hold"/>
                                        <p:tgtEl>
                                          <p:spTgt spid="65"/>
                                        </p:tgtEl>
                                        <p:attrNameLst>
                                          <p:attrName>ppt_h</p:attrName>
                                        </p:attrNameLst>
                                      </p:cBhvr>
                                      <p:tavLst>
                                        <p:tav tm="0">
                                          <p:val>
                                            <p:fltVal val="0"/>
                                          </p:val>
                                        </p:tav>
                                        <p:tav tm="100000">
                                          <p:val>
                                            <p:strVal val="#ppt_h"/>
                                          </p:val>
                                        </p:tav>
                                      </p:tavLst>
                                    </p:anim>
                                    <p:anim calcmode="lin" valueType="num">
                                      <p:cBhvr>
                                        <p:cTn id="121"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122" dur="1000" fill="hold"/>
                                        <p:tgtEl>
                                          <p:spTgt spid="6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p:bldP spid="45" grpId="0" animBg="1"/>
      <p:bldP spid="46" grpId="0" animBg="1"/>
      <p:bldP spid="47" grpId="0" animBg="1"/>
      <p:bldP spid="49" grpId="0"/>
      <p:bldP spid="55" grpId="0" animBg="1"/>
      <p:bldP spid="56" grpId="0" animBg="1"/>
      <p:bldP spid="57" grpId="0" animBg="1"/>
      <p:bldP spid="59" grpId="0"/>
      <p:bldP spid="61" grpId="0" animBg="1"/>
      <p:bldP spid="62" grpId="0" animBg="1"/>
      <p:bldP spid="63" grpId="0" animBg="1"/>
      <p:bldP spid="6" grpId="0"/>
      <p:bldP spid="64" grpId="0"/>
      <p:bldP spid="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6" name="椭圆 3079"/>
          <p:cNvSpPr>
            <a:spLocks noChangeArrowheads="1"/>
          </p:cNvSpPr>
          <p:nvPr/>
        </p:nvSpPr>
        <p:spPr bwMode="auto">
          <a:xfrm>
            <a:off x="3333031" y="2608213"/>
            <a:ext cx="2222820" cy="2222943"/>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3080"/>
          <p:cNvSpPr txBox="1">
            <a:spLocks noChangeArrowheads="1"/>
          </p:cNvSpPr>
          <p:nvPr/>
        </p:nvSpPr>
        <p:spPr bwMode="auto">
          <a:xfrm>
            <a:off x="3581261" y="3012006"/>
            <a:ext cx="1760852" cy="139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4" tIns="45716" rIns="91434" bIns="45716">
            <a:spAutoFit/>
          </a:bodyPr>
          <a:lstStyle/>
          <a:p>
            <a:pPr algn="ctr"/>
            <a:r>
              <a:rPr lang="en-US" altLang="zh-CN" sz="8437"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843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3088"/>
          <p:cNvSpPr>
            <a:spLocks noChangeArrowheads="1"/>
          </p:cNvSpPr>
          <p:nvPr/>
        </p:nvSpPr>
        <p:spPr bwMode="auto">
          <a:xfrm>
            <a:off x="2424706" y="4429418"/>
            <a:ext cx="169613" cy="169622"/>
          </a:xfrm>
          <a:prstGeom prst="ellipse">
            <a:avLst/>
          </a:prstGeom>
          <a:solidFill>
            <a:schemeClr val="accent1"/>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3087"/>
          <p:cNvSpPr>
            <a:spLocks noChangeArrowheads="1"/>
          </p:cNvSpPr>
          <p:nvPr/>
        </p:nvSpPr>
        <p:spPr bwMode="auto">
          <a:xfrm>
            <a:off x="5743320" y="2342622"/>
            <a:ext cx="482057" cy="482082"/>
          </a:xfrm>
          <a:prstGeom prst="ellipse">
            <a:avLst/>
          </a:prstGeom>
          <a:solidFill>
            <a:schemeClr val="accent2"/>
          </a:solidFill>
          <a:ln>
            <a:noFill/>
          </a:ln>
          <a:extLst/>
        </p:spPr>
        <p:txBody>
          <a:bodyPr lIns="91434" tIns="45716" rIns="91434" bIns="45716"/>
          <a:lstStyle/>
          <a:p>
            <a:endParaRPr lang="zh-CN" altLang="en-US" sz="2672"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910144" y="3384071"/>
            <a:ext cx="2854864" cy="432747"/>
          </a:xfrm>
          <a:prstGeom prst="rect">
            <a:avLst/>
          </a:prstGeom>
        </p:spPr>
        <p:txBody>
          <a:bodyPr wrap="square" lIns="0" tIns="0" rIns="0" bIns="0">
            <a:spAutoFit/>
          </a:bodyPr>
          <a:lstStyle/>
          <a:p>
            <a:pPr lvl="0"/>
            <a:r>
              <a:rPr lang="zh-CN" altLang="en-US" sz="2812" b="1" dirty="0" smtClean="0">
                <a:solidFill>
                  <a:schemeClr val="accent2"/>
                </a:solidFill>
                <a:latin typeface="微软雅黑" pitchFamily="34" charset="-122"/>
                <a:ea typeface="微软雅黑" pitchFamily="34" charset="-122"/>
              </a:rPr>
              <a:t>添加标题文字</a:t>
            </a:r>
            <a:endParaRPr lang="zh-CN" altLang="zh-CN" sz="2812" b="1" dirty="0">
              <a:solidFill>
                <a:schemeClr val="accent2"/>
              </a:solidFill>
              <a:latin typeface="微软雅黑" pitchFamily="34" charset="-122"/>
              <a:ea typeface="微软雅黑" pitchFamily="34" charset="-122"/>
            </a:endParaRPr>
          </a:p>
        </p:txBody>
      </p:sp>
      <p:sp>
        <p:nvSpPr>
          <p:cNvPr id="14" name="文本框 13"/>
          <p:cNvSpPr txBox="1"/>
          <p:nvPr/>
        </p:nvSpPr>
        <p:spPr>
          <a:xfrm>
            <a:off x="5910142" y="3935437"/>
            <a:ext cx="3978476" cy="454355"/>
          </a:xfrm>
          <a:prstGeom prst="rect">
            <a:avLst/>
          </a:prstGeom>
          <a:noFill/>
        </p:spPr>
        <p:txBody>
          <a:bodyPr wrap="square" lIns="0" tIns="0" rIns="0" bIns="0" rtlCol="0">
            <a:spAutoFit/>
          </a:bodyPr>
          <a:lstStyle/>
          <a:p>
            <a:pPr algn="just">
              <a:lnSpc>
                <a:spcPct val="150000"/>
              </a:lnSpc>
            </a:pPr>
            <a:r>
              <a:rPr lang="zh-CN" altLang="en-US" sz="984"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extLst>
      <p:ext uri="{BB962C8B-B14F-4D97-AF65-F5344CB8AC3E}">
        <p14:creationId xmlns:p14="http://schemas.microsoft.com/office/powerpoint/2010/main" val="36638606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750" fill="hold"/>
                                        <p:tgtEl>
                                          <p:spTgt spid="6"/>
                                        </p:tgtEl>
                                        <p:attrNameLst>
                                          <p:attrName>ppt_w</p:attrName>
                                        </p:attrNameLst>
                                      </p:cBhvr>
                                      <p:tavLst>
                                        <p:tav tm="0">
                                          <p:val>
                                            <p:fltVal val="0"/>
                                          </p:val>
                                        </p:tav>
                                        <p:tav tm="100000">
                                          <p:val>
                                            <p:strVal val="#ppt_w"/>
                                          </p:val>
                                        </p:tav>
                                      </p:tavLst>
                                    </p:anim>
                                    <p:anim calcmode="lin" valueType="num">
                                      <p:cBhvr>
                                        <p:cTn id="12" dur="750" fill="hold"/>
                                        <p:tgtEl>
                                          <p:spTgt spid="6"/>
                                        </p:tgtEl>
                                        <p:attrNameLst>
                                          <p:attrName>ppt_h</p:attrName>
                                        </p:attrNameLst>
                                      </p:cBhvr>
                                      <p:tavLst>
                                        <p:tav tm="0">
                                          <p:val>
                                            <p:fltVal val="0"/>
                                          </p:val>
                                        </p:tav>
                                        <p:tav tm="100000">
                                          <p:val>
                                            <p:strVal val="#ppt_h"/>
                                          </p:val>
                                        </p:tav>
                                      </p:tavLst>
                                    </p:anim>
                                    <p:animEffect transition="in" filter="fade">
                                      <p:cBhvr>
                                        <p:cTn id="13" dur="750"/>
                                        <p:tgtEl>
                                          <p:spTgt spid="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Effect transition="in" filter="fade">
                                      <p:cBhvr>
                                        <p:cTn id="18" dur="750"/>
                                        <p:tgtEl>
                                          <p:spTgt spid="10"/>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ppt_w</p:attrName>
                                        </p:attrNameLst>
                                      </p:cBhvr>
                                      <p:tavLst>
                                        <p:tav tm="0">
                                          <p:val>
                                            <p:fltVal val="0"/>
                                          </p:val>
                                        </p:tav>
                                        <p:tav tm="100000">
                                          <p:val>
                                            <p:strVal val="#ppt_w"/>
                                          </p:val>
                                        </p:tav>
                                      </p:tavLst>
                                    </p:anim>
                                    <p:anim calcmode="lin" valueType="num">
                                      <p:cBhvr>
                                        <p:cTn id="22" dur="750" fill="hold"/>
                                        <p:tgtEl>
                                          <p:spTgt spid="9"/>
                                        </p:tgtEl>
                                        <p:attrNameLst>
                                          <p:attrName>ppt_h</p:attrName>
                                        </p:attrNameLst>
                                      </p:cBhvr>
                                      <p:tavLst>
                                        <p:tav tm="0">
                                          <p:val>
                                            <p:fltVal val="0"/>
                                          </p:val>
                                        </p:tav>
                                        <p:tav tm="100000">
                                          <p:val>
                                            <p:strVal val="#ppt_h"/>
                                          </p:val>
                                        </p:tav>
                                      </p:tavLst>
                                    </p:anim>
                                    <p:animEffect transition="in" filter="fade">
                                      <p:cBhvr>
                                        <p:cTn id="23" dur="750"/>
                                        <p:tgtEl>
                                          <p:spTgt spid="9"/>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strVal val="4*#ppt_w"/>
                                          </p:val>
                                        </p:tav>
                                        <p:tav tm="100000">
                                          <p:val>
                                            <p:strVal val="#ppt_w"/>
                                          </p:val>
                                        </p:tav>
                                      </p:tavLst>
                                    </p:anim>
                                    <p:anim calcmode="lin" valueType="num">
                                      <p:cBhvr>
                                        <p:cTn id="35" dur="500" fill="hold"/>
                                        <p:tgtEl>
                                          <p:spTgt spid="13"/>
                                        </p:tgtEl>
                                        <p:attrNameLst>
                                          <p:attrName>ppt_h</p:attrName>
                                        </p:attrNameLst>
                                      </p:cBhvr>
                                      <p:tavLst>
                                        <p:tav tm="0">
                                          <p:val>
                                            <p:strVal val="4*#ppt_h"/>
                                          </p:val>
                                        </p:tav>
                                        <p:tav tm="100000">
                                          <p:val>
                                            <p:strVal val="#ppt_h"/>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animBg="1"/>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85263" y="1928708"/>
            <a:ext cx="11509655" cy="4521195"/>
            <a:chOff x="2369345" y="2414588"/>
            <a:chExt cx="7525941" cy="2956322"/>
          </a:xfrm>
        </p:grpSpPr>
        <p:sp>
          <p:nvSpPr>
            <p:cNvPr id="5" name="MH_Other_1"/>
            <p:cNvSpPr/>
            <p:nvPr>
              <p:custDataLst>
                <p:tags r:id="rId1"/>
              </p:custDataLst>
            </p:nvPr>
          </p:nvSpPr>
          <p:spPr>
            <a:xfrm>
              <a:off x="3827861" y="2527698"/>
              <a:ext cx="4212431" cy="339328"/>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MH_Other_2"/>
            <p:cNvSpPr/>
            <p:nvPr>
              <p:custDataLst>
                <p:tags r:id="rId2"/>
              </p:custDataLst>
            </p:nvPr>
          </p:nvSpPr>
          <p:spPr>
            <a:xfrm>
              <a:off x="3827861" y="3336132"/>
              <a:ext cx="4212431" cy="339329"/>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MH_Other_3"/>
            <p:cNvSpPr/>
            <p:nvPr>
              <p:custDataLst>
                <p:tags r:id="rId3"/>
              </p:custDataLst>
            </p:nvPr>
          </p:nvSpPr>
          <p:spPr>
            <a:xfrm>
              <a:off x="3827861" y="4145756"/>
              <a:ext cx="4212431" cy="338138"/>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MH_Other_4"/>
            <p:cNvSpPr/>
            <p:nvPr>
              <p:custDataLst>
                <p:tags r:id="rId4"/>
              </p:custDataLst>
            </p:nvPr>
          </p:nvSpPr>
          <p:spPr>
            <a:xfrm>
              <a:off x="3827861" y="4954191"/>
              <a:ext cx="4212431" cy="339328"/>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MH_Other_5"/>
            <p:cNvSpPr>
              <a:spLocks/>
            </p:cNvSpPr>
            <p:nvPr>
              <p:custDataLst>
                <p:tags r:id="rId5"/>
              </p:custDataLst>
            </p:nvPr>
          </p:nvSpPr>
          <p:spPr bwMode="auto">
            <a:xfrm rot="16200000">
              <a:off x="8029575" y="5026819"/>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4"/>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MH_Other_6"/>
            <p:cNvSpPr>
              <a:spLocks/>
            </p:cNvSpPr>
            <p:nvPr>
              <p:custDataLst>
                <p:tags r:id="rId6"/>
              </p:custDataLst>
            </p:nvPr>
          </p:nvSpPr>
          <p:spPr bwMode="auto">
            <a:xfrm rot="16200000">
              <a:off x="8029575" y="4214813"/>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3"/>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MH_Other_7"/>
            <p:cNvSpPr>
              <a:spLocks/>
            </p:cNvSpPr>
            <p:nvPr>
              <p:custDataLst>
                <p:tags r:id="rId7"/>
              </p:custDataLst>
            </p:nvPr>
          </p:nvSpPr>
          <p:spPr bwMode="auto">
            <a:xfrm rot="16200000">
              <a:off x="8029575" y="3403997"/>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2"/>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MH_Other_8"/>
            <p:cNvSpPr>
              <a:spLocks/>
            </p:cNvSpPr>
            <p:nvPr>
              <p:custDataLst>
                <p:tags r:id="rId8"/>
              </p:custDataLst>
            </p:nvPr>
          </p:nvSpPr>
          <p:spPr bwMode="auto">
            <a:xfrm rot="16200000">
              <a:off x="8029575" y="2591991"/>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1"/>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MH_SubTitle_1"/>
            <p:cNvSpPr txBox="1"/>
            <p:nvPr>
              <p:custDataLst>
                <p:tags r:id="rId9"/>
              </p:custDataLst>
            </p:nvPr>
          </p:nvSpPr>
          <p:spPr bwMode="auto">
            <a:xfrm>
              <a:off x="2369345" y="2527698"/>
              <a:ext cx="1343025"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4" name="MH_SubTitle_2"/>
            <p:cNvSpPr txBox="1"/>
            <p:nvPr>
              <p:custDataLst>
                <p:tags r:id="rId10"/>
              </p:custDataLst>
            </p:nvPr>
          </p:nvSpPr>
          <p:spPr bwMode="auto">
            <a:xfrm>
              <a:off x="2382442" y="3324226"/>
              <a:ext cx="1343025"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5" name="MH_SubTitle_3"/>
            <p:cNvSpPr txBox="1"/>
            <p:nvPr>
              <p:custDataLst>
                <p:tags r:id="rId11"/>
              </p:custDataLst>
            </p:nvPr>
          </p:nvSpPr>
          <p:spPr bwMode="auto">
            <a:xfrm>
              <a:off x="2369345" y="4142185"/>
              <a:ext cx="1343025"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6" name="MH_SubTitle_4"/>
            <p:cNvSpPr txBox="1"/>
            <p:nvPr>
              <p:custDataLst>
                <p:tags r:id="rId12"/>
              </p:custDataLst>
            </p:nvPr>
          </p:nvSpPr>
          <p:spPr bwMode="auto">
            <a:xfrm>
              <a:off x="2369345" y="4957763"/>
              <a:ext cx="1343025"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7" name="MH_Other_9"/>
            <p:cNvSpPr/>
            <p:nvPr>
              <p:custDataLst>
                <p:tags r:id="rId13"/>
              </p:custDataLst>
            </p:nvPr>
          </p:nvSpPr>
          <p:spPr>
            <a:xfrm>
              <a:off x="5772151" y="2527698"/>
              <a:ext cx="2268141" cy="33932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MH_Other_10"/>
            <p:cNvSpPr/>
            <p:nvPr>
              <p:custDataLst>
                <p:tags r:id="rId14"/>
              </p:custDataLst>
            </p:nvPr>
          </p:nvSpPr>
          <p:spPr>
            <a:xfrm>
              <a:off x="4799411" y="3336132"/>
              <a:ext cx="3240881" cy="33932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MH_Other_11"/>
            <p:cNvSpPr/>
            <p:nvPr>
              <p:custDataLst>
                <p:tags r:id="rId15"/>
              </p:custDataLst>
            </p:nvPr>
          </p:nvSpPr>
          <p:spPr>
            <a:xfrm>
              <a:off x="6096001" y="4145756"/>
              <a:ext cx="1944291" cy="338138"/>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MH_Other_12"/>
            <p:cNvSpPr/>
            <p:nvPr>
              <p:custDataLst>
                <p:tags r:id="rId16"/>
              </p:custDataLst>
            </p:nvPr>
          </p:nvSpPr>
          <p:spPr>
            <a:xfrm>
              <a:off x="4205287" y="4954191"/>
              <a:ext cx="3835004" cy="339328"/>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H_Text_1"/>
            <p:cNvSpPr txBox="1"/>
            <p:nvPr>
              <p:custDataLst>
                <p:tags r:id="rId17"/>
              </p:custDataLst>
            </p:nvPr>
          </p:nvSpPr>
          <p:spPr bwMode="auto">
            <a:xfrm>
              <a:off x="8540354" y="2527698"/>
              <a:ext cx="1341834"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54%</a:t>
              </a:r>
              <a:endParaRPr lang="zh-CN" altLang="en-US" sz="1476" dirty="0">
                <a:solidFill>
                  <a:schemeClr val="tx1"/>
                </a:solidFill>
                <a:latin typeface="Arial" panose="020B0604020202020204" pitchFamily="34" charset="0"/>
                <a:cs typeface="+mn-ea"/>
                <a:sym typeface="Arial" panose="020B0604020202020204" pitchFamily="34" charset="0"/>
              </a:endParaRPr>
            </a:p>
          </p:txBody>
        </p:sp>
        <p:sp>
          <p:nvSpPr>
            <p:cNvPr id="22" name="MH_Text_2"/>
            <p:cNvSpPr txBox="1"/>
            <p:nvPr>
              <p:custDataLst>
                <p:tags r:id="rId18"/>
              </p:custDataLst>
            </p:nvPr>
          </p:nvSpPr>
          <p:spPr bwMode="auto">
            <a:xfrm>
              <a:off x="8553451" y="3324226"/>
              <a:ext cx="1341835"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76%</a:t>
              </a:r>
              <a:endParaRPr lang="zh-CN" altLang="en-US" sz="1476" dirty="0">
                <a:solidFill>
                  <a:schemeClr val="tx1"/>
                </a:solidFill>
                <a:latin typeface="Arial" panose="020B0604020202020204" pitchFamily="34" charset="0"/>
                <a:cs typeface="+mn-ea"/>
                <a:sym typeface="Arial" panose="020B0604020202020204" pitchFamily="34" charset="0"/>
              </a:endParaRPr>
            </a:p>
          </p:txBody>
        </p:sp>
        <p:sp>
          <p:nvSpPr>
            <p:cNvPr id="23" name="MH_Text_3"/>
            <p:cNvSpPr txBox="1"/>
            <p:nvPr>
              <p:custDataLst>
                <p:tags r:id="rId19"/>
              </p:custDataLst>
            </p:nvPr>
          </p:nvSpPr>
          <p:spPr bwMode="auto">
            <a:xfrm>
              <a:off x="8540354" y="4142185"/>
              <a:ext cx="1341834"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46%</a:t>
              </a:r>
              <a:endParaRPr lang="zh-CN" altLang="en-US" sz="1476" dirty="0">
                <a:solidFill>
                  <a:schemeClr val="tx1"/>
                </a:solidFill>
                <a:latin typeface="Arial" panose="020B0604020202020204" pitchFamily="34" charset="0"/>
                <a:cs typeface="+mn-ea"/>
                <a:sym typeface="Arial" panose="020B0604020202020204" pitchFamily="34" charset="0"/>
              </a:endParaRPr>
            </a:p>
          </p:txBody>
        </p:sp>
        <p:sp>
          <p:nvSpPr>
            <p:cNvPr id="24" name="MH_Text_4"/>
            <p:cNvSpPr txBox="1"/>
            <p:nvPr>
              <p:custDataLst>
                <p:tags r:id="rId20"/>
              </p:custDataLst>
            </p:nvPr>
          </p:nvSpPr>
          <p:spPr bwMode="auto">
            <a:xfrm>
              <a:off x="8540354" y="4957763"/>
              <a:ext cx="1341834"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91%</a:t>
              </a:r>
              <a:endParaRPr lang="zh-CN" altLang="en-US" sz="1476" dirty="0">
                <a:solidFill>
                  <a:schemeClr val="tx1"/>
                </a:solidFill>
                <a:latin typeface="Arial" panose="020B0604020202020204" pitchFamily="34" charset="0"/>
                <a:cs typeface="+mn-ea"/>
                <a:sym typeface="Arial" panose="020B0604020202020204" pitchFamily="34" charset="0"/>
              </a:endParaRPr>
            </a:p>
          </p:txBody>
        </p:sp>
      </p:grpSp>
    </p:spTree>
    <p:extLst>
      <p:ext uri="{BB962C8B-B14F-4D97-AF65-F5344CB8AC3E}">
        <p14:creationId xmlns:p14="http://schemas.microsoft.com/office/powerpoint/2010/main" val="2792526255"/>
      </p:ext>
    </p:extLst>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6820974" y="2091500"/>
            <a:ext cx="4241544" cy="60785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400" dirty="0">
                <a:solidFill>
                  <a:schemeClr val="tx1">
                    <a:lumMod val="50000"/>
                    <a:lumOff val="50000"/>
                  </a:schemeClr>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400" dirty="0">
                <a:solidFill>
                  <a:schemeClr val="tx1">
                    <a:lumMod val="50000"/>
                    <a:lumOff val="50000"/>
                  </a:schemeClr>
                </a:solidFill>
                <a:latin typeface="Arial" panose="020B0604020202020204" pitchFamily="34" charset="0"/>
                <a:sym typeface="Arial" panose="020B0604020202020204" pitchFamily="34" charset="0"/>
              </a:rPr>
              <a:t>……</a:t>
            </a:r>
          </a:p>
        </p:txBody>
      </p:sp>
      <p:sp>
        <p:nvSpPr>
          <p:cNvPr id="25" name="TextBox 24"/>
          <p:cNvSpPr txBox="1"/>
          <p:nvPr/>
        </p:nvSpPr>
        <p:spPr>
          <a:xfrm>
            <a:off x="6820974" y="3798164"/>
            <a:ext cx="4241544" cy="60785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400" dirty="0">
                <a:solidFill>
                  <a:schemeClr val="tx1">
                    <a:lumMod val="50000"/>
                    <a:lumOff val="50000"/>
                  </a:schemeClr>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400" dirty="0">
                <a:solidFill>
                  <a:schemeClr val="tx1">
                    <a:lumMod val="50000"/>
                    <a:lumOff val="50000"/>
                  </a:schemeClr>
                </a:solidFill>
                <a:latin typeface="Arial" panose="020B0604020202020204" pitchFamily="34" charset="0"/>
                <a:sym typeface="Arial" panose="020B0604020202020204" pitchFamily="34" charset="0"/>
              </a:rPr>
              <a:t>……</a:t>
            </a:r>
          </a:p>
        </p:txBody>
      </p:sp>
      <p:sp>
        <p:nvSpPr>
          <p:cNvPr id="26" name="TextBox 25"/>
          <p:cNvSpPr txBox="1"/>
          <p:nvPr/>
        </p:nvSpPr>
        <p:spPr>
          <a:xfrm>
            <a:off x="6820974" y="5503631"/>
            <a:ext cx="4241544" cy="60785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400" dirty="0">
                <a:solidFill>
                  <a:schemeClr val="tx1">
                    <a:lumMod val="50000"/>
                    <a:lumOff val="50000"/>
                  </a:schemeClr>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400" dirty="0">
                <a:solidFill>
                  <a:schemeClr val="tx1">
                    <a:lumMod val="50000"/>
                    <a:lumOff val="50000"/>
                  </a:schemeClr>
                </a:solidFill>
                <a:latin typeface="Arial" panose="020B0604020202020204" pitchFamily="34" charset="0"/>
                <a:sym typeface="Arial" panose="020B0604020202020204" pitchFamily="34" charset="0"/>
              </a:rPr>
              <a:t>……</a:t>
            </a:r>
          </a:p>
        </p:txBody>
      </p:sp>
      <p:sp>
        <p:nvSpPr>
          <p:cNvPr id="27" name="Freeform 5"/>
          <p:cNvSpPr>
            <a:spLocks/>
          </p:cNvSpPr>
          <p:nvPr/>
        </p:nvSpPr>
        <p:spPr bwMode="auto">
          <a:xfrm>
            <a:off x="3516566" y="4728303"/>
            <a:ext cx="1642465" cy="1649670"/>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393" tIns="48198" rIns="96393" bIns="48198"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6"/>
          <p:cNvSpPr>
            <a:spLocks/>
          </p:cNvSpPr>
          <p:nvPr/>
        </p:nvSpPr>
        <p:spPr bwMode="auto">
          <a:xfrm>
            <a:off x="4266387" y="3185782"/>
            <a:ext cx="1187217" cy="1770215"/>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393" tIns="48198" rIns="96393" bIns="48198"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7"/>
          <p:cNvSpPr>
            <a:spLocks/>
          </p:cNvSpPr>
          <p:nvPr/>
        </p:nvSpPr>
        <p:spPr bwMode="auto">
          <a:xfrm>
            <a:off x="3493867" y="1794286"/>
            <a:ext cx="1644698" cy="1654135"/>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393" tIns="48198" rIns="96393" bIns="48198"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30" name="Oval 8"/>
          <p:cNvSpPr>
            <a:spLocks noChangeArrowheads="1"/>
          </p:cNvSpPr>
          <p:nvPr/>
        </p:nvSpPr>
        <p:spPr bwMode="auto">
          <a:xfrm>
            <a:off x="1570603" y="2777271"/>
            <a:ext cx="2575279" cy="258277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393" tIns="48198" rIns="96393" bIns="48198" rtlCol="0" anchor="ctr"/>
          <a:lstStyle/>
          <a:p>
            <a:pPr algn="ctr"/>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cxnSp>
        <p:nvCxnSpPr>
          <p:cNvPr id="31" name="直接连接符 30"/>
          <p:cNvCxnSpPr/>
          <p:nvPr/>
        </p:nvCxnSpPr>
        <p:spPr>
          <a:xfrm>
            <a:off x="4695261" y="2361993"/>
            <a:ext cx="1961095" cy="0"/>
          </a:xfrm>
          <a:prstGeom prst="line">
            <a:avLst/>
          </a:prstGeom>
          <a:ln w="6350">
            <a:solidFill>
              <a:schemeClr val="accent1"/>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362578" y="4070889"/>
            <a:ext cx="1293777" cy="0"/>
          </a:xfrm>
          <a:prstGeom prst="line">
            <a:avLst/>
          </a:prstGeom>
          <a:ln w="6350">
            <a:solidFill>
              <a:schemeClr val="accent3"/>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713979" y="5774121"/>
            <a:ext cx="1942379" cy="0"/>
          </a:xfrm>
          <a:prstGeom prst="line">
            <a:avLst/>
          </a:prstGeom>
          <a:ln w="6350">
            <a:solidFill>
              <a:schemeClr val="accent4"/>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076724" y="3776524"/>
            <a:ext cx="1408395" cy="400110"/>
          </a:xfrm>
          <a:prstGeom prst="rect">
            <a:avLst/>
          </a:prstGeom>
          <a:noFill/>
        </p:spPr>
        <p:txBody>
          <a:bodyPr wrap="square">
            <a:spAutoFit/>
          </a:bodyPr>
          <a:lstStyle/>
          <a:p>
            <a:pPr algn="ctr">
              <a:defRPr/>
            </a:pPr>
            <a:r>
              <a:rPr lang="zh-CN" altLang="en-US" sz="2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35" name="TextBox 34"/>
          <p:cNvSpPr txBox="1"/>
          <p:nvPr/>
        </p:nvSpPr>
        <p:spPr>
          <a:xfrm>
            <a:off x="3843410" y="2321642"/>
            <a:ext cx="713315" cy="615553"/>
          </a:xfrm>
          <a:prstGeom prst="rect">
            <a:avLst/>
          </a:prstGeom>
          <a:noFill/>
        </p:spPr>
        <p:txBody>
          <a:bodyPr wrap="square" lIns="0" tIns="0" rIns="0" bIns="0">
            <a:spAutoFit/>
          </a:bodyPr>
          <a:lstStyle/>
          <a:p>
            <a:pPr algn="ctr">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添加文本</a:t>
            </a:r>
          </a:p>
        </p:txBody>
      </p:sp>
      <p:sp>
        <p:nvSpPr>
          <p:cNvPr id="36" name="TextBox 35"/>
          <p:cNvSpPr txBox="1"/>
          <p:nvPr/>
        </p:nvSpPr>
        <p:spPr>
          <a:xfrm>
            <a:off x="4448822" y="3747161"/>
            <a:ext cx="713315" cy="615553"/>
          </a:xfrm>
          <a:prstGeom prst="rect">
            <a:avLst/>
          </a:prstGeom>
          <a:noFill/>
        </p:spPr>
        <p:txBody>
          <a:bodyPr wrap="square" lIns="0" tIns="0" rIns="0" bIns="0">
            <a:spAutoFit/>
          </a:bodyPr>
          <a:lstStyle/>
          <a:p>
            <a:pPr algn="ctr">
              <a:defRPr/>
            </a:pPr>
            <a:r>
              <a:rPr lang="zh-CN" altLang="en-US" sz="2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添加文本</a:t>
            </a:r>
          </a:p>
        </p:txBody>
      </p:sp>
      <p:sp>
        <p:nvSpPr>
          <p:cNvPr id="37" name="TextBox 36"/>
          <p:cNvSpPr txBox="1"/>
          <p:nvPr/>
        </p:nvSpPr>
        <p:spPr>
          <a:xfrm>
            <a:off x="3843410" y="5157398"/>
            <a:ext cx="713315" cy="615553"/>
          </a:xfrm>
          <a:prstGeom prst="rect">
            <a:avLst/>
          </a:prstGeom>
          <a:noFill/>
        </p:spPr>
        <p:txBody>
          <a:bodyPr wrap="square" lIns="0" tIns="0" rIns="0" bIns="0">
            <a:spAutoFit/>
          </a:bodyPr>
          <a:lstStyle/>
          <a:p>
            <a:pPr algn="ctr">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添加文本</a:t>
            </a:r>
          </a:p>
        </p:txBody>
      </p:sp>
    </p:spTree>
    <p:extLst>
      <p:ext uri="{BB962C8B-B14F-4D97-AF65-F5344CB8AC3E}">
        <p14:creationId xmlns:p14="http://schemas.microsoft.com/office/powerpoint/2010/main" val="2866415480"/>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nodePh="1">
                                  <p:stCondLst>
                                    <p:cond delay="0"/>
                                  </p:stCondLst>
                                  <p:endCondLst>
                                    <p:cond evt="begin" delay="0">
                                      <p:tn val="5"/>
                                    </p:cond>
                                  </p:end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anim calcmode="lin" valueType="num">
                                      <p:cBhvr>
                                        <p:cTn id="10" dur="500" fill="hold"/>
                                        <p:tgtEl>
                                          <p:spTgt spid="30"/>
                                        </p:tgtEl>
                                        <p:attrNameLst>
                                          <p:attrName>ppt_x</p:attrName>
                                        </p:attrNameLst>
                                      </p:cBhvr>
                                      <p:tavLst>
                                        <p:tav tm="0">
                                          <p:val>
                                            <p:fltVal val="0.5"/>
                                          </p:val>
                                        </p:tav>
                                        <p:tav tm="100000">
                                          <p:val>
                                            <p:strVal val="#ppt_x"/>
                                          </p:val>
                                        </p:tav>
                                      </p:tavLst>
                                    </p:anim>
                                    <p:anim calcmode="lin" valueType="num">
                                      <p:cBhvr>
                                        <p:cTn id="11" dur="500" fill="hold"/>
                                        <p:tgtEl>
                                          <p:spTgt spid="3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anim calcmode="lin" valueType="num">
                                      <p:cBhvr>
                                        <p:cTn id="17" dur="500" fill="hold"/>
                                        <p:tgtEl>
                                          <p:spTgt spid="34"/>
                                        </p:tgtEl>
                                        <p:attrNameLst>
                                          <p:attrName>ppt_x</p:attrName>
                                        </p:attrNameLst>
                                      </p:cBhvr>
                                      <p:tavLst>
                                        <p:tav tm="0">
                                          <p:val>
                                            <p:fltVal val="0.5"/>
                                          </p:val>
                                        </p:tav>
                                        <p:tav tm="100000">
                                          <p:val>
                                            <p:strVal val="#ppt_x"/>
                                          </p:val>
                                        </p:tav>
                                      </p:tavLst>
                                    </p:anim>
                                    <p:anim calcmode="lin" valueType="num">
                                      <p:cBhvr>
                                        <p:cTn id="18" dur="500" fill="hold"/>
                                        <p:tgtEl>
                                          <p:spTgt spid="34"/>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10" presetClass="entr" presetSubtype="0" fill="hold" grpId="0" nodeType="withEffect" nodePh="1">
                                  <p:stCondLst>
                                    <p:cond delay="300"/>
                                  </p:stCondLst>
                                  <p:endCondLst>
                                    <p:cond evt="begin" delay="0">
                                      <p:tn val="28"/>
                                    </p:cond>
                                  </p:end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60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1600"/>
                            </p:stCondLst>
                            <p:childTnLst>
                              <p:par>
                                <p:cTn id="41" presetID="22" presetClass="entr" presetSubtype="8"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par>
                          <p:cTn id="44" fill="hold">
                            <p:stCondLst>
                              <p:cond delay="21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26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3100"/>
                            </p:stCondLst>
                            <p:childTnLst>
                              <p:par>
                                <p:cTn id="53" presetID="22" presetClass="entr" presetSubtype="8"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par>
                          <p:cTn id="56" fill="hold">
                            <p:stCondLst>
                              <p:cond delay="3600"/>
                            </p:stCondLst>
                            <p:childTnLst>
                              <p:par>
                                <p:cTn id="57" presetID="22" presetClass="entr" presetSubtype="8"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1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p:bldP spid="26" grpId="0"/>
      <p:bldP spid="27" grpId="0" animBg="1"/>
      <p:bldP spid="28" grpId="0" animBg="1"/>
      <p:bldP spid="29" grpId="0" animBg="1"/>
      <p:bldP spid="30" grpId="0" animBg="1"/>
      <p:bldP spid="34" grpId="0"/>
      <p:bldP spid="35" grpId="0"/>
      <p:bldP spid="36"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右箭头 7"/>
          <p:cNvSpPr/>
          <p:nvPr/>
        </p:nvSpPr>
        <p:spPr>
          <a:xfrm>
            <a:off x="5938423" y="2707780"/>
            <a:ext cx="1905795" cy="3540427"/>
          </a:xfrm>
          <a:prstGeom prst="bentArrow">
            <a:avLst>
              <a:gd name="adj1" fmla="val 29688"/>
              <a:gd name="adj2" fmla="val 22656"/>
              <a:gd name="adj3" fmla="val 25000"/>
              <a:gd name="adj4" fmla="val 43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右箭头 8"/>
          <p:cNvSpPr/>
          <p:nvPr/>
        </p:nvSpPr>
        <p:spPr>
          <a:xfrm>
            <a:off x="6552114" y="4198957"/>
            <a:ext cx="1292102" cy="2049251"/>
          </a:xfrm>
          <a:prstGeom prst="bentArrow">
            <a:avLst>
              <a:gd name="adj1" fmla="val 40749"/>
              <a:gd name="adj2" fmla="val 34408"/>
              <a:gd name="adj3" fmla="val 33295"/>
              <a:gd name="adj4" fmla="val 299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圆角右箭头 9"/>
          <p:cNvSpPr/>
          <p:nvPr/>
        </p:nvSpPr>
        <p:spPr>
          <a:xfrm flipH="1">
            <a:off x="4463329" y="3716780"/>
            <a:ext cx="1403682" cy="2531428"/>
          </a:xfrm>
          <a:prstGeom prst="bentArrow">
            <a:avLst>
              <a:gd name="adj1" fmla="val 36601"/>
              <a:gd name="adj2" fmla="val 37173"/>
              <a:gd name="adj3" fmla="val 33295"/>
              <a:gd name="adj4" fmla="val 299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a:spLocks noChangeArrowheads="1"/>
          </p:cNvSpPr>
          <p:nvPr/>
        </p:nvSpPr>
        <p:spPr bwMode="auto">
          <a:xfrm>
            <a:off x="1013867" y="3813467"/>
            <a:ext cx="3378050" cy="1384995"/>
          </a:xfrm>
          <a:prstGeom prst="rect">
            <a:avLst/>
          </a:prstGeom>
          <a:noFill/>
          <a:ln w="9525">
            <a:noFill/>
            <a:miter lim="800000"/>
          </a:ln>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a:spLocks noChangeArrowheads="1"/>
          </p:cNvSpPr>
          <p:nvPr/>
        </p:nvSpPr>
        <p:spPr bwMode="auto">
          <a:xfrm>
            <a:off x="8196184" y="2831417"/>
            <a:ext cx="3478332" cy="1384995"/>
          </a:xfrm>
          <a:prstGeom prst="rect">
            <a:avLst/>
          </a:prstGeom>
          <a:noFill/>
          <a:ln w="9525">
            <a:noFill/>
            <a:miter lim="800000"/>
          </a:ln>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a:spLocks noChangeArrowheads="1"/>
          </p:cNvSpPr>
          <p:nvPr/>
        </p:nvSpPr>
        <p:spPr bwMode="auto">
          <a:xfrm>
            <a:off x="8189489" y="4420814"/>
            <a:ext cx="3484461" cy="1384995"/>
          </a:xfrm>
          <a:prstGeom prst="rect">
            <a:avLst/>
          </a:prstGeom>
          <a:noFill/>
          <a:ln w="9525">
            <a:noFill/>
            <a:miter lim="800000"/>
          </a:ln>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53960559"/>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795247" y="1919117"/>
            <a:ext cx="3337869" cy="3337868"/>
            <a:chOff x="3409890" y="1364780"/>
            <a:chExt cx="2373726" cy="2373725"/>
          </a:xfrm>
        </p:grpSpPr>
        <p:sp>
          <p:nvSpPr>
            <p:cNvPr id="4" name="Freeform: Shape 2"/>
            <p:cNvSpPr/>
            <p:nvPr/>
          </p:nvSpPr>
          <p:spPr bwMode="auto">
            <a:xfrm rot="18900000">
              <a:off x="4960656" y="2915545"/>
              <a:ext cx="822960" cy="822960"/>
            </a:xfrm>
            <a:custGeom>
              <a:avLst/>
              <a:gdLst>
                <a:gd name="T0" fmla="*/ 12 w 1087"/>
                <a:gd name="T1" fmla="*/ 520 h 1087"/>
                <a:gd name="T2" fmla="*/ 566 w 1087"/>
                <a:gd name="T3" fmla="*/ 13 h 1087"/>
                <a:gd name="T4" fmla="*/ 1074 w 1087"/>
                <a:gd name="T5" fmla="*/ 567 h 1087"/>
                <a:gd name="T6" fmla="*/ 520 w 1087"/>
                <a:gd name="T7" fmla="*/ 1074 h 1087"/>
                <a:gd name="T8" fmla="*/ 12 w 1087"/>
                <a:gd name="T9" fmla="*/ 520 h 1087"/>
              </a:gdLst>
              <a:ahLst/>
              <a:cxnLst>
                <a:cxn ang="0">
                  <a:pos x="T0" y="T1"/>
                </a:cxn>
                <a:cxn ang="0">
                  <a:pos x="T2" y="T3"/>
                </a:cxn>
                <a:cxn ang="0">
                  <a:pos x="T4" y="T5"/>
                </a:cxn>
                <a:cxn ang="0">
                  <a:pos x="T6" y="T7"/>
                </a:cxn>
                <a:cxn ang="0">
                  <a:pos x="T8" y="T9"/>
                </a:cxn>
              </a:cxnLst>
              <a:rect l="0" t="0" r="r" b="b"/>
              <a:pathLst>
                <a:path w="1087" h="1087">
                  <a:moveTo>
                    <a:pt x="12" y="520"/>
                  </a:moveTo>
                  <a:cubicBezTo>
                    <a:pt x="25" y="227"/>
                    <a:pt x="273" y="0"/>
                    <a:pt x="566" y="13"/>
                  </a:cubicBezTo>
                  <a:cubicBezTo>
                    <a:pt x="859" y="25"/>
                    <a:pt x="1087" y="273"/>
                    <a:pt x="1074" y="567"/>
                  </a:cubicBezTo>
                  <a:cubicBezTo>
                    <a:pt x="1061" y="860"/>
                    <a:pt x="813" y="1087"/>
                    <a:pt x="520" y="1074"/>
                  </a:cubicBezTo>
                  <a:cubicBezTo>
                    <a:pt x="227" y="1062"/>
                    <a:pt x="0" y="814"/>
                    <a:pt x="12" y="520"/>
                  </a:cubicBezTo>
                  <a:close/>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3"/>
            <p:cNvSpPr/>
            <p:nvPr/>
          </p:nvSpPr>
          <p:spPr bwMode="auto">
            <a:xfrm rot="18900000">
              <a:off x="4960656" y="1364780"/>
              <a:ext cx="822960" cy="822960"/>
            </a:xfrm>
            <a:prstGeom prst="ellipse">
              <a:avLst/>
            </a:pr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Oval 4"/>
            <p:cNvSpPr/>
            <p:nvPr/>
          </p:nvSpPr>
          <p:spPr bwMode="auto">
            <a:xfrm rot="18900000">
              <a:off x="3409890" y="2915545"/>
              <a:ext cx="822960" cy="822960"/>
            </a:xfrm>
            <a:prstGeom prst="ellipse">
              <a:avLst/>
            </a:pr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5"/>
            <p:cNvSpPr/>
            <p:nvPr/>
          </p:nvSpPr>
          <p:spPr bwMode="auto">
            <a:xfrm rot="18900000">
              <a:off x="3409890" y="1364780"/>
              <a:ext cx="822960" cy="822960"/>
            </a:xfrm>
            <a:prstGeom prst="ellipse">
              <a:avLst/>
            </a:pr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6"/>
            <p:cNvSpPr/>
            <p:nvPr/>
          </p:nvSpPr>
          <p:spPr>
            <a:xfrm rot="18900000">
              <a:off x="4466991" y="2421880"/>
              <a:ext cx="259525" cy="259525"/>
            </a:xfrm>
            <a:prstGeom prst="ellipse">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Straight Connector 7"/>
            <p:cNvCxnSpPr>
              <a:stCxn id="8" idx="6"/>
              <a:endCxn id="5" idx="2"/>
            </p:cNvCxnSpPr>
            <p:nvPr/>
          </p:nvCxnSpPr>
          <p:spPr>
            <a:xfrm flipV="1">
              <a:off x="4688510" y="2067220"/>
              <a:ext cx="392666" cy="392667"/>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a:stCxn id="8" idx="4"/>
              <a:endCxn id="4" idx="1"/>
            </p:cNvCxnSpPr>
            <p:nvPr/>
          </p:nvCxnSpPr>
          <p:spPr>
            <a:xfrm>
              <a:off x="4688510" y="2643398"/>
              <a:ext cx="411671" cy="387581"/>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a:stCxn id="8" idx="2"/>
              <a:endCxn id="6" idx="6"/>
            </p:cNvCxnSpPr>
            <p:nvPr/>
          </p:nvCxnSpPr>
          <p:spPr>
            <a:xfrm flipH="1">
              <a:off x="4112331" y="2643399"/>
              <a:ext cx="392668" cy="39266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0"/>
            <p:cNvCxnSpPr>
              <a:stCxn id="8" idx="0"/>
              <a:endCxn id="7" idx="4"/>
            </p:cNvCxnSpPr>
            <p:nvPr/>
          </p:nvCxnSpPr>
          <p:spPr>
            <a:xfrm flipH="1" flipV="1">
              <a:off x="4112331" y="2067220"/>
              <a:ext cx="392668" cy="39266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reeform: Shape 11"/>
            <p:cNvSpPr/>
            <p:nvPr/>
          </p:nvSpPr>
          <p:spPr bwMode="auto">
            <a:xfrm>
              <a:off x="5211267" y="1616984"/>
              <a:ext cx="321738" cy="318553"/>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2"/>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Shape 12"/>
            <p:cNvSpPr/>
            <p:nvPr/>
          </p:nvSpPr>
          <p:spPr bwMode="auto">
            <a:xfrm>
              <a:off x="3689967" y="1615391"/>
              <a:ext cx="262806" cy="321738"/>
            </a:xfrm>
            <a:custGeom>
              <a:avLst/>
              <a:gdLst>
                <a:gd name="T0" fmla="*/ 48 w 144"/>
                <a:gd name="T1" fmla="*/ 0 h 176"/>
                <a:gd name="T2" fmla="*/ 32 w 144"/>
                <a:gd name="T3" fmla="*/ 20 h 176"/>
                <a:gd name="T4" fmla="*/ 40 w 144"/>
                <a:gd name="T5" fmla="*/ 20 h 176"/>
                <a:gd name="T6" fmla="*/ 48 w 144"/>
                <a:gd name="T7" fmla="*/ 8 h 176"/>
                <a:gd name="T8" fmla="*/ 136 w 144"/>
                <a:gd name="T9" fmla="*/ 16 h 176"/>
                <a:gd name="T10" fmla="*/ 128 w 144"/>
                <a:gd name="T11" fmla="*/ 136 h 176"/>
                <a:gd name="T12" fmla="*/ 120 w 144"/>
                <a:gd name="T13" fmla="*/ 140 h 176"/>
                <a:gd name="T14" fmla="*/ 128 w 144"/>
                <a:gd name="T15" fmla="*/ 144 h 176"/>
                <a:gd name="T16" fmla="*/ 144 w 144"/>
                <a:gd name="T17" fmla="*/ 16 h 176"/>
                <a:gd name="T18" fmla="*/ 44 w 144"/>
                <a:gd name="T19" fmla="*/ 128 h 176"/>
                <a:gd name="T20" fmla="*/ 24 w 144"/>
                <a:gd name="T21" fmla="*/ 132 h 176"/>
                <a:gd name="T22" fmla="*/ 44 w 144"/>
                <a:gd name="T23" fmla="*/ 136 h 176"/>
                <a:gd name="T24" fmla="*/ 44 w 144"/>
                <a:gd name="T25" fmla="*/ 128 h 176"/>
                <a:gd name="T26" fmla="*/ 28 w 144"/>
                <a:gd name="T27" fmla="*/ 144 h 176"/>
                <a:gd name="T28" fmla="*/ 28 w 144"/>
                <a:gd name="T29" fmla="*/ 152 h 176"/>
                <a:gd name="T30" fmla="*/ 40 w 144"/>
                <a:gd name="T31" fmla="*/ 148 h 176"/>
                <a:gd name="T32" fmla="*/ 96 w 144"/>
                <a:gd name="T33" fmla="*/ 32 h 176"/>
                <a:gd name="T34" fmla="*/ 0 w 144"/>
                <a:gd name="T35" fmla="*/ 48 h 176"/>
                <a:gd name="T36" fmla="*/ 16 w 144"/>
                <a:gd name="T37" fmla="*/ 176 h 176"/>
                <a:gd name="T38" fmla="*/ 112 w 144"/>
                <a:gd name="T39" fmla="*/ 160 h 176"/>
                <a:gd name="T40" fmla="*/ 96 w 144"/>
                <a:gd name="T41" fmla="*/ 32 h 176"/>
                <a:gd name="T42" fmla="*/ 96 w 144"/>
                <a:gd name="T43" fmla="*/ 168 h 176"/>
                <a:gd name="T44" fmla="*/ 8 w 144"/>
                <a:gd name="T45" fmla="*/ 160 h 176"/>
                <a:gd name="T46" fmla="*/ 45 w 144"/>
                <a:gd name="T47" fmla="*/ 72 h 176"/>
                <a:gd name="T48" fmla="*/ 67 w 144"/>
                <a:gd name="T49" fmla="*/ 72 h 176"/>
                <a:gd name="T50" fmla="*/ 104 w 144"/>
                <a:gd name="T51" fmla="*/ 160 h 176"/>
                <a:gd name="T52" fmla="*/ 56 w 144"/>
                <a:gd name="T53" fmla="*/ 64 h 176"/>
                <a:gd name="T54" fmla="*/ 56 w 144"/>
                <a:gd name="T55" fmla="*/ 72 h 176"/>
                <a:gd name="T56" fmla="*/ 104 w 144"/>
                <a:gd name="T57" fmla="*/ 50 h 176"/>
                <a:gd name="T58" fmla="*/ 56 w 144"/>
                <a:gd name="T59" fmla="*/ 56 h 176"/>
                <a:gd name="T60" fmla="*/ 8 w 144"/>
                <a:gd name="T61" fmla="*/ 50 h 176"/>
                <a:gd name="T62" fmla="*/ 16 w 144"/>
                <a:gd name="T63" fmla="*/ 40 h 176"/>
                <a:gd name="T64" fmla="*/ 104 w 144"/>
                <a:gd name="T65"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28"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28" y="8"/>
                    <a:pt x="128" y="8"/>
                    <a:pt x="128" y="8"/>
                  </a:cubicBezTo>
                  <a:cubicBezTo>
                    <a:pt x="132" y="8"/>
                    <a:pt x="136" y="12"/>
                    <a:pt x="136" y="16"/>
                  </a:cubicBezTo>
                  <a:cubicBezTo>
                    <a:pt x="136" y="128"/>
                    <a:pt x="136" y="128"/>
                    <a:pt x="136" y="128"/>
                  </a:cubicBezTo>
                  <a:cubicBezTo>
                    <a:pt x="136" y="132"/>
                    <a:pt x="132" y="136"/>
                    <a:pt x="128" y="136"/>
                  </a:cubicBezTo>
                  <a:cubicBezTo>
                    <a:pt x="124" y="136"/>
                    <a:pt x="124" y="136"/>
                    <a:pt x="124" y="136"/>
                  </a:cubicBezTo>
                  <a:cubicBezTo>
                    <a:pt x="122" y="136"/>
                    <a:pt x="120" y="138"/>
                    <a:pt x="120" y="140"/>
                  </a:cubicBezTo>
                  <a:cubicBezTo>
                    <a:pt x="120" y="142"/>
                    <a:pt x="122" y="144"/>
                    <a:pt x="124" y="144"/>
                  </a:cubicBezTo>
                  <a:cubicBezTo>
                    <a:pt x="128" y="144"/>
                    <a:pt x="128" y="144"/>
                    <a:pt x="128" y="144"/>
                  </a:cubicBezTo>
                  <a:cubicBezTo>
                    <a:pt x="137" y="144"/>
                    <a:pt x="144" y="137"/>
                    <a:pt x="144" y="128"/>
                  </a:cubicBezTo>
                  <a:cubicBezTo>
                    <a:pt x="144" y="16"/>
                    <a:pt x="144" y="16"/>
                    <a:pt x="144" y="16"/>
                  </a:cubicBezTo>
                  <a:cubicBezTo>
                    <a:pt x="144" y="7"/>
                    <a:pt x="137" y="0"/>
                    <a:pt x="128" y="0"/>
                  </a:cubicBezTo>
                  <a:moveTo>
                    <a:pt x="44" y="128"/>
                  </a:moveTo>
                  <a:cubicBezTo>
                    <a:pt x="28" y="128"/>
                    <a:pt x="28" y="128"/>
                    <a:pt x="28" y="128"/>
                  </a:cubicBezTo>
                  <a:cubicBezTo>
                    <a:pt x="26" y="128"/>
                    <a:pt x="24" y="130"/>
                    <a:pt x="24" y="132"/>
                  </a:cubicBezTo>
                  <a:cubicBezTo>
                    <a:pt x="24" y="134"/>
                    <a:pt x="26" y="136"/>
                    <a:pt x="28" y="136"/>
                  </a:cubicBezTo>
                  <a:cubicBezTo>
                    <a:pt x="44" y="136"/>
                    <a:pt x="44" y="136"/>
                    <a:pt x="44" y="136"/>
                  </a:cubicBezTo>
                  <a:cubicBezTo>
                    <a:pt x="46" y="136"/>
                    <a:pt x="48" y="134"/>
                    <a:pt x="48" y="132"/>
                  </a:cubicBezTo>
                  <a:cubicBezTo>
                    <a:pt x="48" y="130"/>
                    <a:pt x="46" y="128"/>
                    <a:pt x="44" y="128"/>
                  </a:cubicBezTo>
                  <a:moveTo>
                    <a:pt x="36" y="144"/>
                  </a:moveTo>
                  <a:cubicBezTo>
                    <a:pt x="28" y="144"/>
                    <a:pt x="28" y="144"/>
                    <a:pt x="28" y="144"/>
                  </a:cubicBezTo>
                  <a:cubicBezTo>
                    <a:pt x="26" y="144"/>
                    <a:pt x="24" y="146"/>
                    <a:pt x="24" y="148"/>
                  </a:cubicBezTo>
                  <a:cubicBezTo>
                    <a:pt x="24" y="150"/>
                    <a:pt x="26" y="152"/>
                    <a:pt x="28" y="152"/>
                  </a:cubicBezTo>
                  <a:cubicBezTo>
                    <a:pt x="36" y="152"/>
                    <a:pt x="36" y="152"/>
                    <a:pt x="36" y="152"/>
                  </a:cubicBezTo>
                  <a:cubicBezTo>
                    <a:pt x="38" y="152"/>
                    <a:pt x="40" y="150"/>
                    <a:pt x="40" y="148"/>
                  </a:cubicBezTo>
                  <a:cubicBezTo>
                    <a:pt x="40" y="146"/>
                    <a:pt x="38" y="144"/>
                    <a:pt x="36" y="144"/>
                  </a:cubicBezTo>
                  <a:moveTo>
                    <a:pt x="96" y="32"/>
                  </a:moveTo>
                  <a:cubicBezTo>
                    <a:pt x="16" y="32"/>
                    <a:pt x="16" y="32"/>
                    <a:pt x="16" y="32"/>
                  </a:cubicBezTo>
                  <a:cubicBezTo>
                    <a:pt x="7" y="32"/>
                    <a:pt x="0" y="39"/>
                    <a:pt x="0" y="48"/>
                  </a:cubicBezTo>
                  <a:cubicBezTo>
                    <a:pt x="0" y="160"/>
                    <a:pt x="0" y="160"/>
                    <a:pt x="0" y="160"/>
                  </a:cubicBezTo>
                  <a:cubicBezTo>
                    <a:pt x="0" y="169"/>
                    <a:pt x="7" y="176"/>
                    <a:pt x="16" y="176"/>
                  </a:cubicBezTo>
                  <a:cubicBezTo>
                    <a:pt x="96" y="176"/>
                    <a:pt x="96" y="176"/>
                    <a:pt x="96" y="176"/>
                  </a:cubicBezTo>
                  <a:cubicBezTo>
                    <a:pt x="105" y="176"/>
                    <a:pt x="112" y="169"/>
                    <a:pt x="112" y="160"/>
                  </a:cubicBezTo>
                  <a:cubicBezTo>
                    <a:pt x="112" y="48"/>
                    <a:pt x="112" y="48"/>
                    <a:pt x="112" y="48"/>
                  </a:cubicBezTo>
                  <a:cubicBezTo>
                    <a:pt x="112" y="39"/>
                    <a:pt x="105" y="32"/>
                    <a:pt x="96" y="32"/>
                  </a:cubicBezTo>
                  <a:moveTo>
                    <a:pt x="104" y="160"/>
                  </a:moveTo>
                  <a:cubicBezTo>
                    <a:pt x="104" y="164"/>
                    <a:pt x="100" y="168"/>
                    <a:pt x="96" y="168"/>
                  </a:cubicBezTo>
                  <a:cubicBezTo>
                    <a:pt x="16" y="168"/>
                    <a:pt x="16" y="168"/>
                    <a:pt x="16" y="168"/>
                  </a:cubicBezTo>
                  <a:cubicBezTo>
                    <a:pt x="12" y="168"/>
                    <a:pt x="8" y="164"/>
                    <a:pt x="8" y="160"/>
                  </a:cubicBezTo>
                  <a:cubicBezTo>
                    <a:pt x="8" y="60"/>
                    <a:pt x="8" y="60"/>
                    <a:pt x="8" y="60"/>
                  </a:cubicBezTo>
                  <a:cubicBezTo>
                    <a:pt x="18" y="67"/>
                    <a:pt x="29" y="71"/>
                    <a:pt x="45" y="72"/>
                  </a:cubicBezTo>
                  <a:cubicBezTo>
                    <a:pt x="46" y="76"/>
                    <a:pt x="51" y="80"/>
                    <a:pt x="56" y="80"/>
                  </a:cubicBezTo>
                  <a:cubicBezTo>
                    <a:pt x="61" y="80"/>
                    <a:pt x="66" y="76"/>
                    <a:pt x="67" y="72"/>
                  </a:cubicBezTo>
                  <a:cubicBezTo>
                    <a:pt x="83" y="71"/>
                    <a:pt x="94" y="67"/>
                    <a:pt x="104" y="60"/>
                  </a:cubicBezTo>
                  <a:lnTo>
                    <a:pt x="104" y="160"/>
                  </a:lnTo>
                  <a:close/>
                  <a:moveTo>
                    <a:pt x="52" y="68"/>
                  </a:moveTo>
                  <a:cubicBezTo>
                    <a:pt x="52" y="66"/>
                    <a:pt x="54" y="64"/>
                    <a:pt x="56" y="64"/>
                  </a:cubicBezTo>
                  <a:cubicBezTo>
                    <a:pt x="58" y="64"/>
                    <a:pt x="60" y="66"/>
                    <a:pt x="60" y="68"/>
                  </a:cubicBezTo>
                  <a:cubicBezTo>
                    <a:pt x="60" y="70"/>
                    <a:pt x="58" y="72"/>
                    <a:pt x="56" y="72"/>
                  </a:cubicBezTo>
                  <a:cubicBezTo>
                    <a:pt x="54" y="72"/>
                    <a:pt x="52" y="70"/>
                    <a:pt x="52" y="68"/>
                  </a:cubicBezTo>
                  <a:moveTo>
                    <a:pt x="104" y="50"/>
                  </a:moveTo>
                  <a:cubicBezTo>
                    <a:pt x="96" y="58"/>
                    <a:pt x="85" y="62"/>
                    <a:pt x="67" y="64"/>
                  </a:cubicBezTo>
                  <a:cubicBezTo>
                    <a:pt x="65" y="59"/>
                    <a:pt x="61" y="56"/>
                    <a:pt x="56" y="56"/>
                  </a:cubicBezTo>
                  <a:cubicBezTo>
                    <a:pt x="51" y="56"/>
                    <a:pt x="47" y="59"/>
                    <a:pt x="45" y="64"/>
                  </a:cubicBezTo>
                  <a:cubicBezTo>
                    <a:pt x="27" y="62"/>
                    <a:pt x="16" y="58"/>
                    <a:pt x="8" y="50"/>
                  </a:cubicBezTo>
                  <a:cubicBezTo>
                    <a:pt x="8" y="48"/>
                    <a:pt x="8" y="48"/>
                    <a:pt x="8" y="48"/>
                  </a:cubicBezTo>
                  <a:cubicBezTo>
                    <a:pt x="8" y="44"/>
                    <a:pt x="12" y="40"/>
                    <a:pt x="16" y="40"/>
                  </a:cubicBezTo>
                  <a:cubicBezTo>
                    <a:pt x="96" y="40"/>
                    <a:pt x="96" y="40"/>
                    <a:pt x="96" y="40"/>
                  </a:cubicBezTo>
                  <a:cubicBezTo>
                    <a:pt x="100" y="40"/>
                    <a:pt x="104" y="44"/>
                    <a:pt x="104" y="48"/>
                  </a:cubicBezTo>
                  <a:lnTo>
                    <a:pt x="104" y="50"/>
                  </a:lnTo>
                  <a:close/>
                </a:path>
              </a:pathLst>
            </a:custGeom>
            <a:solidFill>
              <a:schemeClr val="bg2"/>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Shape 13"/>
            <p:cNvSpPr/>
            <p:nvPr/>
          </p:nvSpPr>
          <p:spPr bwMode="auto">
            <a:xfrm>
              <a:off x="3660501" y="3195622"/>
              <a:ext cx="321738" cy="262806"/>
            </a:xfrm>
            <a:custGeom>
              <a:avLst/>
              <a:gdLst>
                <a:gd name="T0" fmla="*/ 116 w 176"/>
                <a:gd name="T1" fmla="*/ 32 h 144"/>
                <a:gd name="T2" fmla="*/ 116 w 176"/>
                <a:gd name="T3" fmla="*/ 24 h 144"/>
                <a:gd name="T4" fmla="*/ 80 w 176"/>
                <a:gd name="T5" fmla="*/ 28 h 144"/>
                <a:gd name="T6" fmla="*/ 132 w 176"/>
                <a:gd name="T7" fmla="*/ 32 h 144"/>
                <a:gd name="T8" fmla="*/ 132 w 176"/>
                <a:gd name="T9" fmla="*/ 24 h 144"/>
                <a:gd name="T10" fmla="*/ 132 w 176"/>
                <a:gd name="T11" fmla="*/ 32 h 144"/>
                <a:gd name="T12" fmla="*/ 152 w 176"/>
                <a:gd name="T13" fmla="*/ 28 h 144"/>
                <a:gd name="T14" fmla="*/ 144 w 176"/>
                <a:gd name="T15" fmla="*/ 28 h 144"/>
                <a:gd name="T16" fmla="*/ 148 w 176"/>
                <a:gd name="T17" fmla="*/ 64 h 144"/>
                <a:gd name="T18" fmla="*/ 112 w 176"/>
                <a:gd name="T19" fmla="*/ 68 h 144"/>
                <a:gd name="T20" fmla="*/ 148 w 176"/>
                <a:gd name="T21" fmla="*/ 72 h 144"/>
                <a:gd name="T22" fmla="*/ 148 w 176"/>
                <a:gd name="T23" fmla="*/ 64 h 144"/>
                <a:gd name="T24" fmla="*/ 116 w 176"/>
                <a:gd name="T25" fmla="*/ 80 h 144"/>
                <a:gd name="T26" fmla="*/ 116 w 176"/>
                <a:gd name="T27" fmla="*/ 88 h 144"/>
                <a:gd name="T28" fmla="*/ 152 w 176"/>
                <a:gd name="T29" fmla="*/ 84 h 144"/>
                <a:gd name="T30" fmla="*/ 148 w 176"/>
                <a:gd name="T31" fmla="*/ 48 h 144"/>
                <a:gd name="T32" fmla="*/ 112 w 176"/>
                <a:gd name="T33" fmla="*/ 52 h 144"/>
                <a:gd name="T34" fmla="*/ 148 w 176"/>
                <a:gd name="T35" fmla="*/ 56 h 144"/>
                <a:gd name="T36" fmla="*/ 148 w 176"/>
                <a:gd name="T37" fmla="*/ 48 h 144"/>
                <a:gd name="T38" fmla="*/ 72 w 176"/>
                <a:gd name="T39" fmla="*/ 28 h 144"/>
                <a:gd name="T40" fmla="*/ 64 w 176"/>
                <a:gd name="T41" fmla="*/ 28 h 144"/>
                <a:gd name="T42" fmla="*/ 52 w 176"/>
                <a:gd name="T43" fmla="*/ 104 h 144"/>
                <a:gd name="T44" fmla="*/ 152 w 176"/>
                <a:gd name="T45" fmla="*/ 100 h 144"/>
                <a:gd name="T46" fmla="*/ 52 w 176"/>
                <a:gd name="T47" fmla="*/ 96 h 144"/>
                <a:gd name="T48" fmla="*/ 52 w 176"/>
                <a:gd name="T49" fmla="*/ 104 h 144"/>
                <a:gd name="T50" fmla="*/ 148 w 176"/>
                <a:gd name="T51" fmla="*/ 120 h 144"/>
                <a:gd name="T52" fmla="*/ 148 w 176"/>
                <a:gd name="T53" fmla="*/ 112 h 144"/>
                <a:gd name="T54" fmla="*/ 48 w 176"/>
                <a:gd name="T55" fmla="*/ 116 h 144"/>
                <a:gd name="T56" fmla="*/ 168 w 176"/>
                <a:gd name="T57" fmla="*/ 0 h 144"/>
                <a:gd name="T58" fmla="*/ 24 w 176"/>
                <a:gd name="T59" fmla="*/ 8 h 144"/>
                <a:gd name="T60" fmla="*/ 8 w 176"/>
                <a:gd name="T61" fmla="*/ 24 h 144"/>
                <a:gd name="T62" fmla="*/ 0 w 176"/>
                <a:gd name="T63" fmla="*/ 120 h 144"/>
                <a:gd name="T64" fmla="*/ 168 w 176"/>
                <a:gd name="T65" fmla="*/ 144 h 144"/>
                <a:gd name="T66" fmla="*/ 176 w 176"/>
                <a:gd name="T67" fmla="*/ 8 h 144"/>
                <a:gd name="T68" fmla="*/ 168 w 176"/>
                <a:gd name="T69" fmla="*/ 136 h 144"/>
                <a:gd name="T70" fmla="*/ 8 w 176"/>
                <a:gd name="T71" fmla="*/ 120 h 144"/>
                <a:gd name="T72" fmla="*/ 24 w 176"/>
                <a:gd name="T73" fmla="*/ 32 h 144"/>
                <a:gd name="T74" fmla="*/ 28 w 176"/>
                <a:gd name="T75" fmla="*/ 120 h 144"/>
                <a:gd name="T76" fmla="*/ 32 w 176"/>
                <a:gd name="T77" fmla="*/ 8 h 144"/>
                <a:gd name="T78" fmla="*/ 168 w 176"/>
                <a:gd name="T79" fmla="*/ 136 h 144"/>
                <a:gd name="T80" fmla="*/ 56 w 176"/>
                <a:gd name="T81" fmla="*/ 28 h 144"/>
                <a:gd name="T82" fmla="*/ 48 w 176"/>
                <a:gd name="T83" fmla="*/ 28 h 144"/>
                <a:gd name="T84" fmla="*/ 52 w 176"/>
                <a:gd name="T85" fmla="*/ 88 h 144"/>
                <a:gd name="T86" fmla="*/ 96 w 176"/>
                <a:gd name="T87" fmla="*/ 84 h 144"/>
                <a:gd name="T88" fmla="*/ 92 w 176"/>
                <a:gd name="T89" fmla="*/ 48 h 144"/>
                <a:gd name="T90" fmla="*/ 48 w 176"/>
                <a:gd name="T91" fmla="*/ 52 h 144"/>
                <a:gd name="T92" fmla="*/ 52 w 176"/>
                <a:gd name="T93" fmla="*/ 88 h 144"/>
                <a:gd name="T94" fmla="*/ 88 w 176"/>
                <a:gd name="T95" fmla="*/ 56 h 144"/>
                <a:gd name="T96" fmla="*/ 56 w 176"/>
                <a:gd name="T97" fmla="*/ 8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chemeClr val="bg2"/>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Shape 14"/>
            <p:cNvSpPr/>
            <p:nvPr/>
          </p:nvSpPr>
          <p:spPr bwMode="auto">
            <a:xfrm>
              <a:off x="5211267" y="3195622"/>
              <a:ext cx="321738" cy="262806"/>
            </a:xfrm>
            <a:custGeom>
              <a:avLst/>
              <a:gdLst>
                <a:gd name="T0" fmla="*/ 36 w 176"/>
                <a:gd name="T1" fmla="*/ 88 h 144"/>
                <a:gd name="T2" fmla="*/ 32 w 176"/>
                <a:gd name="T3" fmla="*/ 116 h 144"/>
                <a:gd name="T4" fmla="*/ 60 w 176"/>
                <a:gd name="T5" fmla="*/ 120 h 144"/>
                <a:gd name="T6" fmla="*/ 64 w 176"/>
                <a:gd name="T7" fmla="*/ 92 h 144"/>
                <a:gd name="T8" fmla="*/ 56 w 176"/>
                <a:gd name="T9" fmla="*/ 112 h 144"/>
                <a:gd name="T10" fmla="*/ 40 w 176"/>
                <a:gd name="T11" fmla="*/ 96 h 144"/>
                <a:gd name="T12" fmla="*/ 56 w 176"/>
                <a:gd name="T13" fmla="*/ 112 h 144"/>
                <a:gd name="T14" fmla="*/ 116 w 176"/>
                <a:gd name="T15" fmla="*/ 88 h 144"/>
                <a:gd name="T16" fmla="*/ 112 w 176"/>
                <a:gd name="T17" fmla="*/ 116 h 144"/>
                <a:gd name="T18" fmla="*/ 140 w 176"/>
                <a:gd name="T19" fmla="*/ 120 h 144"/>
                <a:gd name="T20" fmla="*/ 144 w 176"/>
                <a:gd name="T21" fmla="*/ 92 h 144"/>
                <a:gd name="T22" fmla="*/ 136 w 176"/>
                <a:gd name="T23" fmla="*/ 112 h 144"/>
                <a:gd name="T24" fmla="*/ 120 w 176"/>
                <a:gd name="T25" fmla="*/ 96 h 144"/>
                <a:gd name="T26" fmla="*/ 136 w 176"/>
                <a:gd name="T27" fmla="*/ 112 h 144"/>
                <a:gd name="T28" fmla="*/ 168 w 176"/>
                <a:gd name="T29" fmla="*/ 136 h 144"/>
                <a:gd name="T30" fmla="*/ 172 w 176"/>
                <a:gd name="T31" fmla="*/ 32 h 144"/>
                <a:gd name="T32" fmla="*/ 172 w 176"/>
                <a:gd name="T33" fmla="*/ 24 h 144"/>
                <a:gd name="T34" fmla="*/ 168 w 176"/>
                <a:gd name="T35" fmla="*/ 8 h 144"/>
                <a:gd name="T36" fmla="*/ 16 w 176"/>
                <a:gd name="T37" fmla="*/ 0 h 144"/>
                <a:gd name="T38" fmla="*/ 8 w 176"/>
                <a:gd name="T39" fmla="*/ 24 h 144"/>
                <a:gd name="T40" fmla="*/ 0 w 176"/>
                <a:gd name="T41" fmla="*/ 28 h 144"/>
                <a:gd name="T42" fmla="*/ 8 w 176"/>
                <a:gd name="T43" fmla="*/ 32 h 144"/>
                <a:gd name="T44" fmla="*/ 4 w 176"/>
                <a:gd name="T45" fmla="*/ 136 h 144"/>
                <a:gd name="T46" fmla="*/ 4 w 176"/>
                <a:gd name="T47" fmla="*/ 144 h 144"/>
                <a:gd name="T48" fmla="*/ 176 w 176"/>
                <a:gd name="T49" fmla="*/ 140 h 144"/>
                <a:gd name="T50" fmla="*/ 96 w 176"/>
                <a:gd name="T51" fmla="*/ 136 h 144"/>
                <a:gd name="T52" fmla="*/ 80 w 176"/>
                <a:gd name="T53" fmla="*/ 96 h 144"/>
                <a:gd name="T54" fmla="*/ 96 w 176"/>
                <a:gd name="T55" fmla="*/ 136 h 144"/>
                <a:gd name="T56" fmla="*/ 104 w 176"/>
                <a:gd name="T57" fmla="*/ 136 h 144"/>
                <a:gd name="T58" fmla="*/ 100 w 176"/>
                <a:gd name="T59" fmla="*/ 88 h 144"/>
                <a:gd name="T60" fmla="*/ 72 w 176"/>
                <a:gd name="T61" fmla="*/ 92 h 144"/>
                <a:gd name="T62" fmla="*/ 16 w 176"/>
                <a:gd name="T63" fmla="*/ 136 h 144"/>
                <a:gd name="T64" fmla="*/ 28 w 176"/>
                <a:gd name="T65" fmla="*/ 56 h 144"/>
                <a:gd name="T66" fmla="*/ 52 w 176"/>
                <a:gd name="T67" fmla="*/ 56 h 144"/>
                <a:gd name="T68" fmla="*/ 76 w 176"/>
                <a:gd name="T69" fmla="*/ 56 h 144"/>
                <a:gd name="T70" fmla="*/ 100 w 176"/>
                <a:gd name="T71" fmla="*/ 56 h 144"/>
                <a:gd name="T72" fmla="*/ 124 w 176"/>
                <a:gd name="T73" fmla="*/ 56 h 144"/>
                <a:gd name="T74" fmla="*/ 148 w 176"/>
                <a:gd name="T75" fmla="*/ 56 h 144"/>
                <a:gd name="T76" fmla="*/ 160 w 176"/>
                <a:gd name="T77" fmla="*/ 136 h 144"/>
                <a:gd name="T78" fmla="*/ 20 w 176"/>
                <a:gd name="T79" fmla="*/ 32 h 144"/>
                <a:gd name="T80" fmla="*/ 36 w 176"/>
                <a:gd name="T81" fmla="*/ 40 h 144"/>
                <a:gd name="T82" fmla="*/ 20 w 176"/>
                <a:gd name="T83" fmla="*/ 40 h 144"/>
                <a:gd name="T84" fmla="*/ 44 w 176"/>
                <a:gd name="T85" fmla="*/ 32 h 144"/>
                <a:gd name="T86" fmla="*/ 60 w 176"/>
                <a:gd name="T87" fmla="*/ 40 h 144"/>
                <a:gd name="T88" fmla="*/ 44 w 176"/>
                <a:gd name="T89" fmla="*/ 40 h 144"/>
                <a:gd name="T90" fmla="*/ 68 w 176"/>
                <a:gd name="T91" fmla="*/ 32 h 144"/>
                <a:gd name="T92" fmla="*/ 84 w 176"/>
                <a:gd name="T93" fmla="*/ 40 h 144"/>
                <a:gd name="T94" fmla="*/ 68 w 176"/>
                <a:gd name="T95" fmla="*/ 40 h 144"/>
                <a:gd name="T96" fmla="*/ 92 w 176"/>
                <a:gd name="T97" fmla="*/ 32 h 144"/>
                <a:gd name="T98" fmla="*/ 108 w 176"/>
                <a:gd name="T99" fmla="*/ 40 h 144"/>
                <a:gd name="T100" fmla="*/ 92 w 176"/>
                <a:gd name="T101" fmla="*/ 40 h 144"/>
                <a:gd name="T102" fmla="*/ 116 w 176"/>
                <a:gd name="T103" fmla="*/ 32 h 144"/>
                <a:gd name="T104" fmla="*/ 132 w 176"/>
                <a:gd name="T105" fmla="*/ 40 h 144"/>
                <a:gd name="T106" fmla="*/ 116 w 176"/>
                <a:gd name="T107" fmla="*/ 40 h 144"/>
                <a:gd name="T108" fmla="*/ 140 w 176"/>
                <a:gd name="T109" fmla="*/ 32 h 144"/>
                <a:gd name="T110" fmla="*/ 156 w 176"/>
                <a:gd name="T111" fmla="*/ 40 h 144"/>
                <a:gd name="T112" fmla="*/ 140 w 176"/>
                <a:gd name="T113" fmla="*/ 40 h 144"/>
                <a:gd name="T114" fmla="*/ 16 w 176"/>
                <a:gd name="T115" fmla="*/ 24 h 144"/>
                <a:gd name="T116" fmla="*/ 160 w 176"/>
                <a:gd name="T1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2" y="120"/>
                    <a:pt x="64" y="118"/>
                    <a:pt x="64" y="116"/>
                  </a:cubicBezTo>
                  <a:cubicBezTo>
                    <a:pt x="64" y="92"/>
                    <a:pt x="64" y="92"/>
                    <a:pt x="64" y="92"/>
                  </a:cubicBezTo>
                  <a:cubicBezTo>
                    <a:pt x="64" y="90"/>
                    <a:pt x="62"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2" y="120"/>
                    <a:pt x="144" y="118"/>
                    <a:pt x="144" y="116"/>
                  </a:cubicBezTo>
                  <a:cubicBezTo>
                    <a:pt x="144" y="92"/>
                    <a:pt x="144" y="92"/>
                    <a:pt x="144" y="92"/>
                  </a:cubicBezTo>
                  <a:cubicBezTo>
                    <a:pt x="144" y="90"/>
                    <a:pt x="142"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moveTo>
                    <a:pt x="172" y="136"/>
                  </a:moveTo>
                  <a:cubicBezTo>
                    <a:pt x="168" y="136"/>
                    <a:pt x="168" y="136"/>
                    <a:pt x="168" y="136"/>
                  </a:cubicBezTo>
                  <a:cubicBezTo>
                    <a:pt x="168" y="32"/>
                    <a:pt x="168" y="32"/>
                    <a:pt x="168" y="32"/>
                  </a:cubicBezTo>
                  <a:cubicBezTo>
                    <a:pt x="172" y="32"/>
                    <a:pt x="172" y="32"/>
                    <a:pt x="172" y="32"/>
                  </a:cubicBezTo>
                  <a:cubicBezTo>
                    <a:pt x="174" y="32"/>
                    <a:pt x="176" y="30"/>
                    <a:pt x="176" y="28"/>
                  </a:cubicBezTo>
                  <a:cubicBezTo>
                    <a:pt x="176" y="26"/>
                    <a:pt x="174" y="24"/>
                    <a:pt x="172" y="24"/>
                  </a:cubicBezTo>
                  <a:cubicBezTo>
                    <a:pt x="168" y="24"/>
                    <a:pt x="168" y="24"/>
                    <a:pt x="168" y="24"/>
                  </a:cubicBezTo>
                  <a:cubicBezTo>
                    <a:pt x="168" y="8"/>
                    <a:pt x="168" y="8"/>
                    <a:pt x="168" y="8"/>
                  </a:cubicBezTo>
                  <a:cubicBezTo>
                    <a:pt x="168" y="4"/>
                    <a:pt x="164"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4" y="144"/>
                    <a:pt x="176" y="142"/>
                    <a:pt x="176" y="140"/>
                  </a:cubicBezTo>
                  <a:cubicBezTo>
                    <a:pt x="176" y="138"/>
                    <a:pt x="174"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2"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0"/>
                    <a:pt x="16" y="50"/>
                    <a:pt x="16" y="50"/>
                  </a:cubicBezTo>
                  <a:cubicBezTo>
                    <a:pt x="19" y="54"/>
                    <a:pt x="23" y="56"/>
                    <a:pt x="28" y="56"/>
                  </a:cubicBezTo>
                  <a:cubicBezTo>
                    <a:pt x="33" y="56"/>
                    <a:pt x="37" y="54"/>
                    <a:pt x="40" y="50"/>
                  </a:cubicBezTo>
                  <a:cubicBezTo>
                    <a:pt x="43" y="54"/>
                    <a:pt x="47" y="56"/>
                    <a:pt x="52" y="56"/>
                  </a:cubicBezTo>
                  <a:cubicBezTo>
                    <a:pt x="57" y="56"/>
                    <a:pt x="61" y="54"/>
                    <a:pt x="64" y="50"/>
                  </a:cubicBezTo>
                  <a:cubicBezTo>
                    <a:pt x="67" y="54"/>
                    <a:pt x="71" y="56"/>
                    <a:pt x="76" y="56"/>
                  </a:cubicBezTo>
                  <a:cubicBezTo>
                    <a:pt x="81" y="56"/>
                    <a:pt x="85" y="54"/>
                    <a:pt x="88" y="50"/>
                  </a:cubicBezTo>
                  <a:cubicBezTo>
                    <a:pt x="91" y="54"/>
                    <a:pt x="95" y="56"/>
                    <a:pt x="100" y="56"/>
                  </a:cubicBezTo>
                  <a:cubicBezTo>
                    <a:pt x="105" y="56"/>
                    <a:pt x="109" y="54"/>
                    <a:pt x="112" y="50"/>
                  </a:cubicBezTo>
                  <a:cubicBezTo>
                    <a:pt x="115" y="54"/>
                    <a:pt x="119" y="56"/>
                    <a:pt x="124" y="56"/>
                  </a:cubicBezTo>
                  <a:cubicBezTo>
                    <a:pt x="129" y="56"/>
                    <a:pt x="133" y="54"/>
                    <a:pt x="136" y="50"/>
                  </a:cubicBezTo>
                  <a:cubicBezTo>
                    <a:pt x="139" y="54"/>
                    <a:pt x="143" y="56"/>
                    <a:pt x="148" y="56"/>
                  </a:cubicBezTo>
                  <a:cubicBezTo>
                    <a:pt x="153" y="56"/>
                    <a:pt x="157" y="54"/>
                    <a:pt x="160" y="50"/>
                  </a:cubicBezTo>
                  <a:lnTo>
                    <a:pt x="160" y="136"/>
                  </a:lnTo>
                  <a:close/>
                  <a:moveTo>
                    <a:pt x="20" y="40"/>
                  </a:moveTo>
                  <a:cubicBezTo>
                    <a:pt x="20" y="32"/>
                    <a:pt x="20" y="32"/>
                    <a:pt x="20" y="32"/>
                  </a:cubicBezTo>
                  <a:cubicBezTo>
                    <a:pt x="36" y="32"/>
                    <a:pt x="36" y="32"/>
                    <a:pt x="36" y="32"/>
                  </a:cubicBezTo>
                  <a:cubicBezTo>
                    <a:pt x="36" y="40"/>
                    <a:pt x="36" y="40"/>
                    <a:pt x="36" y="40"/>
                  </a:cubicBezTo>
                  <a:cubicBezTo>
                    <a:pt x="36" y="44"/>
                    <a:pt x="32" y="48"/>
                    <a:pt x="28" y="48"/>
                  </a:cubicBezTo>
                  <a:cubicBezTo>
                    <a:pt x="24" y="48"/>
                    <a:pt x="20" y="44"/>
                    <a:pt x="20" y="40"/>
                  </a:cubicBezTo>
                  <a:moveTo>
                    <a:pt x="44" y="40"/>
                  </a:moveTo>
                  <a:cubicBezTo>
                    <a:pt x="44" y="32"/>
                    <a:pt x="44" y="32"/>
                    <a:pt x="44" y="32"/>
                  </a:cubicBezTo>
                  <a:cubicBezTo>
                    <a:pt x="60" y="32"/>
                    <a:pt x="60" y="32"/>
                    <a:pt x="60" y="32"/>
                  </a:cubicBezTo>
                  <a:cubicBezTo>
                    <a:pt x="60" y="40"/>
                    <a:pt x="60" y="40"/>
                    <a:pt x="60" y="40"/>
                  </a:cubicBezTo>
                  <a:cubicBezTo>
                    <a:pt x="60" y="44"/>
                    <a:pt x="56" y="48"/>
                    <a:pt x="52" y="48"/>
                  </a:cubicBezTo>
                  <a:cubicBezTo>
                    <a:pt x="48" y="48"/>
                    <a:pt x="44" y="44"/>
                    <a:pt x="44" y="40"/>
                  </a:cubicBezTo>
                  <a:moveTo>
                    <a:pt x="68" y="40"/>
                  </a:moveTo>
                  <a:cubicBezTo>
                    <a:pt x="68" y="32"/>
                    <a:pt x="68" y="32"/>
                    <a:pt x="68" y="32"/>
                  </a:cubicBezTo>
                  <a:cubicBezTo>
                    <a:pt x="84" y="32"/>
                    <a:pt x="84" y="32"/>
                    <a:pt x="84" y="32"/>
                  </a:cubicBezTo>
                  <a:cubicBezTo>
                    <a:pt x="84" y="40"/>
                    <a:pt x="84" y="40"/>
                    <a:pt x="84" y="40"/>
                  </a:cubicBezTo>
                  <a:cubicBezTo>
                    <a:pt x="84" y="44"/>
                    <a:pt x="80" y="48"/>
                    <a:pt x="76" y="48"/>
                  </a:cubicBezTo>
                  <a:cubicBezTo>
                    <a:pt x="72" y="48"/>
                    <a:pt x="68" y="44"/>
                    <a:pt x="68" y="40"/>
                  </a:cubicBezTo>
                  <a:moveTo>
                    <a:pt x="92" y="40"/>
                  </a:moveTo>
                  <a:cubicBezTo>
                    <a:pt x="92" y="32"/>
                    <a:pt x="92" y="32"/>
                    <a:pt x="92" y="32"/>
                  </a:cubicBezTo>
                  <a:cubicBezTo>
                    <a:pt x="108" y="32"/>
                    <a:pt x="108" y="32"/>
                    <a:pt x="108" y="32"/>
                  </a:cubicBezTo>
                  <a:cubicBezTo>
                    <a:pt x="108" y="40"/>
                    <a:pt x="108" y="40"/>
                    <a:pt x="108" y="40"/>
                  </a:cubicBezTo>
                  <a:cubicBezTo>
                    <a:pt x="108" y="44"/>
                    <a:pt x="104" y="48"/>
                    <a:pt x="100" y="48"/>
                  </a:cubicBezTo>
                  <a:cubicBezTo>
                    <a:pt x="96" y="48"/>
                    <a:pt x="92" y="44"/>
                    <a:pt x="92" y="40"/>
                  </a:cubicBezTo>
                  <a:moveTo>
                    <a:pt x="116" y="40"/>
                  </a:moveTo>
                  <a:cubicBezTo>
                    <a:pt x="116" y="32"/>
                    <a:pt x="116" y="32"/>
                    <a:pt x="116" y="32"/>
                  </a:cubicBezTo>
                  <a:cubicBezTo>
                    <a:pt x="132" y="32"/>
                    <a:pt x="132" y="32"/>
                    <a:pt x="132" y="32"/>
                  </a:cubicBezTo>
                  <a:cubicBezTo>
                    <a:pt x="132" y="40"/>
                    <a:pt x="132" y="40"/>
                    <a:pt x="132" y="40"/>
                  </a:cubicBezTo>
                  <a:cubicBezTo>
                    <a:pt x="132" y="44"/>
                    <a:pt x="128" y="48"/>
                    <a:pt x="124" y="48"/>
                  </a:cubicBezTo>
                  <a:cubicBezTo>
                    <a:pt x="120" y="48"/>
                    <a:pt x="116" y="44"/>
                    <a:pt x="116" y="40"/>
                  </a:cubicBezTo>
                  <a:moveTo>
                    <a:pt x="140" y="40"/>
                  </a:moveTo>
                  <a:cubicBezTo>
                    <a:pt x="140" y="32"/>
                    <a:pt x="140" y="32"/>
                    <a:pt x="140" y="32"/>
                  </a:cubicBezTo>
                  <a:cubicBezTo>
                    <a:pt x="156" y="32"/>
                    <a:pt x="156" y="32"/>
                    <a:pt x="156" y="32"/>
                  </a:cubicBezTo>
                  <a:cubicBezTo>
                    <a:pt x="156" y="40"/>
                    <a:pt x="156" y="40"/>
                    <a:pt x="156" y="40"/>
                  </a:cubicBezTo>
                  <a:cubicBezTo>
                    <a:pt x="156" y="44"/>
                    <a:pt x="152" y="48"/>
                    <a:pt x="148" y="48"/>
                  </a:cubicBezTo>
                  <a:cubicBezTo>
                    <a:pt x="144" y="48"/>
                    <a:pt x="140" y="44"/>
                    <a:pt x="140" y="40"/>
                  </a:cubicBezTo>
                  <a:moveTo>
                    <a:pt x="160" y="24"/>
                  </a:moveTo>
                  <a:cubicBezTo>
                    <a:pt x="16" y="24"/>
                    <a:pt x="16" y="24"/>
                    <a:pt x="16" y="24"/>
                  </a:cubicBezTo>
                  <a:cubicBezTo>
                    <a:pt x="16" y="8"/>
                    <a:pt x="16" y="8"/>
                    <a:pt x="16" y="8"/>
                  </a:cubicBezTo>
                  <a:cubicBezTo>
                    <a:pt x="160" y="8"/>
                    <a:pt x="160" y="8"/>
                    <a:pt x="160" y="8"/>
                  </a:cubicBezTo>
                  <a:lnTo>
                    <a:pt x="160" y="24"/>
                  </a:lnTo>
                  <a:close/>
                </a:path>
              </a:pathLst>
            </a:custGeom>
            <a:solidFill>
              <a:schemeClr val="bg2"/>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组合 28"/>
          <p:cNvGrpSpPr/>
          <p:nvPr/>
        </p:nvGrpSpPr>
        <p:grpSpPr>
          <a:xfrm>
            <a:off x="8316618" y="1687423"/>
            <a:ext cx="3100475" cy="1218881"/>
            <a:chOff x="5914113" y="1200011"/>
            <a:chExt cx="2204903" cy="866808"/>
          </a:xfrm>
        </p:grpSpPr>
        <p:sp>
          <p:nvSpPr>
            <p:cNvPr id="17" name="TextBox 15"/>
            <p:cNvSpPr txBox="1"/>
            <p:nvPr/>
          </p:nvSpPr>
          <p:spPr>
            <a:xfrm>
              <a:off x="5914113" y="1200011"/>
              <a:ext cx="946413" cy="230833"/>
            </a:xfrm>
            <a:prstGeom prst="rect">
              <a:avLst/>
            </a:prstGeom>
            <a:noFill/>
          </p:spPr>
          <p:txBody>
            <a:bodyPr wrap="none">
              <a:noAutofit/>
            </a:bodyPr>
            <a:lstStyle/>
            <a:p>
              <a:pPr eaLnBrk="1" fontAlgn="auto" hangingPunct="1">
                <a:lnSpc>
                  <a:spcPct val="170000"/>
                </a:lnSpc>
                <a:defRPr/>
              </a:pP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18" name="TextBox 16"/>
            <p:cNvSpPr txBox="1"/>
            <p:nvPr/>
          </p:nvSpPr>
          <p:spPr bwMode="auto">
            <a:xfrm>
              <a:off x="5914113"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just">
                <a:lnSpc>
                  <a:spcPct val="16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此部分内容作为文字排版占位显示（建议使用主题字体）</a:t>
              </a:r>
            </a:p>
          </p:txBody>
        </p:sp>
      </p:grpSp>
      <p:grpSp>
        <p:nvGrpSpPr>
          <p:cNvPr id="28" name="组合 27"/>
          <p:cNvGrpSpPr/>
          <p:nvPr/>
        </p:nvGrpSpPr>
        <p:grpSpPr>
          <a:xfrm>
            <a:off x="8316618" y="3906327"/>
            <a:ext cx="3100475" cy="1234992"/>
            <a:chOff x="5914113" y="2777984"/>
            <a:chExt cx="2204903" cy="878265"/>
          </a:xfrm>
        </p:grpSpPr>
        <p:sp>
          <p:nvSpPr>
            <p:cNvPr id="19" name="TextBox 17"/>
            <p:cNvSpPr txBox="1"/>
            <p:nvPr/>
          </p:nvSpPr>
          <p:spPr>
            <a:xfrm>
              <a:off x="5914113" y="2777984"/>
              <a:ext cx="946413" cy="230833"/>
            </a:xfrm>
            <a:prstGeom prst="rect">
              <a:avLst/>
            </a:prstGeom>
            <a:noFill/>
          </p:spPr>
          <p:txBody>
            <a:bodyPr wrap="none">
              <a:noAutofit/>
            </a:bodyPr>
            <a:lstStyle/>
            <a:p>
              <a:pPr eaLnBrk="1" fontAlgn="auto" hangingPunct="1">
                <a:lnSpc>
                  <a:spcPct val="170000"/>
                </a:lnSpc>
                <a:defRPr/>
              </a:pP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20" name="TextBox 18"/>
            <p:cNvSpPr txBox="1"/>
            <p:nvPr/>
          </p:nvSpPr>
          <p:spPr bwMode="auto">
            <a:xfrm>
              <a:off x="5914113"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just">
                <a:lnSpc>
                  <a:spcPct val="160000"/>
                </a:lnSpc>
              </a:pPr>
              <a:r>
                <a:rPr lang="zh-CN" altLang="en-US" sz="140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此部分内容作为文字排版占位显示（建议使用主题字体）</a:t>
              </a:r>
            </a:p>
          </p:txBody>
        </p:sp>
      </p:grpSp>
      <p:grpSp>
        <p:nvGrpSpPr>
          <p:cNvPr id="26" name="组合 25"/>
          <p:cNvGrpSpPr/>
          <p:nvPr/>
        </p:nvGrpSpPr>
        <p:grpSpPr>
          <a:xfrm>
            <a:off x="1441658" y="1781058"/>
            <a:ext cx="3100475" cy="1125247"/>
            <a:chOff x="1024984" y="1266599"/>
            <a:chExt cx="2204903" cy="800220"/>
          </a:xfrm>
        </p:grpSpPr>
        <p:sp>
          <p:nvSpPr>
            <p:cNvPr id="21" name="TextBox 19"/>
            <p:cNvSpPr txBox="1"/>
            <p:nvPr/>
          </p:nvSpPr>
          <p:spPr>
            <a:xfrm>
              <a:off x="2283473" y="1266599"/>
              <a:ext cx="946414" cy="230833"/>
            </a:xfrm>
            <a:prstGeom prst="rect">
              <a:avLst/>
            </a:prstGeom>
            <a:noFill/>
          </p:spPr>
          <p:txBody>
            <a:bodyPr wrap="none">
              <a:noAutofit/>
            </a:bodyPr>
            <a:lstStyle/>
            <a:p>
              <a:pPr algn="r" eaLnBrk="1" fontAlgn="auto" hangingPunct="1">
                <a:lnSpc>
                  <a:spcPct val="170000"/>
                </a:lnSpc>
                <a:defRPr/>
              </a:pP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22" name="TextBox 20"/>
            <p:cNvSpPr txBox="1"/>
            <p:nvPr/>
          </p:nvSpPr>
          <p:spPr bwMode="auto">
            <a:xfrm>
              <a:off x="1024984"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r">
                <a:lnSpc>
                  <a:spcPct val="16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此部分内容作为文字排版占位显示（建议使用主题字体）</a:t>
              </a:r>
            </a:p>
          </p:txBody>
        </p:sp>
      </p:grpSp>
      <p:grpSp>
        <p:nvGrpSpPr>
          <p:cNvPr id="27" name="组合 26"/>
          <p:cNvGrpSpPr/>
          <p:nvPr/>
        </p:nvGrpSpPr>
        <p:grpSpPr>
          <a:xfrm>
            <a:off x="1441658" y="3989579"/>
            <a:ext cx="3100475" cy="1151741"/>
            <a:chOff x="1024984" y="2837188"/>
            <a:chExt cx="2204903" cy="819061"/>
          </a:xfrm>
        </p:grpSpPr>
        <p:sp>
          <p:nvSpPr>
            <p:cNvPr id="23" name="TextBox 21"/>
            <p:cNvSpPr txBox="1"/>
            <p:nvPr/>
          </p:nvSpPr>
          <p:spPr>
            <a:xfrm>
              <a:off x="2283473" y="2837188"/>
              <a:ext cx="946414" cy="230833"/>
            </a:xfrm>
            <a:prstGeom prst="rect">
              <a:avLst/>
            </a:prstGeom>
            <a:noFill/>
          </p:spPr>
          <p:txBody>
            <a:bodyPr wrap="none">
              <a:noAutofit/>
            </a:bodyPr>
            <a:lstStyle/>
            <a:p>
              <a:pPr algn="r" eaLnBrk="1" fontAlgn="auto" hangingPunct="1">
                <a:lnSpc>
                  <a:spcPct val="170000"/>
                </a:lnSpc>
                <a:defRPr/>
              </a:pP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24" name="TextBox 22"/>
            <p:cNvSpPr txBox="1"/>
            <p:nvPr/>
          </p:nvSpPr>
          <p:spPr bwMode="auto">
            <a:xfrm>
              <a:off x="1024984"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r">
                <a:lnSpc>
                  <a:spcPct val="16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此部分内容作为文字排版占位显示（建议使用主题字体）</a:t>
              </a:r>
            </a:p>
          </p:txBody>
        </p:sp>
      </p:grpSp>
    </p:spTree>
    <p:extLst>
      <p:ext uri="{BB962C8B-B14F-4D97-AF65-F5344CB8AC3E}">
        <p14:creationId xmlns:p14="http://schemas.microsoft.com/office/powerpoint/2010/main" val="15253477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3"/>
          <p:cNvSpPr/>
          <p:nvPr/>
        </p:nvSpPr>
        <p:spPr>
          <a:xfrm rot="3600000">
            <a:off x="6942850" y="4073310"/>
            <a:ext cx="702563" cy="514410"/>
          </a:xfrm>
          <a:custGeom>
            <a:avLst/>
            <a:gdLst>
              <a:gd name="connsiteX0" fmla="*/ 0 w 497989"/>
              <a:gd name="connsiteY0" fmla="*/ 72925 h 364623"/>
              <a:gd name="connsiteX1" fmla="*/ 315678 w 497989"/>
              <a:gd name="connsiteY1" fmla="*/ 72925 h 364623"/>
              <a:gd name="connsiteX2" fmla="*/ 315678 w 497989"/>
              <a:gd name="connsiteY2" fmla="*/ 0 h 364623"/>
              <a:gd name="connsiteX3" fmla="*/ 497989 w 497989"/>
              <a:gd name="connsiteY3" fmla="*/ 182312 h 364623"/>
              <a:gd name="connsiteX4" fmla="*/ 315678 w 497989"/>
              <a:gd name="connsiteY4" fmla="*/ 364623 h 364623"/>
              <a:gd name="connsiteX5" fmla="*/ 315678 w 497989"/>
              <a:gd name="connsiteY5" fmla="*/ 291698 h 364623"/>
              <a:gd name="connsiteX6" fmla="*/ 0 w 497989"/>
              <a:gd name="connsiteY6" fmla="*/ 291698 h 364623"/>
              <a:gd name="connsiteX7" fmla="*/ 0 w 497989"/>
              <a:gd name="connsiteY7" fmla="*/ 72925 h 36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989" h="364623">
                <a:moveTo>
                  <a:pt x="0" y="72925"/>
                </a:moveTo>
                <a:lnTo>
                  <a:pt x="315678" y="72925"/>
                </a:lnTo>
                <a:lnTo>
                  <a:pt x="315678" y="0"/>
                </a:lnTo>
                <a:lnTo>
                  <a:pt x="497989" y="182312"/>
                </a:lnTo>
                <a:lnTo>
                  <a:pt x="315678" y="364623"/>
                </a:lnTo>
                <a:lnTo>
                  <a:pt x="315678" y="291698"/>
                </a:lnTo>
                <a:lnTo>
                  <a:pt x="0" y="291698"/>
                </a:lnTo>
                <a:lnTo>
                  <a:pt x="0" y="72925"/>
                </a:lnTo>
                <a:close/>
              </a:path>
            </a:pathLst>
          </a:cu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Shape 25"/>
          <p:cNvSpPr/>
          <p:nvPr/>
        </p:nvSpPr>
        <p:spPr>
          <a:xfrm>
            <a:off x="6283914" y="5298219"/>
            <a:ext cx="702566" cy="514412"/>
          </a:xfrm>
          <a:custGeom>
            <a:avLst/>
            <a:gdLst>
              <a:gd name="connsiteX0" fmla="*/ 0 w 497989"/>
              <a:gd name="connsiteY0" fmla="*/ 72925 h 364623"/>
              <a:gd name="connsiteX1" fmla="*/ 315678 w 497989"/>
              <a:gd name="connsiteY1" fmla="*/ 72925 h 364623"/>
              <a:gd name="connsiteX2" fmla="*/ 315678 w 497989"/>
              <a:gd name="connsiteY2" fmla="*/ 0 h 364623"/>
              <a:gd name="connsiteX3" fmla="*/ 497989 w 497989"/>
              <a:gd name="connsiteY3" fmla="*/ 182312 h 364623"/>
              <a:gd name="connsiteX4" fmla="*/ 315678 w 497989"/>
              <a:gd name="connsiteY4" fmla="*/ 364623 h 364623"/>
              <a:gd name="connsiteX5" fmla="*/ 315678 w 497989"/>
              <a:gd name="connsiteY5" fmla="*/ 291698 h 364623"/>
              <a:gd name="connsiteX6" fmla="*/ 0 w 497989"/>
              <a:gd name="connsiteY6" fmla="*/ 291698 h 364623"/>
              <a:gd name="connsiteX7" fmla="*/ 0 w 497989"/>
              <a:gd name="connsiteY7" fmla="*/ 72925 h 36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989" h="364623">
                <a:moveTo>
                  <a:pt x="497989" y="291698"/>
                </a:moveTo>
                <a:lnTo>
                  <a:pt x="182311" y="291698"/>
                </a:lnTo>
                <a:lnTo>
                  <a:pt x="182311" y="364623"/>
                </a:lnTo>
                <a:lnTo>
                  <a:pt x="0" y="182311"/>
                </a:lnTo>
                <a:lnTo>
                  <a:pt x="182311" y="0"/>
                </a:lnTo>
                <a:lnTo>
                  <a:pt x="182311" y="72925"/>
                </a:lnTo>
                <a:lnTo>
                  <a:pt x="497989" y="72925"/>
                </a:lnTo>
                <a:lnTo>
                  <a:pt x="497989" y="291698"/>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Shape 27"/>
          <p:cNvSpPr/>
          <p:nvPr/>
        </p:nvSpPr>
        <p:spPr>
          <a:xfrm rot="18000000">
            <a:off x="5552574" y="4115109"/>
            <a:ext cx="702563" cy="514410"/>
          </a:xfrm>
          <a:custGeom>
            <a:avLst/>
            <a:gdLst>
              <a:gd name="connsiteX0" fmla="*/ 0 w 497989"/>
              <a:gd name="connsiteY0" fmla="*/ 72925 h 364623"/>
              <a:gd name="connsiteX1" fmla="*/ 315678 w 497989"/>
              <a:gd name="connsiteY1" fmla="*/ 72925 h 364623"/>
              <a:gd name="connsiteX2" fmla="*/ 315678 w 497989"/>
              <a:gd name="connsiteY2" fmla="*/ 0 h 364623"/>
              <a:gd name="connsiteX3" fmla="*/ 497989 w 497989"/>
              <a:gd name="connsiteY3" fmla="*/ 182312 h 364623"/>
              <a:gd name="connsiteX4" fmla="*/ 315678 w 497989"/>
              <a:gd name="connsiteY4" fmla="*/ 364623 h 364623"/>
              <a:gd name="connsiteX5" fmla="*/ 315678 w 497989"/>
              <a:gd name="connsiteY5" fmla="*/ 291698 h 364623"/>
              <a:gd name="connsiteX6" fmla="*/ 0 w 497989"/>
              <a:gd name="connsiteY6" fmla="*/ 291698 h 364623"/>
              <a:gd name="connsiteX7" fmla="*/ 0 w 497989"/>
              <a:gd name="connsiteY7" fmla="*/ 72925 h 36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989" h="364623">
                <a:moveTo>
                  <a:pt x="0" y="72925"/>
                </a:moveTo>
                <a:lnTo>
                  <a:pt x="315678" y="72925"/>
                </a:lnTo>
                <a:lnTo>
                  <a:pt x="315678" y="0"/>
                </a:lnTo>
                <a:lnTo>
                  <a:pt x="497989" y="182312"/>
                </a:lnTo>
                <a:lnTo>
                  <a:pt x="315678" y="364623"/>
                </a:lnTo>
                <a:lnTo>
                  <a:pt x="315678" y="291698"/>
                </a:lnTo>
                <a:lnTo>
                  <a:pt x="0" y="291698"/>
                </a:lnTo>
                <a:lnTo>
                  <a:pt x="0" y="72925"/>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6"/>
          <p:cNvGrpSpPr/>
          <p:nvPr/>
        </p:nvGrpSpPr>
        <p:grpSpPr>
          <a:xfrm>
            <a:off x="4634932" y="4969575"/>
            <a:ext cx="1171705" cy="1171705"/>
            <a:chOff x="4394509" y="4712151"/>
            <a:chExt cx="1111011" cy="1111011"/>
          </a:xfrm>
        </p:grpSpPr>
        <p:sp>
          <p:nvSpPr>
            <p:cNvPr id="34" name="Freeform: Shape 26"/>
            <p:cNvSpPr/>
            <p:nvPr/>
          </p:nvSpPr>
          <p:spPr>
            <a:xfrm>
              <a:off x="4394509" y="4712151"/>
              <a:ext cx="1111011" cy="1111011"/>
            </a:xfrm>
            <a:custGeom>
              <a:avLst/>
              <a:gdLst>
                <a:gd name="connsiteX0" fmla="*/ 0 w 830525"/>
                <a:gd name="connsiteY0" fmla="*/ 415263 h 830525"/>
                <a:gd name="connsiteX1" fmla="*/ 415263 w 830525"/>
                <a:gd name="connsiteY1" fmla="*/ 0 h 830525"/>
                <a:gd name="connsiteX2" fmla="*/ 830526 w 830525"/>
                <a:gd name="connsiteY2" fmla="*/ 415263 h 830525"/>
                <a:gd name="connsiteX3" fmla="*/ 415263 w 830525"/>
                <a:gd name="connsiteY3" fmla="*/ 830526 h 830525"/>
                <a:gd name="connsiteX4" fmla="*/ 0 w 830525"/>
                <a:gd name="connsiteY4" fmla="*/ 415263 h 83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25" h="830525">
                  <a:moveTo>
                    <a:pt x="0" y="415263"/>
                  </a:moveTo>
                  <a:cubicBezTo>
                    <a:pt x="0" y="185920"/>
                    <a:pt x="185920" y="0"/>
                    <a:pt x="415263" y="0"/>
                  </a:cubicBezTo>
                  <a:cubicBezTo>
                    <a:pt x="644606" y="0"/>
                    <a:pt x="830526" y="185920"/>
                    <a:pt x="830526" y="415263"/>
                  </a:cubicBezTo>
                  <a:cubicBezTo>
                    <a:pt x="830526" y="644606"/>
                    <a:pt x="644606" y="830526"/>
                    <a:pt x="415263" y="830526"/>
                  </a:cubicBezTo>
                  <a:cubicBezTo>
                    <a:pt x="185920" y="830526"/>
                    <a:pt x="0" y="644606"/>
                    <a:pt x="0" y="415263"/>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Shape 28"/>
            <p:cNvSpPr/>
            <p:nvPr/>
          </p:nvSpPr>
          <p:spPr bwMode="auto">
            <a:xfrm>
              <a:off x="4686975" y="5022929"/>
              <a:ext cx="526083" cy="48945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
          <p:cNvGrpSpPr/>
          <p:nvPr/>
        </p:nvGrpSpPr>
        <p:grpSpPr>
          <a:xfrm>
            <a:off x="7415486" y="4969575"/>
            <a:ext cx="1171705" cy="1171705"/>
            <a:chOff x="7031030" y="4712151"/>
            <a:chExt cx="1111011" cy="1111011"/>
          </a:xfrm>
        </p:grpSpPr>
        <p:sp>
          <p:nvSpPr>
            <p:cNvPr id="29" name="Freeform: Shape 24"/>
            <p:cNvSpPr/>
            <p:nvPr/>
          </p:nvSpPr>
          <p:spPr>
            <a:xfrm>
              <a:off x="7031030" y="4712151"/>
              <a:ext cx="1111011" cy="1111011"/>
            </a:xfrm>
            <a:custGeom>
              <a:avLst/>
              <a:gdLst>
                <a:gd name="connsiteX0" fmla="*/ 0 w 830525"/>
                <a:gd name="connsiteY0" fmla="*/ 415263 h 830525"/>
                <a:gd name="connsiteX1" fmla="*/ 415263 w 830525"/>
                <a:gd name="connsiteY1" fmla="*/ 0 h 830525"/>
                <a:gd name="connsiteX2" fmla="*/ 830526 w 830525"/>
                <a:gd name="connsiteY2" fmla="*/ 415263 h 830525"/>
                <a:gd name="connsiteX3" fmla="*/ 415263 w 830525"/>
                <a:gd name="connsiteY3" fmla="*/ 830526 h 830525"/>
                <a:gd name="connsiteX4" fmla="*/ 0 w 830525"/>
                <a:gd name="connsiteY4" fmla="*/ 415263 h 83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25" h="830525">
                  <a:moveTo>
                    <a:pt x="0" y="415263"/>
                  </a:moveTo>
                  <a:cubicBezTo>
                    <a:pt x="0" y="185920"/>
                    <a:pt x="185920" y="0"/>
                    <a:pt x="415263" y="0"/>
                  </a:cubicBezTo>
                  <a:cubicBezTo>
                    <a:pt x="644606" y="0"/>
                    <a:pt x="830526" y="185920"/>
                    <a:pt x="830526" y="415263"/>
                  </a:cubicBezTo>
                  <a:cubicBezTo>
                    <a:pt x="830526" y="644606"/>
                    <a:pt x="644606" y="830526"/>
                    <a:pt x="415263" y="830526"/>
                  </a:cubicBezTo>
                  <a:cubicBezTo>
                    <a:pt x="185920" y="830526"/>
                    <a:pt x="0" y="644606"/>
                    <a:pt x="0" y="415263"/>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Group 29"/>
            <p:cNvGrpSpPr/>
            <p:nvPr/>
          </p:nvGrpSpPr>
          <p:grpSpPr>
            <a:xfrm>
              <a:off x="7342385" y="4977969"/>
              <a:ext cx="488267" cy="579343"/>
              <a:chOff x="4394201" y="3717926"/>
              <a:chExt cx="306388" cy="363538"/>
            </a:xfrm>
            <a:solidFill>
              <a:schemeClr val="bg1"/>
            </a:solidFill>
          </p:grpSpPr>
          <p:sp>
            <p:nvSpPr>
              <p:cNvPr id="31" name="Freeform: Shape 30"/>
              <p:cNvSpPr/>
              <p:nvPr/>
            </p:nvSpPr>
            <p:spPr bwMode="auto">
              <a:xfrm>
                <a:off x="4500563" y="3883026"/>
                <a:ext cx="88900" cy="90488"/>
              </a:xfrm>
              <a:custGeom>
                <a:avLst/>
                <a:gdLst/>
                <a:ahLst/>
                <a:cxnLst>
                  <a:cxn ang="0">
                    <a:pos x="35" y="34"/>
                  </a:cxn>
                  <a:cxn ang="0">
                    <a:pos x="35" y="7"/>
                  </a:cxn>
                  <a:cxn ang="0">
                    <a:pos x="8" y="8"/>
                  </a:cxn>
                  <a:cxn ang="0">
                    <a:pos x="8" y="35"/>
                  </a:cxn>
                  <a:cxn ang="0">
                    <a:pos x="35" y="34"/>
                  </a:cxn>
                  <a:cxn ang="0">
                    <a:pos x="22" y="23"/>
                  </a:cxn>
                  <a:cxn ang="0">
                    <a:pos x="14" y="23"/>
                  </a:cxn>
                  <a:cxn ang="0">
                    <a:pos x="14" y="16"/>
                  </a:cxn>
                  <a:cxn ang="0">
                    <a:pos x="12" y="14"/>
                  </a:cxn>
                  <a:cxn ang="0">
                    <a:pos x="14" y="12"/>
                  </a:cxn>
                  <a:cxn ang="0">
                    <a:pos x="16" y="14"/>
                  </a:cxn>
                  <a:cxn ang="0">
                    <a:pos x="19" y="11"/>
                  </a:cxn>
                  <a:cxn ang="0">
                    <a:pos x="21" y="14"/>
                  </a:cxn>
                  <a:cxn ang="0">
                    <a:pos x="18" y="16"/>
                  </a:cxn>
                  <a:cxn ang="0">
                    <a:pos x="17" y="19"/>
                  </a:cxn>
                  <a:cxn ang="0">
                    <a:pos x="21" y="19"/>
                  </a:cxn>
                  <a:cxn ang="0">
                    <a:pos x="28" y="19"/>
                  </a:cxn>
                  <a:cxn ang="0">
                    <a:pos x="29" y="26"/>
                  </a:cxn>
                  <a:cxn ang="0">
                    <a:pos x="31" y="28"/>
                  </a:cxn>
                  <a:cxn ang="0">
                    <a:pos x="29" y="30"/>
                  </a:cxn>
                  <a:cxn ang="0">
                    <a:pos x="27" y="28"/>
                  </a:cxn>
                  <a:cxn ang="0">
                    <a:pos x="22" y="31"/>
                  </a:cxn>
                  <a:cxn ang="0">
                    <a:pos x="21" y="28"/>
                  </a:cxn>
                  <a:cxn ang="0">
                    <a:pos x="25" y="26"/>
                  </a:cxn>
                  <a:cxn ang="0">
                    <a:pos x="26" y="22"/>
                  </a:cxn>
                  <a:cxn ang="0">
                    <a:pos x="22" y="23"/>
                  </a:cxn>
                </a:cxnLst>
                <a:rect l="0" t="0" r="r" b="b"/>
                <a:pathLst>
                  <a:path w="42" h="42">
                    <a:moveTo>
                      <a:pt x="35" y="34"/>
                    </a:moveTo>
                    <a:cubicBezTo>
                      <a:pt x="42" y="27"/>
                      <a:pt x="42" y="15"/>
                      <a:pt x="35" y="7"/>
                    </a:cubicBezTo>
                    <a:cubicBezTo>
                      <a:pt x="27" y="0"/>
                      <a:pt x="15" y="0"/>
                      <a:pt x="8" y="8"/>
                    </a:cubicBezTo>
                    <a:cubicBezTo>
                      <a:pt x="0" y="15"/>
                      <a:pt x="0" y="28"/>
                      <a:pt x="8" y="35"/>
                    </a:cubicBezTo>
                    <a:cubicBezTo>
                      <a:pt x="15" y="42"/>
                      <a:pt x="28" y="42"/>
                      <a:pt x="35" y="34"/>
                    </a:cubicBezTo>
                    <a:close/>
                    <a:moveTo>
                      <a:pt x="22" y="23"/>
                    </a:moveTo>
                    <a:cubicBezTo>
                      <a:pt x="19" y="24"/>
                      <a:pt x="16" y="25"/>
                      <a:pt x="14" y="23"/>
                    </a:cubicBezTo>
                    <a:cubicBezTo>
                      <a:pt x="12" y="21"/>
                      <a:pt x="12" y="18"/>
                      <a:pt x="14" y="16"/>
                    </a:cubicBezTo>
                    <a:cubicBezTo>
                      <a:pt x="12" y="14"/>
                      <a:pt x="12" y="14"/>
                      <a:pt x="12" y="14"/>
                    </a:cubicBezTo>
                    <a:cubicBezTo>
                      <a:pt x="14" y="12"/>
                      <a:pt x="14" y="12"/>
                      <a:pt x="14" y="12"/>
                    </a:cubicBezTo>
                    <a:cubicBezTo>
                      <a:pt x="16" y="14"/>
                      <a:pt x="16" y="14"/>
                      <a:pt x="16" y="14"/>
                    </a:cubicBezTo>
                    <a:cubicBezTo>
                      <a:pt x="17" y="12"/>
                      <a:pt x="18" y="12"/>
                      <a:pt x="19" y="11"/>
                    </a:cubicBezTo>
                    <a:cubicBezTo>
                      <a:pt x="21" y="14"/>
                      <a:pt x="21" y="14"/>
                      <a:pt x="21" y="14"/>
                    </a:cubicBezTo>
                    <a:cubicBezTo>
                      <a:pt x="20" y="14"/>
                      <a:pt x="19" y="15"/>
                      <a:pt x="18" y="16"/>
                    </a:cubicBezTo>
                    <a:cubicBezTo>
                      <a:pt x="16" y="18"/>
                      <a:pt x="16" y="19"/>
                      <a:pt x="17" y="19"/>
                    </a:cubicBezTo>
                    <a:cubicBezTo>
                      <a:pt x="18" y="20"/>
                      <a:pt x="19" y="20"/>
                      <a:pt x="21" y="19"/>
                    </a:cubicBezTo>
                    <a:cubicBezTo>
                      <a:pt x="24" y="17"/>
                      <a:pt x="26" y="17"/>
                      <a:pt x="28" y="19"/>
                    </a:cubicBezTo>
                    <a:cubicBezTo>
                      <a:pt x="30" y="21"/>
                      <a:pt x="30" y="24"/>
                      <a:pt x="29" y="26"/>
                    </a:cubicBezTo>
                    <a:cubicBezTo>
                      <a:pt x="31" y="28"/>
                      <a:pt x="31" y="28"/>
                      <a:pt x="31" y="28"/>
                    </a:cubicBezTo>
                    <a:cubicBezTo>
                      <a:pt x="29" y="30"/>
                      <a:pt x="29" y="30"/>
                      <a:pt x="29" y="30"/>
                    </a:cubicBezTo>
                    <a:cubicBezTo>
                      <a:pt x="27" y="28"/>
                      <a:pt x="27" y="28"/>
                      <a:pt x="27" y="28"/>
                    </a:cubicBezTo>
                    <a:cubicBezTo>
                      <a:pt x="25" y="30"/>
                      <a:pt x="24" y="31"/>
                      <a:pt x="22" y="31"/>
                    </a:cubicBezTo>
                    <a:cubicBezTo>
                      <a:pt x="21" y="28"/>
                      <a:pt x="21" y="28"/>
                      <a:pt x="21" y="28"/>
                    </a:cubicBezTo>
                    <a:cubicBezTo>
                      <a:pt x="22" y="28"/>
                      <a:pt x="24" y="27"/>
                      <a:pt x="25" y="26"/>
                    </a:cubicBezTo>
                    <a:cubicBezTo>
                      <a:pt x="26" y="24"/>
                      <a:pt x="26" y="23"/>
                      <a:pt x="26" y="22"/>
                    </a:cubicBezTo>
                    <a:cubicBezTo>
                      <a:pt x="25" y="22"/>
                      <a:pt x="24" y="22"/>
                      <a:pt x="22" y="23"/>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Shape 31"/>
              <p:cNvSpPr/>
              <p:nvPr/>
            </p:nvSpPr>
            <p:spPr bwMode="auto">
              <a:xfrm>
                <a:off x="4394201" y="3776664"/>
                <a:ext cx="304800" cy="304800"/>
              </a:xfrm>
              <a:custGeom>
                <a:avLst/>
                <a:gdLst/>
                <a:ahLst/>
                <a:cxnLst>
                  <a:cxn ang="0">
                    <a:pos x="55" y="143"/>
                  </a:cxn>
                  <a:cxn ang="0">
                    <a:pos x="143" y="53"/>
                  </a:cxn>
                  <a:cxn ang="0">
                    <a:pos x="88" y="0"/>
                  </a:cxn>
                  <a:cxn ang="0">
                    <a:pos x="0" y="90"/>
                  </a:cxn>
                  <a:cxn ang="0">
                    <a:pos x="55" y="143"/>
                  </a:cxn>
                  <a:cxn ang="0">
                    <a:pos x="88" y="17"/>
                  </a:cxn>
                  <a:cxn ang="0">
                    <a:pos x="126" y="53"/>
                  </a:cxn>
                  <a:cxn ang="0">
                    <a:pos x="97" y="83"/>
                  </a:cxn>
                  <a:cxn ang="0">
                    <a:pos x="91" y="51"/>
                  </a:cxn>
                  <a:cxn ang="0">
                    <a:pos x="61" y="46"/>
                  </a:cxn>
                  <a:cxn ang="0">
                    <a:pos x="88" y="17"/>
                  </a:cxn>
                  <a:cxn ang="0">
                    <a:pos x="88" y="54"/>
                  </a:cxn>
                  <a:cxn ang="0">
                    <a:pos x="88" y="88"/>
                  </a:cxn>
                  <a:cxn ang="0">
                    <a:pos x="55" y="89"/>
                  </a:cxn>
                  <a:cxn ang="0">
                    <a:pos x="55" y="55"/>
                  </a:cxn>
                  <a:cxn ang="0">
                    <a:pos x="88" y="54"/>
                  </a:cxn>
                  <a:cxn ang="0">
                    <a:pos x="18" y="90"/>
                  </a:cxn>
                  <a:cxn ang="0">
                    <a:pos x="45" y="62"/>
                  </a:cxn>
                  <a:cxn ang="0">
                    <a:pos x="51" y="92"/>
                  </a:cxn>
                  <a:cxn ang="0">
                    <a:pos x="83" y="97"/>
                  </a:cxn>
                  <a:cxn ang="0">
                    <a:pos x="55" y="126"/>
                  </a:cxn>
                  <a:cxn ang="0">
                    <a:pos x="18" y="90"/>
                  </a:cxn>
                </a:cxnLst>
                <a:rect l="0" t="0" r="r" b="b"/>
                <a:pathLst>
                  <a:path w="143" h="143">
                    <a:moveTo>
                      <a:pt x="55" y="143"/>
                    </a:moveTo>
                    <a:cubicBezTo>
                      <a:pt x="143" y="53"/>
                      <a:pt x="143" y="53"/>
                      <a:pt x="143" y="53"/>
                    </a:cubicBezTo>
                    <a:cubicBezTo>
                      <a:pt x="88" y="0"/>
                      <a:pt x="88" y="0"/>
                      <a:pt x="88" y="0"/>
                    </a:cubicBezTo>
                    <a:cubicBezTo>
                      <a:pt x="0" y="90"/>
                      <a:pt x="0" y="90"/>
                      <a:pt x="0" y="90"/>
                    </a:cubicBezTo>
                    <a:lnTo>
                      <a:pt x="55" y="143"/>
                    </a:lnTo>
                    <a:close/>
                    <a:moveTo>
                      <a:pt x="88" y="17"/>
                    </a:moveTo>
                    <a:cubicBezTo>
                      <a:pt x="126" y="53"/>
                      <a:pt x="126" y="53"/>
                      <a:pt x="126" y="53"/>
                    </a:cubicBezTo>
                    <a:cubicBezTo>
                      <a:pt x="97" y="83"/>
                      <a:pt x="97" y="83"/>
                      <a:pt x="97" y="83"/>
                    </a:cubicBezTo>
                    <a:cubicBezTo>
                      <a:pt x="102" y="72"/>
                      <a:pt x="100" y="59"/>
                      <a:pt x="91" y="51"/>
                    </a:cubicBezTo>
                    <a:cubicBezTo>
                      <a:pt x="83" y="43"/>
                      <a:pt x="71" y="41"/>
                      <a:pt x="61" y="46"/>
                    </a:cubicBezTo>
                    <a:lnTo>
                      <a:pt x="88" y="17"/>
                    </a:lnTo>
                    <a:close/>
                    <a:moveTo>
                      <a:pt x="88" y="54"/>
                    </a:moveTo>
                    <a:cubicBezTo>
                      <a:pt x="97" y="63"/>
                      <a:pt x="97" y="78"/>
                      <a:pt x="88" y="88"/>
                    </a:cubicBezTo>
                    <a:cubicBezTo>
                      <a:pt x="79" y="97"/>
                      <a:pt x="64" y="98"/>
                      <a:pt x="55" y="89"/>
                    </a:cubicBezTo>
                    <a:cubicBezTo>
                      <a:pt x="45" y="80"/>
                      <a:pt x="45" y="65"/>
                      <a:pt x="55" y="55"/>
                    </a:cubicBezTo>
                    <a:cubicBezTo>
                      <a:pt x="64" y="46"/>
                      <a:pt x="79" y="45"/>
                      <a:pt x="88" y="54"/>
                    </a:cubicBezTo>
                    <a:close/>
                    <a:moveTo>
                      <a:pt x="18" y="90"/>
                    </a:moveTo>
                    <a:cubicBezTo>
                      <a:pt x="45" y="62"/>
                      <a:pt x="45" y="62"/>
                      <a:pt x="45" y="62"/>
                    </a:cubicBezTo>
                    <a:cubicBezTo>
                      <a:pt x="41" y="72"/>
                      <a:pt x="43" y="84"/>
                      <a:pt x="51" y="92"/>
                    </a:cubicBezTo>
                    <a:cubicBezTo>
                      <a:pt x="60" y="100"/>
                      <a:pt x="73" y="102"/>
                      <a:pt x="83" y="97"/>
                    </a:cubicBezTo>
                    <a:cubicBezTo>
                      <a:pt x="55" y="126"/>
                      <a:pt x="55" y="126"/>
                      <a:pt x="55" y="126"/>
                    </a:cubicBezTo>
                    <a:lnTo>
                      <a:pt x="18" y="90"/>
                    </a:ln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Shape 34"/>
              <p:cNvSpPr/>
              <p:nvPr/>
            </p:nvSpPr>
            <p:spPr bwMode="auto">
              <a:xfrm>
                <a:off x="4397376" y="3717926"/>
                <a:ext cx="303213" cy="209550"/>
              </a:xfrm>
              <a:custGeom>
                <a:avLst/>
                <a:gdLst/>
                <a:ahLst/>
                <a:cxnLst>
                  <a:cxn ang="0">
                    <a:pos x="0" y="120"/>
                  </a:cxn>
                  <a:cxn ang="0">
                    <a:pos x="13" y="132"/>
                  </a:cxn>
                  <a:cxn ang="0">
                    <a:pos x="20" y="124"/>
                  </a:cxn>
                  <a:cxn ang="0">
                    <a:pos x="16" y="120"/>
                  </a:cxn>
                  <a:cxn ang="0">
                    <a:pos x="117" y="16"/>
                  </a:cxn>
                  <a:cxn ang="0">
                    <a:pos x="174" y="71"/>
                  </a:cxn>
                  <a:cxn ang="0">
                    <a:pos x="167" y="79"/>
                  </a:cxn>
                  <a:cxn ang="0">
                    <a:pos x="175" y="87"/>
                  </a:cxn>
                  <a:cxn ang="0">
                    <a:pos x="191" y="71"/>
                  </a:cxn>
                  <a:cxn ang="0">
                    <a:pos x="117" y="0"/>
                  </a:cxn>
                  <a:cxn ang="0">
                    <a:pos x="0" y="120"/>
                  </a:cxn>
                </a:cxnLst>
                <a:rect l="0" t="0" r="r" b="b"/>
                <a:pathLst>
                  <a:path w="191" h="132">
                    <a:moveTo>
                      <a:pt x="0" y="120"/>
                    </a:moveTo>
                    <a:lnTo>
                      <a:pt x="13" y="132"/>
                    </a:lnTo>
                    <a:lnTo>
                      <a:pt x="20" y="124"/>
                    </a:lnTo>
                    <a:lnTo>
                      <a:pt x="16" y="120"/>
                    </a:lnTo>
                    <a:lnTo>
                      <a:pt x="117" y="16"/>
                    </a:lnTo>
                    <a:lnTo>
                      <a:pt x="174" y="71"/>
                    </a:lnTo>
                    <a:lnTo>
                      <a:pt x="167" y="79"/>
                    </a:lnTo>
                    <a:lnTo>
                      <a:pt x="175" y="87"/>
                    </a:lnTo>
                    <a:lnTo>
                      <a:pt x="191" y="71"/>
                    </a:lnTo>
                    <a:lnTo>
                      <a:pt x="117" y="0"/>
                    </a:lnTo>
                    <a:lnTo>
                      <a:pt x="0" y="120"/>
                    </a:ln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 name="Group 2"/>
          <p:cNvGrpSpPr/>
          <p:nvPr/>
        </p:nvGrpSpPr>
        <p:grpSpPr>
          <a:xfrm>
            <a:off x="6025208" y="2561545"/>
            <a:ext cx="1171705" cy="1171705"/>
            <a:chOff x="5712769" y="2428857"/>
            <a:chExt cx="1111011" cy="1111011"/>
          </a:xfrm>
        </p:grpSpPr>
        <p:sp>
          <p:nvSpPr>
            <p:cNvPr id="19" name="Freeform: Shape 22"/>
            <p:cNvSpPr/>
            <p:nvPr/>
          </p:nvSpPr>
          <p:spPr>
            <a:xfrm>
              <a:off x="5712769" y="2428857"/>
              <a:ext cx="1111011" cy="1111011"/>
            </a:xfrm>
            <a:custGeom>
              <a:avLst/>
              <a:gdLst>
                <a:gd name="connsiteX0" fmla="*/ 0 w 830525"/>
                <a:gd name="connsiteY0" fmla="*/ 415263 h 830525"/>
                <a:gd name="connsiteX1" fmla="*/ 415263 w 830525"/>
                <a:gd name="connsiteY1" fmla="*/ 0 h 830525"/>
                <a:gd name="connsiteX2" fmla="*/ 830526 w 830525"/>
                <a:gd name="connsiteY2" fmla="*/ 415263 h 830525"/>
                <a:gd name="connsiteX3" fmla="*/ 415263 w 830525"/>
                <a:gd name="connsiteY3" fmla="*/ 830526 h 830525"/>
                <a:gd name="connsiteX4" fmla="*/ 0 w 830525"/>
                <a:gd name="connsiteY4" fmla="*/ 415263 h 83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25" h="830525">
                  <a:moveTo>
                    <a:pt x="0" y="415263"/>
                  </a:moveTo>
                  <a:cubicBezTo>
                    <a:pt x="0" y="185920"/>
                    <a:pt x="185920" y="0"/>
                    <a:pt x="415263" y="0"/>
                  </a:cubicBezTo>
                  <a:cubicBezTo>
                    <a:pt x="644606" y="0"/>
                    <a:pt x="830526" y="185920"/>
                    <a:pt x="830526" y="415263"/>
                  </a:cubicBezTo>
                  <a:cubicBezTo>
                    <a:pt x="830526" y="644606"/>
                    <a:pt x="644606" y="830526"/>
                    <a:pt x="415263" y="830526"/>
                  </a:cubicBezTo>
                  <a:cubicBezTo>
                    <a:pt x="185920" y="830526"/>
                    <a:pt x="0" y="644606"/>
                    <a:pt x="0" y="415263"/>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0" name="Group 37"/>
            <p:cNvGrpSpPr/>
            <p:nvPr/>
          </p:nvGrpSpPr>
          <p:grpSpPr>
            <a:xfrm>
              <a:off x="5988831" y="2716950"/>
              <a:ext cx="558773" cy="534793"/>
              <a:chOff x="3876675" y="1376363"/>
              <a:chExt cx="369888" cy="354012"/>
            </a:xfrm>
            <a:solidFill>
              <a:schemeClr val="bg1"/>
            </a:solidFill>
          </p:grpSpPr>
          <p:sp>
            <p:nvSpPr>
              <p:cNvPr id="21" name="Freeform: Shape 47"/>
              <p:cNvSpPr/>
              <p:nvPr/>
            </p:nvSpPr>
            <p:spPr bwMode="auto">
              <a:xfrm>
                <a:off x="4154488" y="1401763"/>
                <a:ext cx="63500" cy="87313"/>
              </a:xfrm>
              <a:custGeom>
                <a:avLst/>
                <a:gdLst/>
                <a:ahLst/>
                <a:cxnLst>
                  <a:cxn ang="0">
                    <a:pos x="1" y="2"/>
                  </a:cxn>
                  <a:cxn ang="0">
                    <a:pos x="2" y="8"/>
                  </a:cxn>
                  <a:cxn ang="0">
                    <a:pos x="18" y="24"/>
                  </a:cxn>
                  <a:cxn ang="0">
                    <a:pos x="27" y="46"/>
                  </a:cxn>
                  <a:cxn ang="0">
                    <a:pos x="30" y="49"/>
                  </a:cxn>
                  <a:cxn ang="0">
                    <a:pos x="31" y="49"/>
                  </a:cxn>
                  <a:cxn ang="0">
                    <a:pos x="35" y="44"/>
                  </a:cxn>
                  <a:cxn ang="0">
                    <a:pos x="24" y="19"/>
                  </a:cxn>
                  <a:cxn ang="0">
                    <a:pos x="7" y="1"/>
                  </a:cxn>
                  <a:cxn ang="0">
                    <a:pos x="1" y="2"/>
                  </a:cxn>
                </a:cxnLst>
                <a:rect l="0" t="0" r="r" b="b"/>
                <a:pathLst>
                  <a:path w="35" h="49">
                    <a:moveTo>
                      <a:pt x="1" y="2"/>
                    </a:moveTo>
                    <a:cubicBezTo>
                      <a:pt x="0" y="4"/>
                      <a:pt x="0" y="7"/>
                      <a:pt x="2" y="8"/>
                    </a:cubicBezTo>
                    <a:cubicBezTo>
                      <a:pt x="8" y="12"/>
                      <a:pt x="13" y="17"/>
                      <a:pt x="18" y="24"/>
                    </a:cubicBezTo>
                    <a:cubicBezTo>
                      <a:pt x="22" y="31"/>
                      <a:pt x="25" y="39"/>
                      <a:pt x="27" y="46"/>
                    </a:cubicBezTo>
                    <a:cubicBezTo>
                      <a:pt x="27" y="47"/>
                      <a:pt x="28" y="49"/>
                      <a:pt x="30" y="49"/>
                    </a:cubicBezTo>
                    <a:cubicBezTo>
                      <a:pt x="30" y="49"/>
                      <a:pt x="31" y="49"/>
                      <a:pt x="31" y="49"/>
                    </a:cubicBezTo>
                    <a:cubicBezTo>
                      <a:pt x="33" y="49"/>
                      <a:pt x="35" y="47"/>
                      <a:pt x="35" y="44"/>
                    </a:cubicBezTo>
                    <a:cubicBezTo>
                      <a:pt x="33" y="36"/>
                      <a:pt x="30" y="27"/>
                      <a:pt x="24" y="19"/>
                    </a:cubicBezTo>
                    <a:cubicBezTo>
                      <a:pt x="19" y="12"/>
                      <a:pt x="13" y="6"/>
                      <a:pt x="7" y="1"/>
                    </a:cubicBezTo>
                    <a:cubicBezTo>
                      <a:pt x="5" y="0"/>
                      <a:pt x="2" y="1"/>
                      <a:pt x="1" y="2"/>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Shape 50"/>
              <p:cNvSpPr/>
              <p:nvPr/>
            </p:nvSpPr>
            <p:spPr bwMode="auto">
              <a:xfrm>
                <a:off x="4168775" y="1376363"/>
                <a:ext cx="77788" cy="112713"/>
              </a:xfrm>
              <a:custGeom>
                <a:avLst/>
                <a:gdLst/>
                <a:ahLst/>
                <a:cxnLst>
                  <a:cxn ang="0">
                    <a:pos x="7" y="1"/>
                  </a:cxn>
                  <a:cxn ang="0">
                    <a:pos x="1" y="2"/>
                  </a:cxn>
                  <a:cxn ang="0">
                    <a:pos x="2" y="8"/>
                  </a:cxn>
                  <a:cxn ang="0">
                    <a:pos x="22" y="29"/>
                  </a:cxn>
                  <a:cxn ang="0">
                    <a:pos x="35" y="59"/>
                  </a:cxn>
                  <a:cxn ang="0">
                    <a:pos x="38" y="62"/>
                  </a:cxn>
                  <a:cxn ang="0">
                    <a:pos x="40" y="62"/>
                  </a:cxn>
                  <a:cxn ang="0">
                    <a:pos x="43" y="58"/>
                  </a:cxn>
                  <a:cxn ang="0">
                    <a:pos x="29" y="25"/>
                  </a:cxn>
                  <a:cxn ang="0">
                    <a:pos x="7" y="1"/>
                  </a:cxn>
                </a:cxnLst>
                <a:rect l="0" t="0" r="r" b="b"/>
                <a:pathLst>
                  <a:path w="44" h="63">
                    <a:moveTo>
                      <a:pt x="7" y="1"/>
                    </a:moveTo>
                    <a:cubicBezTo>
                      <a:pt x="5" y="0"/>
                      <a:pt x="2" y="0"/>
                      <a:pt x="1" y="2"/>
                    </a:cubicBezTo>
                    <a:cubicBezTo>
                      <a:pt x="0" y="4"/>
                      <a:pt x="0" y="6"/>
                      <a:pt x="2" y="8"/>
                    </a:cubicBezTo>
                    <a:cubicBezTo>
                      <a:pt x="9" y="13"/>
                      <a:pt x="16" y="21"/>
                      <a:pt x="22" y="29"/>
                    </a:cubicBezTo>
                    <a:cubicBezTo>
                      <a:pt x="29" y="39"/>
                      <a:pt x="33" y="49"/>
                      <a:pt x="35" y="59"/>
                    </a:cubicBezTo>
                    <a:cubicBezTo>
                      <a:pt x="36" y="61"/>
                      <a:pt x="37" y="62"/>
                      <a:pt x="38" y="62"/>
                    </a:cubicBezTo>
                    <a:cubicBezTo>
                      <a:pt x="39" y="63"/>
                      <a:pt x="39" y="63"/>
                      <a:pt x="40" y="62"/>
                    </a:cubicBezTo>
                    <a:cubicBezTo>
                      <a:pt x="42" y="62"/>
                      <a:pt x="44" y="60"/>
                      <a:pt x="43" y="58"/>
                    </a:cubicBezTo>
                    <a:cubicBezTo>
                      <a:pt x="41" y="47"/>
                      <a:pt x="36" y="35"/>
                      <a:pt x="29" y="25"/>
                    </a:cubicBezTo>
                    <a:cubicBezTo>
                      <a:pt x="23" y="15"/>
                      <a:pt x="15" y="7"/>
                      <a:pt x="7" y="1"/>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Shape 53"/>
              <p:cNvSpPr/>
              <p:nvPr/>
            </p:nvSpPr>
            <p:spPr bwMode="auto">
              <a:xfrm>
                <a:off x="4141788" y="1425575"/>
                <a:ext cx="46038" cy="65088"/>
              </a:xfrm>
              <a:custGeom>
                <a:avLst/>
                <a:gdLst/>
                <a:ahLst/>
                <a:cxnLst>
                  <a:cxn ang="0">
                    <a:pos x="1" y="3"/>
                  </a:cxn>
                  <a:cxn ang="0">
                    <a:pos x="3" y="9"/>
                  </a:cxn>
                  <a:cxn ang="0">
                    <a:pos x="13" y="18"/>
                  </a:cxn>
                  <a:cxn ang="0">
                    <a:pos x="18" y="32"/>
                  </a:cxn>
                  <a:cxn ang="0">
                    <a:pos x="21" y="36"/>
                  </a:cxn>
                  <a:cxn ang="0">
                    <a:pos x="22" y="36"/>
                  </a:cxn>
                  <a:cxn ang="0">
                    <a:pos x="26" y="31"/>
                  </a:cxn>
                  <a:cxn ang="0">
                    <a:pos x="20" y="14"/>
                  </a:cxn>
                  <a:cxn ang="0">
                    <a:pos x="7" y="1"/>
                  </a:cxn>
                  <a:cxn ang="0">
                    <a:pos x="1" y="3"/>
                  </a:cxn>
                </a:cxnLst>
                <a:rect l="0" t="0" r="r" b="b"/>
                <a:pathLst>
                  <a:path w="26" h="36">
                    <a:moveTo>
                      <a:pt x="1" y="3"/>
                    </a:moveTo>
                    <a:cubicBezTo>
                      <a:pt x="0" y="5"/>
                      <a:pt x="1" y="7"/>
                      <a:pt x="3" y="9"/>
                    </a:cubicBezTo>
                    <a:cubicBezTo>
                      <a:pt x="7" y="10"/>
                      <a:pt x="10" y="14"/>
                      <a:pt x="13" y="18"/>
                    </a:cubicBezTo>
                    <a:cubicBezTo>
                      <a:pt x="16" y="23"/>
                      <a:pt x="18" y="28"/>
                      <a:pt x="18" y="32"/>
                    </a:cubicBezTo>
                    <a:cubicBezTo>
                      <a:pt x="18" y="34"/>
                      <a:pt x="20" y="35"/>
                      <a:pt x="21" y="36"/>
                    </a:cubicBezTo>
                    <a:cubicBezTo>
                      <a:pt x="22" y="36"/>
                      <a:pt x="22" y="36"/>
                      <a:pt x="22" y="36"/>
                    </a:cubicBezTo>
                    <a:cubicBezTo>
                      <a:pt x="25" y="36"/>
                      <a:pt x="26" y="34"/>
                      <a:pt x="26" y="31"/>
                    </a:cubicBezTo>
                    <a:cubicBezTo>
                      <a:pt x="26" y="26"/>
                      <a:pt x="23" y="19"/>
                      <a:pt x="20" y="14"/>
                    </a:cubicBezTo>
                    <a:cubicBezTo>
                      <a:pt x="16" y="8"/>
                      <a:pt x="11" y="4"/>
                      <a:pt x="7" y="1"/>
                    </a:cubicBezTo>
                    <a:cubicBezTo>
                      <a:pt x="5" y="0"/>
                      <a:pt x="2" y="1"/>
                      <a:pt x="1" y="3"/>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Shape 54"/>
              <p:cNvSpPr/>
              <p:nvPr/>
            </p:nvSpPr>
            <p:spPr bwMode="auto">
              <a:xfrm>
                <a:off x="3957638" y="1430338"/>
                <a:ext cx="201613" cy="184150"/>
              </a:xfrm>
              <a:custGeom>
                <a:avLst/>
                <a:gdLst/>
                <a:ahLst/>
                <a:cxnLst>
                  <a:cxn ang="0">
                    <a:pos x="56" y="1"/>
                  </a:cxn>
                  <a:cxn ang="0">
                    <a:pos x="49" y="11"/>
                  </a:cxn>
                  <a:cxn ang="0">
                    <a:pos x="8" y="65"/>
                  </a:cxn>
                  <a:cxn ang="0">
                    <a:pos x="1" y="73"/>
                  </a:cxn>
                  <a:cxn ang="0">
                    <a:pos x="1" y="78"/>
                  </a:cxn>
                  <a:cxn ang="0">
                    <a:pos x="8" y="87"/>
                  </a:cxn>
                  <a:cxn ang="0">
                    <a:pos x="11" y="92"/>
                  </a:cxn>
                  <a:cxn ang="0">
                    <a:pos x="18" y="102"/>
                  </a:cxn>
                  <a:cxn ang="0">
                    <a:pos x="22" y="104"/>
                  </a:cxn>
                  <a:cxn ang="0">
                    <a:pos x="33" y="102"/>
                  </a:cxn>
                  <a:cxn ang="0">
                    <a:pos x="100" y="87"/>
                  </a:cxn>
                  <a:cxn ang="0">
                    <a:pos x="111" y="84"/>
                  </a:cxn>
                  <a:cxn ang="0">
                    <a:pos x="113" y="80"/>
                  </a:cxn>
                  <a:cxn ang="0">
                    <a:pos x="106" y="69"/>
                  </a:cxn>
                  <a:cxn ang="0">
                    <a:pos x="67" y="11"/>
                  </a:cxn>
                  <a:cxn ang="0">
                    <a:pos x="60" y="1"/>
                  </a:cxn>
                  <a:cxn ang="0">
                    <a:pos x="56" y="1"/>
                  </a:cxn>
                  <a:cxn ang="0">
                    <a:pos x="91" y="66"/>
                  </a:cxn>
                  <a:cxn ang="0">
                    <a:pos x="95" y="72"/>
                  </a:cxn>
                  <a:cxn ang="0">
                    <a:pos x="93" y="74"/>
                  </a:cxn>
                  <a:cxn ang="0">
                    <a:pos x="82" y="78"/>
                  </a:cxn>
                  <a:cxn ang="0">
                    <a:pos x="35" y="91"/>
                  </a:cxn>
                  <a:cxn ang="0">
                    <a:pos x="24" y="94"/>
                  </a:cxn>
                  <a:cxn ang="0">
                    <a:pos x="23" y="94"/>
                  </a:cxn>
                  <a:cxn ang="0">
                    <a:pos x="33" y="88"/>
                  </a:cxn>
                  <a:cxn ang="0">
                    <a:pos x="74" y="65"/>
                  </a:cxn>
                  <a:cxn ang="0">
                    <a:pos x="84" y="60"/>
                  </a:cxn>
                  <a:cxn ang="0">
                    <a:pos x="87" y="60"/>
                  </a:cxn>
                  <a:cxn ang="0">
                    <a:pos x="91" y="66"/>
                  </a:cxn>
                </a:cxnLst>
                <a:rect l="0" t="0" r="r" b="b"/>
                <a:pathLst>
                  <a:path w="114" h="104">
                    <a:moveTo>
                      <a:pt x="56" y="1"/>
                    </a:moveTo>
                    <a:cubicBezTo>
                      <a:pt x="55" y="3"/>
                      <a:pt x="52" y="7"/>
                      <a:pt x="49" y="11"/>
                    </a:cubicBezTo>
                    <a:cubicBezTo>
                      <a:pt x="8" y="65"/>
                      <a:pt x="8" y="65"/>
                      <a:pt x="8" y="65"/>
                    </a:cubicBezTo>
                    <a:cubicBezTo>
                      <a:pt x="5" y="68"/>
                      <a:pt x="2" y="72"/>
                      <a:pt x="1" y="73"/>
                    </a:cubicBezTo>
                    <a:cubicBezTo>
                      <a:pt x="0" y="74"/>
                      <a:pt x="1" y="76"/>
                      <a:pt x="1" y="78"/>
                    </a:cubicBezTo>
                    <a:cubicBezTo>
                      <a:pt x="2" y="79"/>
                      <a:pt x="5" y="83"/>
                      <a:pt x="8" y="87"/>
                    </a:cubicBezTo>
                    <a:cubicBezTo>
                      <a:pt x="11" y="92"/>
                      <a:pt x="11" y="92"/>
                      <a:pt x="11" y="92"/>
                    </a:cubicBezTo>
                    <a:cubicBezTo>
                      <a:pt x="14" y="96"/>
                      <a:pt x="17" y="101"/>
                      <a:pt x="18" y="102"/>
                    </a:cubicBezTo>
                    <a:cubicBezTo>
                      <a:pt x="19" y="103"/>
                      <a:pt x="21" y="104"/>
                      <a:pt x="22" y="104"/>
                    </a:cubicBezTo>
                    <a:cubicBezTo>
                      <a:pt x="24" y="104"/>
                      <a:pt x="28" y="103"/>
                      <a:pt x="33" y="102"/>
                    </a:cubicBezTo>
                    <a:cubicBezTo>
                      <a:pt x="100" y="87"/>
                      <a:pt x="100" y="87"/>
                      <a:pt x="100" y="87"/>
                    </a:cubicBezTo>
                    <a:cubicBezTo>
                      <a:pt x="104" y="86"/>
                      <a:pt x="110" y="85"/>
                      <a:pt x="111" y="84"/>
                    </a:cubicBezTo>
                    <a:cubicBezTo>
                      <a:pt x="113" y="84"/>
                      <a:pt x="114" y="82"/>
                      <a:pt x="113" y="80"/>
                    </a:cubicBezTo>
                    <a:cubicBezTo>
                      <a:pt x="111" y="78"/>
                      <a:pt x="108" y="73"/>
                      <a:pt x="106" y="69"/>
                    </a:cubicBezTo>
                    <a:cubicBezTo>
                      <a:pt x="67" y="11"/>
                      <a:pt x="67" y="11"/>
                      <a:pt x="67" y="11"/>
                    </a:cubicBezTo>
                    <a:cubicBezTo>
                      <a:pt x="64" y="7"/>
                      <a:pt x="61" y="3"/>
                      <a:pt x="60" y="1"/>
                    </a:cubicBezTo>
                    <a:cubicBezTo>
                      <a:pt x="59" y="0"/>
                      <a:pt x="57" y="0"/>
                      <a:pt x="56" y="1"/>
                    </a:cubicBezTo>
                    <a:close/>
                    <a:moveTo>
                      <a:pt x="91" y="66"/>
                    </a:moveTo>
                    <a:cubicBezTo>
                      <a:pt x="93" y="68"/>
                      <a:pt x="94" y="70"/>
                      <a:pt x="95" y="72"/>
                    </a:cubicBezTo>
                    <a:cubicBezTo>
                      <a:pt x="96" y="73"/>
                      <a:pt x="95" y="74"/>
                      <a:pt x="93" y="74"/>
                    </a:cubicBezTo>
                    <a:cubicBezTo>
                      <a:pt x="92" y="75"/>
                      <a:pt x="87" y="76"/>
                      <a:pt x="82" y="78"/>
                    </a:cubicBezTo>
                    <a:cubicBezTo>
                      <a:pt x="35" y="91"/>
                      <a:pt x="35" y="91"/>
                      <a:pt x="35" y="91"/>
                    </a:cubicBezTo>
                    <a:cubicBezTo>
                      <a:pt x="30" y="92"/>
                      <a:pt x="25" y="94"/>
                      <a:pt x="24" y="94"/>
                    </a:cubicBezTo>
                    <a:cubicBezTo>
                      <a:pt x="22" y="95"/>
                      <a:pt x="22" y="94"/>
                      <a:pt x="23" y="94"/>
                    </a:cubicBezTo>
                    <a:cubicBezTo>
                      <a:pt x="25" y="93"/>
                      <a:pt x="29" y="90"/>
                      <a:pt x="33" y="88"/>
                    </a:cubicBezTo>
                    <a:cubicBezTo>
                      <a:pt x="74" y="65"/>
                      <a:pt x="74" y="65"/>
                      <a:pt x="74" y="65"/>
                    </a:cubicBezTo>
                    <a:cubicBezTo>
                      <a:pt x="78" y="63"/>
                      <a:pt x="82" y="61"/>
                      <a:pt x="84" y="60"/>
                    </a:cubicBezTo>
                    <a:cubicBezTo>
                      <a:pt x="85" y="59"/>
                      <a:pt x="87" y="59"/>
                      <a:pt x="87" y="60"/>
                    </a:cubicBezTo>
                    <a:cubicBezTo>
                      <a:pt x="88" y="61"/>
                      <a:pt x="90" y="64"/>
                      <a:pt x="91" y="66"/>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Shape 55"/>
              <p:cNvSpPr/>
              <p:nvPr/>
            </p:nvSpPr>
            <p:spPr bwMode="auto">
              <a:xfrm>
                <a:off x="3876675" y="1570038"/>
                <a:ext cx="106363" cy="98425"/>
              </a:xfrm>
              <a:custGeom>
                <a:avLst/>
                <a:gdLst/>
                <a:ahLst/>
                <a:cxnLst>
                  <a:cxn ang="0">
                    <a:pos x="38" y="1"/>
                  </a:cxn>
                  <a:cxn ang="0">
                    <a:pos x="29" y="7"/>
                  </a:cxn>
                  <a:cxn ang="0">
                    <a:pos x="11" y="19"/>
                  </a:cxn>
                  <a:cxn ang="0">
                    <a:pos x="1" y="25"/>
                  </a:cxn>
                  <a:cxn ang="0">
                    <a:pos x="0" y="30"/>
                  </a:cxn>
                  <a:cxn ang="0">
                    <a:pos x="7" y="39"/>
                  </a:cxn>
                  <a:cxn ang="0">
                    <a:pos x="11" y="45"/>
                  </a:cxn>
                  <a:cxn ang="0">
                    <a:pos x="17" y="54"/>
                  </a:cxn>
                  <a:cxn ang="0">
                    <a:pos x="21" y="55"/>
                  </a:cxn>
                  <a:cxn ang="0">
                    <a:pos x="31" y="48"/>
                  </a:cxn>
                  <a:cxn ang="0">
                    <a:pos x="49" y="36"/>
                  </a:cxn>
                  <a:cxn ang="0">
                    <a:pos x="58" y="30"/>
                  </a:cxn>
                  <a:cxn ang="0">
                    <a:pos x="59" y="26"/>
                  </a:cxn>
                  <a:cxn ang="0">
                    <a:pos x="52" y="16"/>
                  </a:cxn>
                  <a:cxn ang="0">
                    <a:pos x="48" y="10"/>
                  </a:cxn>
                  <a:cxn ang="0">
                    <a:pos x="42" y="1"/>
                  </a:cxn>
                  <a:cxn ang="0">
                    <a:pos x="38" y="1"/>
                  </a:cxn>
                </a:cxnLst>
                <a:rect l="0" t="0" r="r" b="b"/>
                <a:pathLst>
                  <a:path w="60" h="56">
                    <a:moveTo>
                      <a:pt x="38" y="1"/>
                    </a:moveTo>
                    <a:cubicBezTo>
                      <a:pt x="37" y="1"/>
                      <a:pt x="33" y="4"/>
                      <a:pt x="29" y="7"/>
                    </a:cubicBezTo>
                    <a:cubicBezTo>
                      <a:pt x="11" y="19"/>
                      <a:pt x="11" y="19"/>
                      <a:pt x="11" y="19"/>
                    </a:cubicBezTo>
                    <a:cubicBezTo>
                      <a:pt x="7" y="22"/>
                      <a:pt x="3" y="24"/>
                      <a:pt x="1" y="25"/>
                    </a:cubicBezTo>
                    <a:cubicBezTo>
                      <a:pt x="0" y="26"/>
                      <a:pt x="0" y="28"/>
                      <a:pt x="0" y="30"/>
                    </a:cubicBezTo>
                    <a:cubicBezTo>
                      <a:pt x="1" y="31"/>
                      <a:pt x="4" y="35"/>
                      <a:pt x="7" y="39"/>
                    </a:cubicBezTo>
                    <a:cubicBezTo>
                      <a:pt x="11" y="45"/>
                      <a:pt x="11" y="45"/>
                      <a:pt x="11" y="45"/>
                    </a:cubicBezTo>
                    <a:cubicBezTo>
                      <a:pt x="13" y="48"/>
                      <a:pt x="16" y="53"/>
                      <a:pt x="17" y="54"/>
                    </a:cubicBezTo>
                    <a:cubicBezTo>
                      <a:pt x="18" y="55"/>
                      <a:pt x="20" y="56"/>
                      <a:pt x="21" y="55"/>
                    </a:cubicBezTo>
                    <a:cubicBezTo>
                      <a:pt x="22" y="54"/>
                      <a:pt x="27" y="51"/>
                      <a:pt x="31" y="48"/>
                    </a:cubicBezTo>
                    <a:cubicBezTo>
                      <a:pt x="49" y="36"/>
                      <a:pt x="49" y="36"/>
                      <a:pt x="49" y="36"/>
                    </a:cubicBezTo>
                    <a:cubicBezTo>
                      <a:pt x="52" y="34"/>
                      <a:pt x="57" y="31"/>
                      <a:pt x="58" y="30"/>
                    </a:cubicBezTo>
                    <a:cubicBezTo>
                      <a:pt x="59" y="29"/>
                      <a:pt x="60" y="27"/>
                      <a:pt x="59" y="26"/>
                    </a:cubicBezTo>
                    <a:cubicBezTo>
                      <a:pt x="58" y="24"/>
                      <a:pt x="55" y="20"/>
                      <a:pt x="52" y="16"/>
                    </a:cubicBezTo>
                    <a:cubicBezTo>
                      <a:pt x="48" y="10"/>
                      <a:pt x="48" y="10"/>
                      <a:pt x="48" y="10"/>
                    </a:cubicBezTo>
                    <a:cubicBezTo>
                      <a:pt x="46" y="7"/>
                      <a:pt x="43" y="2"/>
                      <a:pt x="42" y="1"/>
                    </a:cubicBezTo>
                    <a:cubicBezTo>
                      <a:pt x="41" y="0"/>
                      <a:pt x="40" y="0"/>
                      <a:pt x="38" y="1"/>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Shape 56"/>
              <p:cNvSpPr/>
              <p:nvPr/>
            </p:nvSpPr>
            <p:spPr bwMode="auto">
              <a:xfrm>
                <a:off x="3917950" y="1660525"/>
                <a:ext cx="74613" cy="69850"/>
              </a:xfrm>
              <a:custGeom>
                <a:avLst/>
                <a:gdLst/>
                <a:ahLst/>
                <a:cxnLst>
                  <a:cxn ang="0">
                    <a:pos x="22" y="9"/>
                  </a:cxn>
                  <a:cxn ang="0">
                    <a:pos x="14" y="1"/>
                  </a:cxn>
                  <a:cxn ang="0">
                    <a:pos x="9" y="2"/>
                  </a:cxn>
                  <a:cxn ang="0">
                    <a:pos x="2" y="6"/>
                  </a:cxn>
                  <a:cxn ang="0">
                    <a:pos x="1" y="10"/>
                  </a:cxn>
                  <a:cxn ang="0">
                    <a:pos x="9" y="19"/>
                  </a:cxn>
                  <a:cxn ang="0">
                    <a:pos x="22" y="31"/>
                  </a:cxn>
                  <a:cxn ang="0">
                    <a:pos x="29" y="39"/>
                  </a:cxn>
                  <a:cxn ang="0">
                    <a:pos x="35" y="38"/>
                  </a:cxn>
                  <a:cxn ang="0">
                    <a:pos x="40" y="33"/>
                  </a:cxn>
                  <a:cxn ang="0">
                    <a:pos x="40" y="28"/>
                  </a:cxn>
                  <a:cxn ang="0">
                    <a:pos x="32" y="20"/>
                  </a:cxn>
                  <a:cxn ang="0">
                    <a:pos x="22" y="9"/>
                  </a:cxn>
                </a:cxnLst>
                <a:rect l="0" t="0" r="r" b="b"/>
                <a:pathLst>
                  <a:path w="42" h="40">
                    <a:moveTo>
                      <a:pt x="22" y="9"/>
                    </a:moveTo>
                    <a:cubicBezTo>
                      <a:pt x="19" y="6"/>
                      <a:pt x="15" y="2"/>
                      <a:pt x="14" y="1"/>
                    </a:cubicBezTo>
                    <a:cubicBezTo>
                      <a:pt x="13" y="0"/>
                      <a:pt x="11" y="0"/>
                      <a:pt x="9" y="2"/>
                    </a:cubicBezTo>
                    <a:cubicBezTo>
                      <a:pt x="7" y="3"/>
                      <a:pt x="4" y="5"/>
                      <a:pt x="2" y="6"/>
                    </a:cubicBezTo>
                    <a:cubicBezTo>
                      <a:pt x="1" y="7"/>
                      <a:pt x="0" y="9"/>
                      <a:pt x="1" y="10"/>
                    </a:cubicBezTo>
                    <a:cubicBezTo>
                      <a:pt x="3" y="12"/>
                      <a:pt x="6" y="15"/>
                      <a:pt x="9" y="19"/>
                    </a:cubicBezTo>
                    <a:cubicBezTo>
                      <a:pt x="22" y="31"/>
                      <a:pt x="22" y="31"/>
                      <a:pt x="22" y="31"/>
                    </a:cubicBezTo>
                    <a:cubicBezTo>
                      <a:pt x="25" y="34"/>
                      <a:pt x="28" y="38"/>
                      <a:pt x="29" y="39"/>
                    </a:cubicBezTo>
                    <a:cubicBezTo>
                      <a:pt x="31" y="40"/>
                      <a:pt x="33" y="40"/>
                      <a:pt x="35" y="38"/>
                    </a:cubicBezTo>
                    <a:cubicBezTo>
                      <a:pt x="36" y="37"/>
                      <a:pt x="39" y="34"/>
                      <a:pt x="40" y="33"/>
                    </a:cubicBezTo>
                    <a:cubicBezTo>
                      <a:pt x="42" y="32"/>
                      <a:pt x="42" y="29"/>
                      <a:pt x="40" y="28"/>
                    </a:cubicBezTo>
                    <a:cubicBezTo>
                      <a:pt x="39" y="27"/>
                      <a:pt x="35" y="23"/>
                      <a:pt x="32" y="20"/>
                    </a:cubicBezTo>
                    <a:lnTo>
                      <a:pt x="22" y="9"/>
                    </a:ln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Shape 57"/>
              <p:cNvSpPr/>
              <p:nvPr/>
            </p:nvSpPr>
            <p:spPr bwMode="auto">
              <a:xfrm>
                <a:off x="3948113" y="1641475"/>
                <a:ext cx="25400" cy="31750"/>
              </a:xfrm>
              <a:custGeom>
                <a:avLst/>
                <a:gdLst/>
                <a:ahLst/>
                <a:cxnLst>
                  <a:cxn ang="0">
                    <a:pos x="8" y="2"/>
                  </a:cxn>
                  <a:cxn ang="0">
                    <a:pos x="2" y="6"/>
                  </a:cxn>
                  <a:cxn ang="0">
                    <a:pos x="2" y="11"/>
                  </a:cxn>
                  <a:cxn ang="0">
                    <a:pos x="7" y="16"/>
                  </a:cxn>
                  <a:cxn ang="0">
                    <a:pos x="12" y="16"/>
                  </a:cxn>
                  <a:cxn ang="0">
                    <a:pos x="12" y="15"/>
                  </a:cxn>
                  <a:cxn ang="0">
                    <a:pos x="13" y="9"/>
                  </a:cxn>
                  <a:cxn ang="0">
                    <a:pos x="13" y="4"/>
                  </a:cxn>
                  <a:cxn ang="0">
                    <a:pos x="13" y="2"/>
                  </a:cxn>
                  <a:cxn ang="0">
                    <a:pos x="8" y="2"/>
                  </a:cxn>
                </a:cxnLst>
                <a:rect l="0" t="0" r="r" b="b"/>
                <a:pathLst>
                  <a:path w="14" h="18">
                    <a:moveTo>
                      <a:pt x="8" y="2"/>
                    </a:moveTo>
                    <a:cubicBezTo>
                      <a:pt x="6" y="3"/>
                      <a:pt x="3" y="5"/>
                      <a:pt x="2" y="6"/>
                    </a:cubicBezTo>
                    <a:cubicBezTo>
                      <a:pt x="0" y="7"/>
                      <a:pt x="0" y="9"/>
                      <a:pt x="2" y="11"/>
                    </a:cubicBezTo>
                    <a:cubicBezTo>
                      <a:pt x="3" y="12"/>
                      <a:pt x="6" y="15"/>
                      <a:pt x="7" y="16"/>
                    </a:cubicBezTo>
                    <a:cubicBezTo>
                      <a:pt x="9" y="18"/>
                      <a:pt x="11" y="18"/>
                      <a:pt x="12" y="16"/>
                    </a:cubicBezTo>
                    <a:cubicBezTo>
                      <a:pt x="12" y="16"/>
                      <a:pt x="12" y="16"/>
                      <a:pt x="12" y="15"/>
                    </a:cubicBezTo>
                    <a:cubicBezTo>
                      <a:pt x="13" y="13"/>
                      <a:pt x="13" y="11"/>
                      <a:pt x="13" y="9"/>
                    </a:cubicBezTo>
                    <a:cubicBezTo>
                      <a:pt x="14" y="7"/>
                      <a:pt x="13" y="5"/>
                      <a:pt x="13" y="4"/>
                    </a:cubicBezTo>
                    <a:cubicBezTo>
                      <a:pt x="13" y="2"/>
                      <a:pt x="13" y="2"/>
                      <a:pt x="13" y="2"/>
                    </a:cubicBezTo>
                    <a:cubicBezTo>
                      <a:pt x="12" y="1"/>
                      <a:pt x="10" y="0"/>
                      <a:pt x="8" y="2"/>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Shape 58"/>
              <p:cNvSpPr/>
              <p:nvPr/>
            </p:nvSpPr>
            <p:spPr bwMode="auto">
              <a:xfrm>
                <a:off x="4102100" y="1465263"/>
                <a:ext cx="42863" cy="49213"/>
              </a:xfrm>
              <a:custGeom>
                <a:avLst/>
                <a:gdLst/>
                <a:ahLst/>
                <a:cxnLst>
                  <a:cxn ang="0">
                    <a:pos x="3" y="2"/>
                  </a:cxn>
                  <a:cxn ang="0">
                    <a:pos x="0" y="4"/>
                  </a:cxn>
                  <a:cxn ang="0">
                    <a:pos x="2" y="8"/>
                  </a:cxn>
                  <a:cxn ang="0">
                    <a:pos x="8" y="16"/>
                  </a:cxn>
                  <a:cxn ang="0">
                    <a:pos x="14" y="25"/>
                  </a:cxn>
                  <a:cxn ang="0">
                    <a:pos x="17" y="28"/>
                  </a:cxn>
                  <a:cxn ang="0">
                    <a:pos x="20" y="26"/>
                  </a:cxn>
                  <a:cxn ang="0">
                    <a:pos x="20" y="8"/>
                  </a:cxn>
                  <a:cxn ang="0">
                    <a:pos x="20" y="8"/>
                  </a:cxn>
                  <a:cxn ang="0">
                    <a:pos x="20" y="8"/>
                  </a:cxn>
                  <a:cxn ang="0">
                    <a:pos x="3" y="2"/>
                  </a:cxn>
                </a:cxnLst>
                <a:rect l="0" t="0" r="r" b="b"/>
                <a:pathLst>
                  <a:path w="24" h="28">
                    <a:moveTo>
                      <a:pt x="3" y="2"/>
                    </a:moveTo>
                    <a:cubicBezTo>
                      <a:pt x="3" y="2"/>
                      <a:pt x="1" y="3"/>
                      <a:pt x="0" y="4"/>
                    </a:cubicBezTo>
                    <a:cubicBezTo>
                      <a:pt x="0" y="6"/>
                      <a:pt x="2" y="8"/>
                      <a:pt x="2" y="8"/>
                    </a:cubicBezTo>
                    <a:cubicBezTo>
                      <a:pt x="8" y="16"/>
                      <a:pt x="8" y="16"/>
                      <a:pt x="8" y="16"/>
                    </a:cubicBezTo>
                    <a:cubicBezTo>
                      <a:pt x="14" y="25"/>
                      <a:pt x="14" y="25"/>
                      <a:pt x="14" y="25"/>
                    </a:cubicBezTo>
                    <a:cubicBezTo>
                      <a:pt x="14" y="25"/>
                      <a:pt x="15" y="28"/>
                      <a:pt x="17" y="28"/>
                    </a:cubicBezTo>
                    <a:cubicBezTo>
                      <a:pt x="18" y="28"/>
                      <a:pt x="19" y="27"/>
                      <a:pt x="20" y="26"/>
                    </a:cubicBezTo>
                    <a:cubicBezTo>
                      <a:pt x="24" y="21"/>
                      <a:pt x="24" y="14"/>
                      <a:pt x="20" y="8"/>
                    </a:cubicBezTo>
                    <a:cubicBezTo>
                      <a:pt x="20" y="8"/>
                      <a:pt x="20" y="8"/>
                      <a:pt x="20" y="8"/>
                    </a:cubicBezTo>
                    <a:cubicBezTo>
                      <a:pt x="20" y="8"/>
                      <a:pt x="20" y="8"/>
                      <a:pt x="20" y="8"/>
                    </a:cubicBezTo>
                    <a:cubicBezTo>
                      <a:pt x="16" y="2"/>
                      <a:pt x="10" y="0"/>
                      <a:pt x="3" y="2"/>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32"/>
          <p:cNvGrpSpPr/>
          <p:nvPr/>
        </p:nvGrpSpPr>
        <p:grpSpPr>
          <a:xfrm>
            <a:off x="8587191" y="5111647"/>
            <a:ext cx="3098768" cy="913454"/>
            <a:chOff x="7645890" y="3344328"/>
            <a:chExt cx="2496981" cy="866137"/>
          </a:xfrm>
        </p:grpSpPr>
        <p:sp>
          <p:nvSpPr>
            <p:cNvPr id="17" name="TextBox 41"/>
            <p:cNvSpPr txBox="1"/>
            <p:nvPr/>
          </p:nvSpPr>
          <p:spPr bwMode="auto">
            <a:xfrm>
              <a:off x="7645890" y="3344328"/>
              <a:ext cx="1301593" cy="309958"/>
            </a:xfrm>
            <a:prstGeom prst="rect">
              <a:avLst/>
            </a:prstGeom>
            <a:noFill/>
          </p:spPr>
          <p:txBody>
            <a:bodyPr wrap="none" lIns="506222" tIns="65809" rIns="126556" bIns="65809">
              <a:normAutofit fontScale="77500" lnSpcReduction="20000"/>
            </a:bodyPr>
            <a:lstStyle/>
            <a:p>
              <a:pPr algn="l" latinLnBrk="0"/>
              <a:r>
                <a:rPr lang="zh-CN" altLang="en-US" sz="1969">
                  <a:solidFill>
                    <a:schemeClr val="accent3">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18" name="TextBox 42"/>
            <p:cNvSpPr txBox="1"/>
            <p:nvPr/>
          </p:nvSpPr>
          <p:spPr bwMode="auto">
            <a:xfrm>
              <a:off x="7645890" y="3654286"/>
              <a:ext cx="2496981" cy="556179"/>
            </a:xfrm>
            <a:prstGeom prst="rect">
              <a:avLst/>
            </a:prstGeom>
            <a:noFill/>
          </p:spPr>
          <p:txBody>
            <a:bodyPr wrap="square" lIns="506222" tIns="65809" rIns="126556" bIns="65809">
              <a:noAutofit/>
            </a:bodyPr>
            <a:lstStyle/>
            <a:p>
              <a:pPr algn="l" latinLnBrk="0">
                <a:lnSpc>
                  <a:spcPct val="12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p>
          </p:txBody>
        </p:sp>
      </p:grpSp>
      <p:grpSp>
        <p:nvGrpSpPr>
          <p:cNvPr id="11" name="Group 43"/>
          <p:cNvGrpSpPr/>
          <p:nvPr/>
        </p:nvGrpSpPr>
        <p:grpSpPr>
          <a:xfrm>
            <a:off x="5556282" y="1486065"/>
            <a:ext cx="2699839" cy="1075480"/>
            <a:chOff x="5089540" y="1514352"/>
            <a:chExt cx="2559988" cy="1019770"/>
          </a:xfrm>
        </p:grpSpPr>
        <p:sp>
          <p:nvSpPr>
            <p:cNvPr id="15" name="TextBox 44"/>
            <p:cNvSpPr txBox="1"/>
            <p:nvPr/>
          </p:nvSpPr>
          <p:spPr bwMode="auto">
            <a:xfrm>
              <a:off x="5521343" y="1514352"/>
              <a:ext cx="1258976" cy="309958"/>
            </a:xfrm>
            <a:prstGeom prst="rect">
              <a:avLst/>
            </a:prstGeom>
            <a:noFill/>
          </p:spPr>
          <p:txBody>
            <a:bodyPr wrap="none" lIns="126556" tIns="65809" rIns="126556" bIns="65809">
              <a:normAutofit fontScale="77500" lnSpcReduction="20000"/>
            </a:bodyPr>
            <a:lstStyle/>
            <a:p>
              <a:pPr latinLnBrk="0"/>
              <a:r>
                <a:rPr lang="zh-CN" altLang="en-US" sz="1969">
                  <a:solidFill>
                    <a:schemeClr val="accent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16" name="TextBox 45"/>
            <p:cNvSpPr txBox="1"/>
            <p:nvPr/>
          </p:nvSpPr>
          <p:spPr bwMode="auto">
            <a:xfrm>
              <a:off x="5089540" y="1824309"/>
              <a:ext cx="2559988" cy="709813"/>
            </a:xfrm>
            <a:prstGeom prst="rect">
              <a:avLst/>
            </a:prstGeom>
            <a:noFill/>
          </p:spPr>
          <p:txBody>
            <a:bodyPr wrap="square" lIns="126556" tIns="65809" rIns="126556" bIns="65809">
              <a:noAutofit/>
            </a:bodyPr>
            <a:lstStyle/>
            <a:p>
              <a:pPr latinLnBrk="0">
                <a:lnSpc>
                  <a:spcPct val="12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p>
          </p:txBody>
        </p:sp>
      </p:grpSp>
      <p:grpSp>
        <p:nvGrpSpPr>
          <p:cNvPr id="12" name="Group 46"/>
          <p:cNvGrpSpPr/>
          <p:nvPr/>
        </p:nvGrpSpPr>
        <p:grpSpPr>
          <a:xfrm>
            <a:off x="1676847" y="5158338"/>
            <a:ext cx="2958086" cy="913454"/>
            <a:chOff x="1963353" y="4060687"/>
            <a:chExt cx="2804858" cy="866137"/>
          </a:xfrm>
        </p:grpSpPr>
        <p:sp>
          <p:nvSpPr>
            <p:cNvPr id="13" name="TextBox 48"/>
            <p:cNvSpPr txBox="1"/>
            <p:nvPr/>
          </p:nvSpPr>
          <p:spPr bwMode="auto">
            <a:xfrm>
              <a:off x="3236598" y="4060687"/>
              <a:ext cx="1531613" cy="309958"/>
            </a:xfrm>
            <a:prstGeom prst="rect">
              <a:avLst/>
            </a:prstGeom>
            <a:noFill/>
          </p:spPr>
          <p:txBody>
            <a:bodyPr wrap="none" lIns="126556" tIns="65809" rIns="506222" bIns="65809">
              <a:normAutofit fontScale="77500" lnSpcReduction="20000"/>
            </a:bodyPr>
            <a:lstStyle/>
            <a:p>
              <a:pPr algn="r" latinLnBrk="0"/>
              <a:r>
                <a:rPr lang="zh-CN" altLang="en-US" sz="1969">
                  <a:solidFill>
                    <a:schemeClr val="accent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p>
          </p:txBody>
        </p:sp>
        <p:sp>
          <p:nvSpPr>
            <p:cNvPr id="14" name="TextBox 49"/>
            <p:cNvSpPr txBox="1"/>
            <p:nvPr/>
          </p:nvSpPr>
          <p:spPr bwMode="auto">
            <a:xfrm>
              <a:off x="1963353" y="4370645"/>
              <a:ext cx="2804857" cy="556179"/>
            </a:xfrm>
            <a:prstGeom prst="rect">
              <a:avLst/>
            </a:prstGeom>
            <a:noFill/>
          </p:spPr>
          <p:txBody>
            <a:bodyPr wrap="square" lIns="126556" tIns="65809" rIns="506222" bIns="65809">
              <a:noAutofit/>
            </a:bodyPr>
            <a:lstStyle/>
            <a:p>
              <a:pPr algn="r" latinLnBrk="0">
                <a:lnSpc>
                  <a:spcPct val="12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p>
          </p:txBody>
        </p:sp>
      </p:grpSp>
    </p:spTree>
    <p:extLst>
      <p:ext uri="{BB962C8B-B14F-4D97-AF65-F5344CB8AC3E}">
        <p14:creationId xmlns:p14="http://schemas.microsoft.com/office/powerpoint/2010/main" val="3909619186"/>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2495" y="1079500"/>
            <a:ext cx="4765236" cy="4384014"/>
          </a:xfrm>
          <a:prstGeom prst="rect">
            <a:avLst/>
          </a:prstGeom>
        </p:spPr>
      </p:pic>
      <p:sp>
        <p:nvSpPr>
          <p:cNvPr id="11" name="PA_文本框 10">
            <a:extLst>
              <a:ext uri="{FF2B5EF4-FFF2-40B4-BE49-F238E27FC236}">
                <a16:creationId xmlns:a16="http://schemas.microsoft.com/office/drawing/2014/main" id="{4252D6D3-38CE-40A6-BB21-E2EF437132BA}"/>
              </a:ext>
            </a:extLst>
          </p:cNvPr>
          <p:cNvSpPr txBox="1"/>
          <p:nvPr>
            <p:custDataLst>
              <p:tags r:id="rId1"/>
            </p:custDataLst>
          </p:nvPr>
        </p:nvSpPr>
        <p:spPr>
          <a:xfrm>
            <a:off x="2719330" y="4912843"/>
            <a:ext cx="6178401" cy="779017"/>
          </a:xfrm>
          <a:prstGeom prst="rect">
            <a:avLst/>
          </a:prstGeom>
          <a:noFill/>
        </p:spPr>
        <p:txBody>
          <a:bodyPr lIns="72327" tIns="36163" rIns="72327" bIns="36163" anchor="ctr"/>
          <a:lstStyle>
            <a:defPPr>
              <a:defRPr lang="en-US"/>
            </a:defPPr>
            <a:lvl1pPr algn="ctr" fontAlgn="base">
              <a:spcBef>
                <a:spcPct val="0"/>
              </a:spcBef>
              <a:spcAft>
                <a:spcPct val="0"/>
              </a:spcAft>
              <a:defRPr sz="6000" b="1">
                <a:gradFill>
                  <a:gsLst>
                    <a:gs pos="58000">
                      <a:srgbClr val="FFFF00"/>
                    </a:gs>
                    <a:gs pos="50000">
                      <a:srgbClr val="FFC000"/>
                    </a:gs>
                  </a:gsLst>
                  <a:lin ang="16200000" scaled="0"/>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defRPr>
            </a:lvl1pPr>
            <a:lvl2pPr algn="ctr" eaLnBrk="0" fontAlgn="base" hangingPunct="0">
              <a:spcBef>
                <a:spcPct val="0"/>
              </a:spcBef>
              <a:spcAft>
                <a:spcPct val="0"/>
              </a:spcAft>
              <a:defRPr sz="4400">
                <a:solidFill>
                  <a:schemeClr val="tx2"/>
                </a:solidFill>
                <a:latin typeface="Arial" panose="020B0604020202020204" pitchFamily="34" charset="0"/>
              </a:defRPr>
            </a:lvl2pPr>
            <a:lvl3pPr algn="ctr" eaLnBrk="0" fontAlgn="base" hangingPunct="0">
              <a:spcBef>
                <a:spcPct val="0"/>
              </a:spcBef>
              <a:spcAft>
                <a:spcPct val="0"/>
              </a:spcAft>
              <a:defRPr sz="4400">
                <a:solidFill>
                  <a:schemeClr val="tx2"/>
                </a:solidFill>
                <a:latin typeface="Arial" panose="020B0604020202020204" pitchFamily="34" charset="0"/>
              </a:defRPr>
            </a:lvl3pPr>
            <a:lvl4pPr algn="ctr" eaLnBrk="0" fontAlgn="base" hangingPunct="0">
              <a:spcBef>
                <a:spcPct val="0"/>
              </a:spcBef>
              <a:spcAft>
                <a:spcPct val="0"/>
              </a:spcAft>
              <a:defRPr sz="4400">
                <a:solidFill>
                  <a:schemeClr val="tx2"/>
                </a:solidFill>
                <a:latin typeface="Arial" panose="020B0604020202020204" pitchFamily="34" charset="0"/>
              </a:defRPr>
            </a:lvl4pPr>
            <a:lvl5pPr algn="ctr" eaLnBrk="0" fontAlgn="base" hangingPunct="0">
              <a:spcBef>
                <a:spcPct val="0"/>
              </a:spcBef>
              <a:spcAft>
                <a:spcPct val="0"/>
              </a:spcAft>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zh-CN" altLang="en-US" sz="5062" dirty="0" smtClean="0">
                <a:gradFill>
                  <a:gsLst>
                    <a:gs pos="58000">
                      <a:schemeClr val="accent1"/>
                    </a:gs>
                    <a:gs pos="40000">
                      <a:schemeClr val="accent2"/>
                    </a:gs>
                  </a:gsLst>
                  <a:lin ang="16200000" scaled="0"/>
                </a:gradFill>
              </a:rPr>
              <a:t>感谢聆听 批评指导</a:t>
            </a:r>
            <a:endParaRPr lang="zh-CN" altLang="en-US" sz="5062" dirty="0">
              <a:gradFill>
                <a:gsLst>
                  <a:gs pos="58000">
                    <a:schemeClr val="accent1"/>
                  </a:gs>
                  <a:gs pos="40000">
                    <a:schemeClr val="accent2"/>
                  </a:gs>
                </a:gsLst>
                <a:lin ang="16200000" scaled="0"/>
              </a:gradFill>
            </a:endParaRPr>
          </a:p>
        </p:txBody>
      </p:sp>
      <p:sp>
        <p:nvSpPr>
          <p:cNvPr id="12" name="文本框 11">
            <a:extLst>
              <a:ext uri="{FF2B5EF4-FFF2-40B4-BE49-F238E27FC236}">
                <a16:creationId xmlns:a16="http://schemas.microsoft.com/office/drawing/2014/main" id="{0D837F1A-B37E-45D8-BC1A-FBE43A8ACABA}"/>
              </a:ext>
            </a:extLst>
          </p:cNvPr>
          <p:cNvSpPr txBox="1"/>
          <p:nvPr/>
        </p:nvSpPr>
        <p:spPr>
          <a:xfrm>
            <a:off x="5413885" y="5678534"/>
            <a:ext cx="5105659" cy="369332"/>
          </a:xfrm>
          <a:prstGeom prst="rect">
            <a:avLst/>
          </a:prstGeom>
          <a:noFill/>
        </p:spPr>
        <p:txBody>
          <a:bodyPr wrap="square" rtlCol="0">
            <a:spAutoFit/>
          </a:bodyPr>
          <a:lstStyle/>
          <a:p>
            <a:pPr algn="ctr"/>
            <a:r>
              <a:rPr lang="en-US" altLang="zh-CN" dirty="0" smtClean="0">
                <a:solidFill>
                  <a:srgbClr val="C1004B"/>
                </a:solidFill>
                <a:latin typeface="Arial" panose="020B0604020202020204" pitchFamily="34" charset="0"/>
                <a:cs typeface="Arial" panose="020B0604020202020204" pitchFamily="34" charset="0"/>
              </a:rPr>
              <a:t>CHARM IN MARCH THANKS TO HAVE YOU</a:t>
            </a:r>
            <a:endParaRPr lang="zh-CN" altLang="en-US" dirty="0">
              <a:solidFill>
                <a:srgbClr val="C10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3983052"/>
      </p:ext>
    </p:extLst>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1000" fill="hold"/>
                                        <p:tgtEl>
                                          <p:spTgt spid="11"/>
                                        </p:tgtEl>
                                        <p:attrNameLst>
                                          <p:attrName>ppt_x</p:attrName>
                                        </p:attrNameLst>
                                      </p:cBhvr>
                                      <p:tavLst>
                                        <p:tav tm="0">
                                          <p:val>
                                            <p:strVal val="0-#ppt_w/2"/>
                                          </p:val>
                                        </p:tav>
                                        <p:tav tm="100000">
                                          <p:val>
                                            <p:strVal val="#ppt_x"/>
                                          </p:val>
                                        </p:tav>
                                      </p:tavLst>
                                    </p:anim>
                                    <p:anim calcmode="lin" valueType="num">
                                      <p:cBhvr additive="base">
                                        <p:cTn id="18" dur="10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6" presetClass="emph" presetSubtype="0" fill="hold" grpId="1" nodeType="afterEffect">
                                  <p:stCondLst>
                                    <p:cond delay="0"/>
                                  </p:stCondLst>
                                  <p:childTnLst>
                                    <p:animEffect transition="out" filter="fade">
                                      <p:cBhvr>
                                        <p:cTn id="21" dur="500" tmFilter="0, 0; .2, .5; .8, .5; 1, 0"/>
                                        <p:tgtEl>
                                          <p:spTgt spid="11"/>
                                        </p:tgtEl>
                                      </p:cBhvr>
                                    </p:animEffect>
                                    <p:animScale>
                                      <p:cBhvr>
                                        <p:cTn id="22" dur="250" autoRev="1" fill="hold"/>
                                        <p:tgtEl>
                                          <p:spTgt spid="11"/>
                                        </p:tgtEl>
                                      </p:cBhvr>
                                      <p:by x="105000" y="105000"/>
                                    </p:animScale>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750" fill="hold"/>
                                        <p:tgtEl>
                                          <p:spTgt spid="12"/>
                                        </p:tgtEl>
                                        <p:attrNameLst>
                                          <p:attrName>ppt_x</p:attrName>
                                        </p:attrNameLst>
                                      </p:cBhvr>
                                      <p:tavLst>
                                        <p:tav tm="0">
                                          <p:val>
                                            <p:strVal val="1+#ppt_w/2"/>
                                          </p:val>
                                        </p:tav>
                                        <p:tav tm="100000">
                                          <p:val>
                                            <p:strVal val="#ppt_x"/>
                                          </p:val>
                                        </p:tav>
                                      </p:tavLst>
                                    </p:anim>
                                    <p:anim calcmode="lin" valueType="num">
                                      <p:cBhvr additive="base">
                                        <p:cTn id="27" dur="75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3750"/>
                            </p:stCondLst>
                            <p:childTnLst>
                              <p:par>
                                <p:cTn id="29" presetID="26" presetClass="emph" presetSubtype="0" fill="hold" grpId="1" nodeType="afterEffect">
                                  <p:stCondLst>
                                    <p:cond delay="0"/>
                                  </p:stCondLst>
                                  <p:childTnLst>
                                    <p:animEffect transition="out" filter="fade">
                                      <p:cBhvr>
                                        <p:cTn id="30" dur="500" tmFilter="0, 0; .2, .5; .8, .5; 1, 0"/>
                                        <p:tgtEl>
                                          <p:spTgt spid="12"/>
                                        </p:tgtEl>
                                      </p:cBhvr>
                                    </p:animEffect>
                                    <p:animScale>
                                      <p:cBhvr>
                                        <p:cTn id="31"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5D20E08-F8FA-431A-AEAE-181CEC761571"/>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0u1hJ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0u1hJuOc88l4AAABjAAAAHAAAAHVuaXZlcnNhbC9sb2NhbF9zZXR0aW5ncy54bWwNyr0OQEAMAODdUzTd/W0Gx2a04AEaGpH0WnFHeHu3fcPX9q8XePgKh6nDuqgQWFfbDt0dLvOQNwghkm4kpuxQDaHvslZsJZk4xhQDnEIfXzP7hMgj+TSHWwTLLvs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S7WEm3fittZAEAAO8CAAApAAAAdW5pdmVyc2FsL3NraW5fY3VzdG9taXphdGlvbl9zZXR0aW5ncy54bWyNUstqHDEQvPsrhH9gJbVeA5MFPc2CDwE7+DzsKGawrQkjmZigj4/G8bLeeE2iPnVVdzXdqj4/TMk+5zI/Tb+GMs3pJpYypfu8vUCo38+P8/J1iTmWvDkid1Ma55+79H1esYbmMqRxWEa7snmLUXh9SEmtnGoZM4wiyTz1CjnPbeM6cB3YxjlKbL/5S+KP7hL3MZXzqv3mhP3YsEs5LmWXxviyhdPq99TpBlfLME6tLm8FW6MeplbH1kCMcMl9pRoABLLcEYerlJ3UBHnMOIZqFAUKiHBOOlGJpBxaFjrRVJjvBGKSMeoq9bR1I62No7ZK6AjRbZpXna0hGIkxIoQAc5ULCAajVg1NQ4NaDwgODIiqjSYKULDBBFa988JypKgXGFdmDGB8PO5xu/fnOqL/vc7hnP8QPPsFZ9nVW5sz5ur3z8vSim/j04/HoUQ0jV8uw7fr68s3P75698CuJm3bfurp31BLAwQUAAIACACuu1hJ6GRO6OgvAADpWwAAFwAAAHVuaXZlcnNhbC91bml2ZXJzYWwucG5n7XwLVFNX2qgd+9t2BkudmY5EHmlLW2tpwRCUV0jq0EKtD1REtAKpjRitQoSAEMjD1inYGoj4CsgjpagU0KRoJQTysLUmQEKCWoyakKghOTwMMTmGcPK8CdqROnbd+9/7z733X0vXcoXss79vf+9Hzt77qzWrk+f+ccEfZ82aNXf5h++vmzXrP+JmzZqd9/wc78jPtXM2ej+eIa5L/vsstjxo1PvlWfyyVctmzWpn/Mm55T+831/Y/eEm4qxZL170/X9GQvhu66xZm6nL31+2vjjLOERgnMGTtJSs1Kz3st57veGHdV+3olucp1vrkt99bdmqFV+9si5w4by0Bc3zXnn16psftHz1/j/uHPso6vPW/T9seP+jnfta937z15Wpgc+HF0w4ou9ejaVA1ePVm0oVo+fZEPkkY1Jmj965zRR72d2+zRGcnopxmxmcLJrL2gZ33ytXUu/tg8/y/av7sn3ztouyY7E28UBNWFv87OnBpl3Hm8YbwWSMfS0p0Teyl3gsBywZcdI8Js/R6GnIzmdvxGhvJ197xvd4xbEKMJgGMWmbsl7wPdz9wtk8YVPXH3x/3zoUEKdY4/4LRLufTFufJTFDrud88PGJACyyIGEX1eNDMTHxlV893D5Qrhm+ynL/0GhAnA7ock8xPFPvCq1nCEe5CV90k6nYqZ/mswmeoxzySb5beGbKpbCNLkSbv7J0ZVCvFtajJg67u/Q8GSC9+wsQO4zQsLV4HwW9Ja8lAimuX1IyXT9FOH8K1F1UuNSKzATrL6nKVtU5wqUBq8J9A9MdcgI5olcyaE6dkimYunNAb9S+CHeNJLOuP39UYVzKsJ7nUIz2jmR4HJgQqDJHmwBLqqiIqF3oUgONIJ5qwLNZqmJPXrncUSz0LnxBpftqbr2q/ZV9vQr3XUUWYzuov7/BO/JqRChefAk6y72aI+lVdRpx+qUwStv4hk1LCgwOYvxfDS7Em3Km9hrFvxw3fJod/2XjX7zoKnWaMnnPwcikr/waMK6rGApF1VMdmcsct7g7c0OwaEsVg59HGj7apOviY2hq89scfv2y4X1w5y1rjiWPeCMgT5ytEzajuQ7Lnrn1JAwTMJo/UmjtZ7RdwncuFoZLVYlsuK2/UNcBLeHQg5T6nUu1BP5nUbbe7+OyVsVho7V4lEIguYFWZqBr4QsJHrfJ4w5kHGZ4RB6bhyoFmCoDWpeHu/QS/7MRme3anoEgbTSohxoW0NwgJVIosQQRu8kshkTK0fEAWxgXLkrhGYvrArQrBnXDlo9yo9HudzivcULic0vLZIwqYJ0r1mdCcqXAOVKyNaqnByE+Sf8SXLyU8Q0v1+8vumQ8Ej0sJJWqw5X9s/WdmZpKczu4Z05Vngq1Gr1HA1e8Cif4HW9GcfNUju+9JIk+qOH0HzQTyGzcfemHR8ctPPw96SvV4+BONlypNzqPj7vHaS6O0gQY1TTql1vZgQwkOilcWkhC83LVe1BUjbBfRwficpG18DACQOwH+13ILAMO6FJvC+nNz8yNR5symIxotsi/rUxOpkOlUSKDojRcYUvxCheiBtikyhhbsHcpvyYdVCnpVy6yBTISNHAGUggHS9ckyFe1NiIZCTQCgBDjAB3Q3o18nYGQ77teKfCZE1T6bSJe/Dn9+ar0tRW3d9JDYX8ty1NlsD5/temnAHgZ/S+8IfImjWL/ca4EVzme70BsHzaLja/ZVOgNE6VjxO4UL1Vn/L7SHa2GgYbLiMRP2IrdUVuDFoR+MsFq3OFs8OehmQqbVFfpuZUSgvMyLC/GEIBJLqkO4m0wSI5rKxVkA5JAZ/LIqGZ+AqMNMecadHZhjn6gxqQy/7HPeRzj4JHjLRXLIvO1GUs1ctuAVykKnMGBd587aLqUgQ4JFceu9bJp4Xck4sMDQ4GDa5cwKCrkVvpJnmtSsdgXO2AT+mQlcruMo1mQmDTnqzMZrGU76KG4t3qvL/ZnJmrgNhVVDU3y+slao+NiiyLHEZNypbWRGOLo6AgdDvgL8cY7oVvYiveOIyIZ8XN6MhpUw2lVKkf2Lzep9B4XwJUQZcYJS8xmEJeDsakxlj3hcMYSUcLwWShWU340ET/nJ7PgOBa0yvQ6Bc19Gv/XIG0oFNKn4uWSTXQJnc+S1GBfCOaZpjBzt/FWWWOieykdWglvl8O6gBtoGLdQ2QoV1KkTksJJE7x3FIXxDT4bBowad4Xcb47u6HpYSn4t6RWZSofWKfNuFJ9M37oxyPYVytC5y5EHrMXF7996+obwbJgSL4vR8ypUmnJiUJwkLA5QDe889DmS83MQ46jU4qiXKFQwjCQgbhjNmwhPBDLh+J3U00aAenWgRqJ119aRPgAmp3UT69XDMrGAz5JKXooR2REWq9woMYpVF4vVPba+qbh0LQ0iHhpvk/B6Jx1xlusqracOw7vbgf+wQVLMJmXxVjV4yBhfHOUPqQZqLr/CZKR/kP1+zXPlpKmebxYzXtENfqJDiPdXPfMaNxgexkAkMfKGViXiQ0KVwB6dC3G3zqIWO2y3g8rlfhk8xZQ9Wy0Li0Y6s1+SFeq0N4O4/Tn5DnU4t7cQWmLSbhsJ4vgl6PM6DIoianzugrjQJsMUsg6oai9STwpPh8SBQAJNLtnr5WagZtxgquDXOwzjDSq9MS9zF7wItVp4CrRhqf0OqCSdQTz82YgaPVmMUSAYLEmIqFmnqwRiGghom5ksxtFBX+bp9EvZOiKbWpxUtkm8jx5Milcy4H+qIKFkhbCXxYXg94eqFs3+uTPX7286qq5LjYETMlgSFiEQ9qFYNzypi2XZ1RPSrxvDsLWIBRssJAJ2Wayb0uf3Je4f3gDqpYnOydkaEMTExwTBufYA0HQjYLFkbwlTcuM4RmsEGhwMoFYKSPocsGiJxIiWH/7+jo3mbui3bdTAQ7HhcO1sUqkTUthuTjXIQWkhrifIIOkfqLZJ1vBtLi6lrna9Vpl3FSfRwCIxWtRk56pcDMZXoOx2N/QM9B4+/+nIHfKTE658gFTml+lfq6X5Mng3sqDh1UTlRYPNVxjcmvCr9+XuC5eQBdNJfL5iYDqxZ6ASF04nePPvTeAXOUdZ7tGXp5++8Z8G/09OuJAfIbh/ZTCMw8+33tzJyVy+Tv5F3Quxga1I3dIHE9Zh7VeYbOrURTj6ePTro5y+GweR38bFx5Wt9j79pEU0dUBUHLXjwyubpbC19cHB09i/P/J6YRo+WTK95DtvLM8cvHEZMU3HiuXr0gv3FDxEfeiXtKcg/3+AjEaWWAfTOQ00N9Rm4wMJSo2VXZQpAOtNqDDSah2k5xlixwMeAZ8EI/bdvpqCyaw8ALyjuHGdRG8914Qbedb77NgVyCZDKo4k3nmjh6jUpz9aXS4iOhFWVR8Rc3J+VvHty5vjymdCpc/dzxxmZw+j9NQu0cwH3OAXI/ozF4QCmaZmx5l/Gt+iehq4PUZKu+G8NB9LLmjjcphYKmTnrVcgclWofI0XjWcmmmgG7RyxraQyr7YjFMgxNS+ZyQ4hftaLwAZrUFPbglgCEXOmbeYyg88H+J7hOLVJ8gFo/UyOPnuWPo0ztTQUP0JulVdWTteaGz8CsEv+IOalJUi+G/s9oHbj0t8Dqu429sDiWL8RT8XevNw0BSKpCBabCKQ+0nCcp3XeYvmZsdikrvHfA1r9ezDoF+tTZpiBsy3pQgy3FZiKKUDPFA9nwTM6dWuDTvdkThj/KeQBChS4kkRKfjITcdl3f3niIoiu8estYMuTFDMRjmuWN4/dHQmI8wbnvScL3Gmhn9RtHiTSc7jB8YVPYgW3fmjb7yyUlzr0ewtxBO2pTyZbuer3SFCtr6j/rVa4wbPKARbNffldjdvrCF9aYsU5qsrHJnnNlTkS3v841v6m22907cQ9Tnozi2p/V3f7ZI/XueiPYbKpiYqjoU9wx3QsxTrW0tzwdvnPxGNAHcCWch4xnZkE89N63DbmvjuxfcQl+SEzyHi9ZYZ/LB+bYcGHuh6tfOgE+78bSAJPCPUTsnzdK8H80nRMxCidHy9hp3AF9TMVcX+4ZIIHsDWQvEh4KTUlodBqkUZgugZJRwHn633vQewiwfgY5FVyQW+tVEJSlGqIrj3CN6Mrango5Th/BmEpbESBPHuW7AJz3r2g0kNNd5AKFNF63xtcS0z92Xcpt7+cz9ZqSj9obgRRbTPBPhtZyXKoAXaEoi0O1BlhzvxNuZisG9VY0H1QVRH5R28z2WX8MAbLTF8vVzIkC5SArtJCbVB2rrpZGgLFQEHiQlV+ZghBmNKHkyeaJvMASRC2bS2aSV6tsyOOVRoU74qVqSkdM5nuG/D23zAgn5TU2dMWGMq5L/s+es5PeBZl0o4QW3Hfy9pe99kMFhudFRzHlj5fbSNmTrC4RNXakGhLMW8VG44DioXQkn1bbChLO0il1mPEGQ07J+KZ6SUGRDIUgDsoI8JsMDhSybDkia2kuoxoKgqt2ImSZGDQHnJIydkZvrwwXdyBCJJHCivgo/ILTJWMs122O4YNrzCH6ydxu1byUIzDUst1cH+1pN8oORjToHiL2y8J1NvX2lD5FLFYEDlmQDeZgwBvrUwF7x2P/LQSiBJuAK0kp3oho9uVsa5hfDIygTojhvUerXr3YkZZx6ZweKI+wGQQU/K7X92HC18BLdFlZQ1VNxIcG2FOg8PQAS3R2xFvn/I2bdH9Cv1SBQ41sapiC5HfGqkochfvQDUj+nIDmXqc3ghBw8RgG6chxWod1M1w0IYMXLWqbcEdCzVrUax/SVXV7qg5F9VLOdUyHV1yUxORn9ln1RmPjBtu51HDh8DO/oEaAzxNQTEoQiuAqAZPR94m9LXiD0Y3JK1LBGaY/5XDYU2bo8+mJWaI+caAariy0q9EhYiYjc0ais2aF+vZWNzHoDHS1xvsqhfrSxWhQ3tGZJIQzpiMoxIT+9owXAWNvHqRItuNmDriGI4dVtJbVPCTnIkmCWemJ60OjiOKIIkAHEfNMXSZ/9h7BL4Qvg8nlvBZqpN+FJ6rmIaSv2XzrgFLkuwtvgp+yA2OuzpVZYNIDINEtgYGTVU59PYjNpBsQCBnm4rdJHoGJiQsdNR5/vLh3zhtZKQ89NM08cWxpTAg8t4H4m7o6FFeStbJGDarnE//HOYRF/KGAt5ORV9zUkOKQuDI1wxLdWm1Xt5stVptGIMpGRLejOpX7HA4udiL6lw6q2o8n7UWvboBz5YCWXPbSpz/rcPaU5D/yyBj55VZpVHZj/VFv6yIEBRYm+CukcsnXl1OS5OX1c37Z2yRUiApVmh320Se7TcPnmgbR76KTyzcpi6bxjirs3h6mVm37sDipn80PoCfJmhWeMN/0YTizWR9GJZnnygSlU53g1drS11WpXbq5vD4fYxb4nlLVFlkhhQ091gRzVbEQd9v9M909XGcfYPdWtfExT4gepgoB7Ioq2JefMBvRln8kADuvPVcurfNXActMZK9fWT4cz+W3xGYKCar8hv7zd1+DztJDsW4k7Etvv7KIhw+68dNFTT/tVlDmygVneSHE/wKS/gWnNHXj/ZxTNcIbgPh2D5t4mRLCqXV+XHejYcVWUmkXuJp45jufjk/661yYXk4RpxFEXTuepTgnfoIJlZ3e8TzY6PE7AQVTCwynPnPrOosbR5UxliwMM4cNPU1zBUsZagz45/AWaXG85adQf4u0VlqINZ5Z76UE8zs/TUdqVZhhG6hTcAJsk2FUcmujQ9pap7sJ1DBMW+bwj/G9QrIOjgu9bYq+mSm84RRDxWikt7gwuF4B8IgNiarbMnRQ+yzNvOkfZIrch3jmFs8877FugaxAnfVBNZ5Ccsf1Jt/9Kfes3f1GHO72IfGwerBwotOBJfBtAGMonQoeiUXG/8rT2NsfVqRqUTZ/aBY6T2nQDtG/oaBvUS8UaoBG36lgUo/o3bzgIZuarxI80unazuf9XnexClV2iRak8URue2bhWLYM21bOMg5tyPIt/+k14M6gzE9i6S3W3hkJ2K1+zbcfbtpxXg+JQTPMSOQn1Fd41hawSjWGi8C4wmo5tRhbeQQ1dW58qFCu49UIUM/KZP7fX4xAC35vljViOTCGeZfUlMysb4Okp+3KSutBkskUQUtGfAmM7UhPevluK7RPTpdvyUjxXiSmVVyVTnlNSVC7FihIf1neZPBm6nCopNZrrt4znPSgMThgI+IjryhYrozLlxqrYo8XinFe+M+bn0wE8CdMNE8Doa1T+7cfApUVkqzHzh4Vw4sWPINxFNQJi6fxCwyARb60dGOREBdXAjs+UQ2Ui0Fx1fp7QEVNhz15OgqbumVfoywIa9zwf1cXEgc8uPcCHgiEBCFzK9UvT9H4sfYEY/eVrcSKhSS/eqhAFB/juRXH6EAah05tK3ucAuhptJrQv0PTKhQJW6LlVTzcvivIROVPL96XWwFjQCeUulxuQmrQQaHNpIIf/s5gSpgn6HYOjzVfo80Uoft3yQ4lM+/YjnMcg7XhpvK5PRmUunSOTLnW86ANZIwDNGl4x8iHku3y2lJvF+lr1o6R/LZiZXgGthgDqELNSQZiM3aEYfWrOK2oXIhszWCaj6gP1i0GTcgu1CzBeHNsIl4equkc8fA3TJ5K1md101vsJkJBUkNiVb8UemnvwqPGVNwyhvCXEoC4/K5rqFi+TnJu16viMF0hIDf1KRvPeUstn/dSDS9XK9SAWlN4EiNtIPb3Ub/eZCVHl7+0GQ7Khp3O+BTy0k0p6OeFJ+4RYMubyQ6Vd/qJNcJXUOHJyQYt3nQG3k4R0I1Of37tmnguDtTayczGtKLK1s/z0OJkzH2y9GZmrn1YFs0N79WTXBUw7ZcnRT9mfb1b5cKr2hf7Mm+z+OzpMAzRPp+3PYVuj2D20nYRPwCxuWhieXc4D+YPosvqJyXHxUO97yILxvwY+ncEMISRR2mZIQwkAUGcEE/Iz6r8DgmHTSmVFUVO2YIZAVMJA6L9nZno+N5kSKDKwPNOI7rpPMTRFjX9uLogg35rCgNPEeboiNt4LbRJdS6ENvRCq8viNvevNqJwumcnynUBLfgO/eQLHeE35LnEDBsnbNN97yBWOhESrMXP6hMh847t9tRH1eu3e3Q3d0Rv27brtNJ8vt3zymyMHJU9Unn/E4i6Q3bcp3r8qTrCKP0qvFtXTu8mX/o7IJ7uTudpXWgqKJmLdHvgIqGJIYsS03qGdMO0uksEt34/HEVQ8KhqwASPf1QZSQV3VKFRDtv+zNp23gPo/eiIUJK/lTpdo1NaDv62+E7GBl4UP+yYJC1Wc56GGVt2knMsz8b9Vq/M251vvthlOzyuAdF9nT9/mSTz6ch4BiIf1iwupie/SlL7uTFs+y/NPdhuuuiH5bI1+5/7k/+Jsg84rVY6daHs4+jHTcUx0JDuOClCGq7E5RCkQ9ktGMVh2/5KPZWXrwC4yFDABN86PNXutwQxgP4lk6E29f85onw3pcRR7zIdBJlxIFfC4IOweTNnUqP+idvRl/fEMjd8mtxUGu/7U8rtp6MoLSgHlUGN8cj3Hci+v4tdUeLYPrFtIlq6073stc36HGyPH+JqSYTgFKUdrz0Ub90XumxYz3jY6Vah2bQnzZ1MZn5Ydw6SCO3FQuVtkfrfsbh31lxxTwuVLb9c/mb0oFFCfQHmrqk+t/8Uk/zveQmWe8ciMhyTb/9RLtGU7C+wodacAA9rdPd5skSb7uiFLmt0fx6vQ7/10OVVzw+7YyFwqGeQW/62mz3MYLp0lOnJXDrjtEak4ifcwnj1mGEIZsjf966u5dD0t9QrZ3TiGI63w5uJDP0jrdpbJFXlfwdPytYIL8VqaQYkCxSwWj/dDW09wBXqfOrh0Uhf5Bl03vvWfbwz4JtWNeYdeDt4JNmV8HVg7H+jUO2umkRdRaXJsgHamgLF3NG1MekAC1+8eyVc2qvu2u/IKXd7Aw3tL+p1E/q3Louejxsky8vg+0il5HAZCzM/FiRYFNbizGiQ8TNbrrWkFb/Ty46OSOyC4ewhAWfRv5j22nYRVwu69X8I+lNH7ADucH6PKRm60jv3prbyKbVGoVeZ7Z8JD+iGm4XS6SOVzM/g0BKLeYil1c/k0IDrYkYX7xtr6wQFNXUqBjwIkUbgouxN1Tl8/+IxHnjpk2BA3T0LUg9Qtz2EXGoOL4ivWs58/g0kk/OKnUv1u9wvkVK6uV/m8//lEgt1B9EbAvZGpkkV+K/hyXiJzCe7SUaeXYaLJGohQa/JfFrcyMy/w6BtRhlKaYL7fb/kjTMeeB/8wmc1HI5fT8YtiRZJ+lLFTPNoYZz0Mu1sPz8TeLj5qZ7iy7K99zqNRIWEPM99FYibH23OTkOsAgQQkarxYUQDzyGyy8M9iY3uwDWJJuUyJB9Wzt73/t47mFeLv8mErd9AsMcz69dG7KQWSEZqlxGqgQlzPB2xNZKzHiTXy0U0ldYpepXEpAzafsa9hqoG4a9geO/RuR/ivS4DQHYT0OWEVVqGv+P74oMQlxPXbJibVZ9rPgyIr9Soqr8Rmc23F6oOF8ig6g8Su5VQdzqj9PcKw2lO/yOl06KV/9q1HGFI7LqSLGctPWG8AtiyHbDMoTeax9+lTCMpO19ogrSAitx/wiy9eIYaxcSGJ8v0ZPo8wqOSNRZxyS1LGIILr7sI2CNu86gMBzESKGQGtFzulPtV6c9O4Mv8Dbbb9Qnk6xm1B4550jDr0xFJDYXQBXt4Kkq5K9mzmxMLQn4L/uinH535CvnL5ceqtwolIAC4Yy3D6UCt308XWu/xmVjjf8RlPr48/8Wr03WK30FTRvNQfAYB0VT8z13xljOw7R8qzfdze/cDWXJbQVCLpigeQTyS5bWPcnlaFwTRdgE1/2rF5bp/yUYS9CT7fkBz1S+8dtxZjrxp4sHTVbBo9h/s23B+3txN2fG/FbEszGnfjsl8Q7HdV4k/jFNZApSZT3iy5hW8WrVq3fjtdCLz1l7U6hnnRTg+uTMcP+Z3wuJQDssDv44xp8GSLvK5OU7OI9Sz2Sr+ODigpDaRnDLYwS97lcv2TZCrn6K+inqp6j/l1FPxiQCvlCwc7Bws8cocnG5UzI8GhQXqlRFVJeSJuA734Q2ipxSEdk1uQpuCmcp7k0UiRwVknqTx99zG8PvEDgz7s6MPYMBfy6T4+ILR5w/L0TnuQBDKsu+nuTa0BcTGzj7dmay9MNBfXRvZyxavgoewZLmYFhbhApUrhxuOiIREGYGo/QlZf9oBK+vhsV5pDQoIp3mBmjevj7nOb4AgwPXVKej3dcIrmvWD2Oy3o0t+4nPUumXttiv81axFYWkujxoT3GQt9M2WCAdfTx/EztQkZ3h23KmNl8/R6A5VOksjxPgEM5R1NAeUHfmh5mZIw33YUAcw3ikkcj/MzH+lnE5eGE+DrUSWsLMfoVOL4e9ILIJTJk0unOE5K0/oKlFXBYmaWtG0Oxd4uuQRCcxplL7JfB9W0+YoeGX26Binqf4tJnkz/N0mlDbDUY1mlGlokuJLBSXLMvbpGEn/eLoeML6ee4KOenC+AnzmGSLX/ki0bb9K3FT0jXVW3ajkpZU5mbXBTHiky7zM+fWkyZAUX3Nj/lkNOwVrvJSMa1aNAdUgZJAJgCdcMZNiFwxbU9Q0+bYgg1MSWf4xU/m/JQHFV/aKpZmoP2/0KE3Q3lW/vF8/joi/evBgVjs30AgdQmGO4b2IsUxpCB1sFPx0ROUJSeN1Om7/Kpxd4NsvOVz5PzXovbhNZwyuV8jKNLF0tC6pfWQF0n03PpoCrXN+K8klR5K9O2vdN3QsNrzhvY8L3upJo/IZ8FxiuIa7tWAP5ebm27j+DLGGWDwG1L3gjgJQ8xIp2z7a7CC5oxn6ZL1IEosssVKc8RhyeBkJw2dZSUUGCA6wBy/gupgn32SmMvk/K58d57F70C04NM801G6rktNC/kL8tltnwTp9+CKZS/FijDDED3y7UqAKan3COR5jgx0bu2P+V5N1jIQrUnyng9rJNLvYmkJkbsMlgwMtgFYjG6GoDNPVGvZ6nDlY0lyywhqaSJw8QlW2D8ALX6CnJAF6JVPUIBfvf/Vp6ifon6K+v8EdVXjYZ09kKYjHHm8nrV60193kLci7rXZfzPezqCcDvrgX8eNBJqqLe72LUtCw2/q6jE7iPF4u3yPFRvx3J9vndWXxmt1/6Ym4pdFLgfNY4qN2cF+VAKk9r00WW8il++zDy/EQCNFH9uXP0JVf2haMDc3zMAB8wm2JefppKeT/hcmeYsnsFbrNAz+KYK/26omKjJLIT0TnkkkTm8c0fh2agiABBNv8u45BbrLYAxTOMIVOCGFKhgF5UBR7yMjL/zIV1Fmj5DHWprZ5fL5WLK5ZITf/73t/tUULGMfL2XY6Mci4EkhRbA3ABV+mOzbOqPVTMqLhODlzcxNj5yieesIqqP7xXqYo4FkqEk2uU7kXpeGvUesdcZFM+iwuZLnuygnt04UXS3UWaB2pLDSQecmg5Kvasvk5Drz14OI7XKuYiAeM1HMV+9xl8gUFKErNv0xxvM8FXI/KpeUtjXrco1Kn3ydmx0ka3ufSCm7BA026LrobbyJTFOJMhCXrQlhAksVGI/TSomMMuj0FtRqdqAeN4yGAng0qxr5oaHLnGGZDHhHYgR3alJ4Q1PF0EbciGzjcd9eeIqYiAIeRZS4N7xdge+Ht1cjLmom046lwRZKXqk2R9gCE7eIr5Dosu+qVcNK9UIlI/KIQZeNqouAX8T3UUBzkrfCyckXXV4VmiPugSRjRBGCvSERb1Wnoq9N6vq5CcrHFqmPK6i8PLE0FJ+Wtahm2WLcFrGML1hSdgnxljyNCaBBTpOZil5NF+sI0u9qPs/n3yH6tYJGiYQTgiPzMxq4XLngUYeyutfbtTT71cPcYgZRe0ottPv7V8BtmhcPEnFrgvRGVFY4i+aH1g07v5bzzNSslprPC9dXHFHl16IUZBk0qSPpdx4cB8QSFdq2omVGfIssCFFllsvNTTdgc5F35uq6Pvs+KHS4OHtr34ex4itGxgWFsgIeqlAt0m1Biyct/D8Q6dXeulSnozuG3YMDNZLjEqk6lyxUNSL1vMrLS1g61Gm5AqEgxH/dgHvM/ifiCrbxpT3co5GvV3K52XelPcx5iyNnyTGTaHF/BtdVNeXH0FHBsEhAChbrtHo1uhxy+VWRnOaNoK7CEgMS+13ETQ1XOynUYAVCVClRVzbDsrkM4sRjblBa5wmoqnzMpJcmNnc8Ng9Z8Nnm/+mkUnUj0cmUcIcKeHLRv2oEpKU5T3FBLEyZ/QTnPjWPKFQPkHiP4eweH4B8b34Y1brBWtwAf9Ry3wkqsNgQ3xtP10ZHzb+4C/byDYHLIo3AihLE/XyPb/eaPace/7iES0fIvl1vDSVjLePYctLUL1DabzHlXBqogW9ilcunDNEiEkUg5zzGki2hQHjvpz+lK1CgzKoaHUzHLiloID22zurguDbPyJpCUlm/b1+jHfP3I58jlYqLzf+CzishyP+Peu112f5Yz+ba6MwGCzZLMVCTXjzGf7RZbuyIt8/e0zfQgkt/miOeTvp/OSl7ZLjTfZVmT2FQm0+y1j89mfAU5CnIU5CnIE9BnoI8BXkK8hTkKchTkKcgT0GegjwF+beB+PYvM075LS/ZGRv66JflktGTTDb1fhM84XjUv1z2wIugQdJ03/FO+KrAQwWFlDeHd30np6sW/5svqfBOKJX4U+/tC5u+S2vFtv+yc0+a5YlAkcgx1IaZ2ofptFdopyra/Mm3Zqf7NlMrVjekN2Ab8A0EK2maGo0huPXm3vAPGmhOjcmlqe9oVS+1wWycEMe6YUgLbCgCGsFA7ZR40LfX+1jKZIYeMpDSWf4+YGDUt5f4hrBnIm9rWx+wgSI/pzZc2dOp6jGN5qA93V3gAGRm0PjkL4BwRbedHKL03cvl2xIkuvcn0W7rUQ5Z/y7TcxnuujxYjr7fuBMO9SRr8hNsgO/uA91Oz2gKzb5K2S+K4A2Rh94R4XV7fJsuNQVDnc4OESfaBSP9Gd7UPfQcZurHIQWY1+/xVx+egrekYs8bfdxllPG3G5c7KaMZFN8RLYxpU27qkO15S6njBLa62MvYuvRhlGkMJAXB6NSxZupYCaqVrS0Za2nW5G9KupLRsPZdqgFPNdiVRmMnHLqJvyVTOgHqBKAJiEe+Wak9MHWD5boRmDymjhAZhLyhznBaeGSIocs8SdZ+ZMUPLyfTBSo9sV8HKPLZLJPthNoW9iN4nRsblOCV317pwfm7UaAMqdeSKk/Y1fhBSuXrIkmK5VJcUUhc28LCRa0KYD2sLDJGr/RLHszZButtnfc251at5CTqWk4IQ8LkOFALDIN0WDQ4ucdP9l29to1fn1fibKhoLFCH00LEYWRkkJwjnL57Jf+d4Fw7Mn9M0gMs1mi6M9GAGYCEZfKXOc+K+ts6HhLE2tDmZhOjBgF02wQxChKw0bbUgLiUKOrPto6LW8vOkk53fZVewD6sPWw0Zc750dkV/A04WXw+W9yDiNq2OIj7lRl4NfTO5GANiWayTZ7ChDZT6fx6TPOQUXwrFjt5Yghom19Opo/hFCjfgiCT1t1uL5XPS2N5TncpLg+bOClj2vGoAvQpRFyast/yNQ96ufAofacubZ9aNGbL9atXXY4gECQ/BXDhYtwGrqns51o3HTUh6TQauwBbTKtJ4lhDubupkPXoY9f0VXVwHNoikvLSKHO3eeX8FuanLIq7KHuEvBJX0MquzSk/tUl8JoMwnNFmF5TGl8vHzBcHSKWDkoY0G8//wUeLFqrXLiLQAgclc2bNisEnuxmm9a2cH72Er3V5fScLWtL5p0QAt6AptXDoIDxZOLoUFgsSQjd4lobawjBUNEMKii7XSCWMZomTUCDPd5ibtAi3S5axNGTndUd0nO1XTjQTjaDvPOWgV2+sLIHTIl3I+A0tLSV1VchWxlyv/3o1xFMcpXFjz46NL/YqbSvNspC2jhqcO54TGMcdmuySrKWgGeNLE/FJMjOhJDcbFeiZV70l/r08jKVQfiuaSrCUIsQyv68gSu9LCeIRBNmgRDwvt/XqZLM/FV+C0Kr2vGsuWKweN6zQZzZIVUsK3GMc99ig7yxDstaIGfX33POXqva0MhLaJq7yRnknxizfoSe9UulIFc05N4ab7bs8kEDWBa5wl84BTtk/lrU6gja5/YYVf7ee75zrlVjf9qg5J2p30XYVB2DOCgcTQlJWC69Bl+8FXDR0huvudIZzvg1iKjyIbxFfVKr6RUW4IzI9VEh4X2YqLSTV2RGWahxK0E+8EbgZnm51BcReyCLpjyZrR9OVhHTOiHN4IYZEyQzXOuBCr+G1OtSvwxcq3khTagtI6+GlG4bwKt9O6PF5nV3GnDR4oDemBum120+7s4iBpMaeDdTPdmewRCa5Um+qFkG1IuiYiNjPrdGbvtUhWll8KU7f5ewSsFMp73otK44UDgUBUjFRBlTZQNKw6yO2QhlBUGAlPTqDxVlPEiquLcIeuJ3nFqxOXLjb5DXYgMRP+5ZtHHrTEmok+u4y7Jv3vf36OaORcGh2bKJuuzCXj6GeeUDoEUXOEeD76Lt7Hug+10JAbqA1887ULsBh3ZVFqZBjmy0G6t7JhtNS1O6EHOeROwHzTN/aS7wiL0gCr1eLiApmPw2uPTYOFk1EeQRRTfgFWIZg0l1JC2x2l9aXrb6lSdMyIBojCWZrVflFn0+IaWMk1BK6zysn94Cco9MCPGH2+MmxtU5/QwsOb233ph95rzcQso7SWLwDUWJuz4VY7NIyOWQ6CHtDkhJQ+XlkP+PckqzqSNHHkbZVULeKrFK1Ct88N4auX4sW5d1YlQh0CiMnDiviaRHBiaY9A8FYrYAztMiCb7Ifv+vN7Ta2nRrEuSL7sTt6uMIj2X5k35LyHKvnSBq8tEPg2sXJo1h3nvQKbQytgtN6PKXHFEtWu+ZNPrC9wwvN2E0pqqocfl8kIT0RT548xxIIyXTaDsLpQE5+XXI/ojXXs7po86By64ahZmQ0GkgtkwdgJXkOo3LxxM4RGatibOdZb72h7h5z5B3xbGlhww1w/epST8Qma7s3bJcJxNbBh7JZb8F821xZt/ZB2FnnyjSw17nZ1T++K95bM79y2E7aL10zX6WiS1qOSwTmtwfMRecRz2qUKXfSbKMnyGxSLuS0/L2xtkyeo2rPp3fvoH45ctcbpr8TvlnqVx/v9u22SVegHXet8P2bwqWFg5S93FYhPHnQExgltergy0LSuAemCfErrRhvw4Y9CBtn6pYN6o8+lMeYKbKoMFWHOYEs60SsO+W3F1p+ETJt1Fn89pyDBo/jXunn8Ahj7tiOhAcSOWzhS4B6BXiqkehG4RyfnoCSrxFd5KFPRpyenG5jIaPJTn4bhgDLraPNLKFdj3Xr27CO89jSw1j7SWyXPZ4GmDK04lsvCLzi+yHhfUKkW/J6mjL5X2SnTnJLkJ7Z5yhHgVUc+2n0Um+VFAtdeA69xk0xhF9xfi1HGObi9gdG/ABr0k6amloCx8VhQWDROTNuXOWJhDLXYw97Y/7qBSzJ1KJePkus3MbHaDmRnnPEHW7b8nKzlXIlEe/e5Z2WUCavMJGB+HSayeQSjCOQtDUEi0rkUim5vTlE1lj7XtZ3QrikseTqCi1XzJg9rByzP4hq389whAKxZ/cJ0l0Zh0QrdXz3kF4ZHp06Ta+mpyM4DucMJjqwmaL+jdGiyPsdtGbBcuuSGp+yzSQZp2dlESxOQnsrmlv/nMZ4IGeGtfGq0ne5nQoPOTZ3Q75K3Vzyzq2F3mgBid5Bexir3tDubBrzJCyYjrqpMI9JMzNQAEsNnE1uyRsmhufH1lzsA1sEA0XmQL12R26YsWLX4EAs9S6qwhyhN20knT6TJwrgDK/kuhZdql2PZfhkeJwFOovGjAOxtMrEMhmZYjm/n1/voCtKHX844QiIA/HeqOItzg/79szYk68Ar4JL3de09s3pHoPWWdvmO66HnG+YPlLv+eoPucdme12Yd2DMgTB45t891Y7U4nAyKafUc4E4bQa5h/aVkNVj9tpwxgNTuIbaI0/jnpmWKQ/ynd630GQLI783zq2ESnNyD4tS+pn4TqleZ2oiOd4EXZHOCqnk+eLWsXGENw31gjepCZbQuzwyfwFSyVBsCeP2Kl8nELC7okIW0tLhzAqOSVcpTHS/M6x432odCYhbCDH89NrhumRZD2GCNuXvuf2xRpPlYXjMGKE92TMCP5q4AOAssBWfG3Pow72K6NkSI/75iCf9LS3u4hT3vSSI2haCf2AiDUHs2NNt4+sKH+QXINxy/saGIbb9uq9mHvHd+tonUgZlWs9Xp9liuzDQYcwi0d+45o659YTyMbDGNSRyFHGwl5YwqjexuRc3htcSDjOvuvtFULQ2Pz48ccld87ZBmzRzvZaR6NZyzIQm9XrxgNliT/hNvXLGGINqzd38QPnW52j3ntNrcypP2+N8+feG76yxZXz35jJ5b2pKgvXUM8jWLe90cB2+u06ZXJ0z7WIIYQNFpP7A6oqRhi0Eaa/IMH0NFmqWnaqC/8cDPikPPnLUUfmnxiYflkW+a7AgW21Tq9Cb/NHJRz199hbMWbRXwmXy8pYFk/8U4JMLtckKb6nQ7hbIV6Q+KNXGvD3GZw9KqxP2y1bn5mLVlneY/Vxz0zjzzK/oNjgZ69FJXktqeM53JapUdHmjKwHY36qgecW/f7pEYnkyYXELRZM7RRvckv1un4wJ9E9JpaUUN+59jAfEeE6Z6dK1c0v5m6yu/PlQ9NJWU+/C0aWeynLgGd8NpBucgtGg9SyHr1BF9YpEGtJIhvmjE47dtenRFDfIEoUUdiRuAwgeo4hijfDoRe8kR8lVNKfXhN5tCiFM2jxubYQIO3FHSLv/CqOesZZyt2Yac6zlLz8MenuA1zxvZltJivzaMWFylVY3BqIH68vlKzJ/IXS/6NlHu+fPpo4yqS1BUWG8nInUhL/dS7cQctQSz4d6hMliKi4O8ZoX87YQ+7plT3f/hsLh9A6N5EDBBKog6w78bDf5tnDyPCfTs7neVKp19G0hThm1buO4ariDl2LdOH3Fc3jEcMyd6yTVmbHvcAR0s6O4Su4loJOT/tpQeWrW0JHbkZ4sPHVrtCg3WU6zp3hGrYz7hrhQX1t7wcU7ETy2dKIrLeG+whO+ekEc/GvfvbDpvosyOL6tNdG92Tx213Tf+P3v9rC2St+RkHc4j26TNtvHOcz06U4644tddaYpb0OZMeNCad2YR9H2AHrFkRxkpn/9qFfOns2al6YxB2VfDRIgCk75bmxOxzhv+0vjn5nmdd+u6huRnta2No9/w9HZbPoh4nrf+PIPVr/P/vsnX/wPUEsDBBQAAgAIAK67WEnWRSspTQAAAGsAAAAbAAAAdW5pdmVyc2FsL3VuaXZlcnNhbC5wbmcueG1ss7GvyM1RKEstKs7Mz7NVMtQzULK34+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sCAACwCAAAFAAAAAAAAAABAAAAAAB+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
  <p:tag name="ISPRING_SCORM_ENDPOINT" val="&lt;endpoint&gt;&lt;enable&gt;0&lt;/enable&gt;&lt;lrs&gt;http://&lt;/lrs&gt;&lt;auth&gt;0&lt;/auth&gt;&lt;login&gt;&lt;/login&gt;&lt;password&gt;&lt;/password&gt;&lt;key&gt;&lt;/key&gt;&lt;name&gt;&lt;/name&gt;&lt;email&gt;&lt;/email&gt;&lt;/endpoint&gt;&#10;"/>
  <p:tag name="ISPRING_PRESENTATION_TITLE" val="61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9"/>
</p:tagLst>
</file>

<file path=ppt/tags/tag16.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0"/>
</p:tagLst>
</file>

<file path=ppt/tags/tag17.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1"/>
</p:tagLst>
</file>

<file path=ppt/tags/tag18.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2"/>
</p:tagLst>
</file>

<file path=ppt/tags/tag19.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1_自定义设计方案">
  <a:themeElements>
    <a:clrScheme name="0128唯美">
      <a:dk1>
        <a:sysClr val="windowText" lastClr="000000"/>
      </a:dk1>
      <a:lt1>
        <a:sysClr val="window" lastClr="FFFFFF"/>
      </a:lt1>
      <a:dk2>
        <a:srgbClr val="44546A"/>
      </a:dk2>
      <a:lt2>
        <a:srgbClr val="E7E6E6"/>
      </a:lt2>
      <a:accent1>
        <a:srgbClr val="F9B3CE"/>
      </a:accent1>
      <a:accent2>
        <a:srgbClr val="FF548D"/>
      </a:accent2>
      <a:accent3>
        <a:srgbClr val="F9B3CE"/>
      </a:accent3>
      <a:accent4>
        <a:srgbClr val="FF548D"/>
      </a:accent4>
      <a:accent5>
        <a:srgbClr val="F9B3CE"/>
      </a:accent5>
      <a:accent6>
        <a:srgbClr val="FF548D"/>
      </a:accent6>
      <a:hlink>
        <a:srgbClr val="F9B3CE"/>
      </a:hlink>
      <a:folHlink>
        <a:srgbClr val="FF548D"/>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1552</Words>
  <Application>Microsoft Office PowerPoint</Application>
  <PresentationFormat>自定义</PresentationFormat>
  <Paragraphs>208</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宋体</vt:lpstr>
      <vt:lpstr>微软雅黑</vt:lpstr>
      <vt:lpstr>Arial</vt:lpstr>
      <vt:lpstr>Calibri</vt:lpstr>
      <vt:lpstr>Open Sans</vt:lpstr>
      <vt:lpstr>Times New Roman</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610</dc:title>
  <dc:creator/>
  <cp:lastModifiedBy/>
  <cp:revision>1</cp:revision>
  <dcterms:created xsi:type="dcterms:W3CDTF">2017-10-11T07:33:44Z</dcterms:created>
  <dcterms:modified xsi:type="dcterms:W3CDTF">2018-02-05T06:19:25Z</dcterms:modified>
</cp:coreProperties>
</file>