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ags/tag1.xml" ContentType="application/vnd.openxmlformats-officedocument.presentationml.tags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0.xml" ContentType="application/vnd.openxmlformats-officedocument.themeOverride+xml"/>
  <Override PartName="/ppt/tags/tag2.xml" ContentType="application/vnd.openxmlformats-officedocument.presentationml.tags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ags/tag3.xml" ContentType="application/vnd.openxmlformats-officedocument.presentationml.tags+xml"/>
  <Override PartName="/ppt/theme/themeOverride1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ags/tag4.xml" ContentType="application/vnd.openxmlformats-officedocument.presentationml.tags+xml"/>
  <Override PartName="/ppt/theme/themeOverride18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59" r:id="rId2"/>
    <p:sldId id="416" r:id="rId3"/>
    <p:sldId id="322" r:id="rId4"/>
    <p:sldId id="405" r:id="rId5"/>
    <p:sldId id="418" r:id="rId6"/>
    <p:sldId id="419" r:id="rId7"/>
    <p:sldId id="421" r:id="rId8"/>
    <p:sldId id="404" r:id="rId9"/>
    <p:sldId id="321" r:id="rId10"/>
    <p:sldId id="422" r:id="rId11"/>
    <p:sldId id="406" r:id="rId12"/>
    <p:sldId id="425" r:id="rId13"/>
    <p:sldId id="357" r:id="rId14"/>
    <p:sldId id="409" r:id="rId15"/>
    <p:sldId id="420" r:id="rId16"/>
    <p:sldId id="407" r:id="rId17"/>
    <p:sldId id="423" r:id="rId18"/>
    <p:sldId id="320" r:id="rId19"/>
    <p:sldId id="412" r:id="rId20"/>
    <p:sldId id="398" r:id="rId21"/>
    <p:sldId id="413" r:id="rId22"/>
    <p:sldId id="411" r:id="rId23"/>
    <p:sldId id="424" r:id="rId24"/>
    <p:sldId id="318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A3DD"/>
    <a:srgbClr val="D17221"/>
    <a:srgbClr val="82B486"/>
    <a:srgbClr val="92001F"/>
    <a:srgbClr val="C23B10"/>
    <a:srgbClr val="F2A803"/>
    <a:srgbClr val="06592F"/>
    <a:srgbClr val="F9F2B7"/>
    <a:srgbClr val="F47474"/>
    <a:srgbClr val="EE9A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 varScale="1">
        <p:scale>
          <a:sx n="118" d="100"/>
          <a:sy n="118" d="100"/>
        </p:scale>
        <p:origin x="84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80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99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93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914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117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319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119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976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714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333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147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jpeg"/><Relationship Id="rId2" Type="http://schemas.openxmlformats.org/officeDocument/2006/relationships/tags" Target="../tags/tag1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jpeg"/><Relationship Id="rId2" Type="http://schemas.openxmlformats.org/officeDocument/2006/relationships/tags" Target="../tags/tag5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iaye - Fade Again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28584" y="-1244674"/>
            <a:ext cx="609600" cy="6096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427084" y="771550"/>
            <a:ext cx="22808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5400" spc="300" dirty="0">
                <a:latin typeface="Berlin Sans FB Demi" panose="020E0802020502020306" pitchFamily="34" charset="0"/>
                <a:cs typeface="+mn-ea"/>
                <a:sym typeface="+mn-lt"/>
              </a:rPr>
              <a:t>2019</a:t>
            </a:r>
            <a:endParaRPr lang="zh-CN" altLang="en-US" sz="5400" spc="300" dirty="0">
              <a:latin typeface="Berlin Sans FB Demi" panose="020E0802020502020306" pitchFamily="34" charset="0"/>
              <a:cs typeface="+mn-ea"/>
              <a:sym typeface="+mn-lt"/>
            </a:endParaRPr>
          </a:p>
        </p:txBody>
      </p:sp>
      <p:sp>
        <p:nvSpPr>
          <p:cNvPr id="18" name="TextBox 7"/>
          <p:cNvSpPr>
            <a:spLocks noChangeArrowheads="1"/>
          </p:cNvSpPr>
          <p:nvPr/>
        </p:nvSpPr>
        <p:spPr bwMode="auto">
          <a:xfrm>
            <a:off x="251520" y="1531119"/>
            <a:ext cx="4008198" cy="307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水彩风教育教学说课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模板</a:t>
            </a:r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971600" y="1910904"/>
            <a:ext cx="2699054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年终总结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新年计划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述职报告  工作汇报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7904" y="1471327"/>
            <a:ext cx="5436096" cy="33561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799"/>
                            </p:stCondLst>
                            <p:childTnLst>
                              <p:par>
                                <p:cTn id="24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949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7" grpId="0"/>
      <p:bldP spid="18" grpId="0" bldLvl="0" animBg="1"/>
      <p:bldP spid="18" grpId="1" bldLvl="0" animBg="1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4572000" y="1228115"/>
            <a:ext cx="3378692" cy="525845"/>
          </a:xfrm>
          <a:prstGeom prst="rect">
            <a:avLst/>
          </a:prstGeom>
          <a:solidFill>
            <a:srgbClr val="D17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72000" rtlCol="0" anchor="ctr"/>
          <a:lstStyle/>
          <a:p>
            <a:r>
              <a:rPr lang="zh-CN" altLang="en-US" dirty="0">
                <a:cs typeface="+mn-ea"/>
                <a:sym typeface="+mn-lt"/>
              </a:rPr>
              <a:t>年度工作概述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4572000" y="1908759"/>
            <a:ext cx="3378692" cy="525845"/>
          </a:xfrm>
          <a:prstGeom prst="rect">
            <a:avLst/>
          </a:prstGeom>
          <a:solidFill>
            <a:srgbClr val="6AA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72000" rtlCol="0" anchor="ctr"/>
          <a:lstStyle/>
          <a:p>
            <a:r>
              <a:rPr lang="zh-CN" altLang="en-US" b="1" dirty="0">
                <a:cs typeface="+mn-ea"/>
                <a:sym typeface="+mn-lt"/>
              </a:rPr>
              <a:t>工作完成情况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6" name="Rectangle 11"/>
          <p:cNvSpPr/>
          <p:nvPr/>
        </p:nvSpPr>
        <p:spPr>
          <a:xfrm>
            <a:off x="4572000" y="2589402"/>
            <a:ext cx="3378692" cy="525845"/>
          </a:xfrm>
          <a:prstGeom prst="rect">
            <a:avLst/>
          </a:prstGeom>
          <a:solidFill>
            <a:srgbClr val="D17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72000" rtlCol="0" anchor="ctr"/>
          <a:lstStyle/>
          <a:p>
            <a:r>
              <a:rPr lang="zh-CN" altLang="en-US" dirty="0">
                <a:cs typeface="+mn-ea"/>
                <a:sym typeface="+mn-lt"/>
              </a:rPr>
              <a:t>成功项目展示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4572000" y="3270045"/>
            <a:ext cx="3378692" cy="525845"/>
          </a:xfrm>
          <a:prstGeom prst="rect">
            <a:avLst/>
          </a:prstGeom>
          <a:solidFill>
            <a:srgbClr val="6AA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72000" rtlCol="0" anchor="ctr"/>
          <a:lstStyle/>
          <a:p>
            <a:r>
              <a:rPr lang="zh-CN" altLang="en-US" dirty="0">
                <a:cs typeface="+mn-ea"/>
                <a:sym typeface="+mn-lt"/>
              </a:rPr>
              <a:t>明年工作计划</a:t>
            </a:r>
            <a:endParaRPr lang="en-US" dirty="0">
              <a:cs typeface="+mn-ea"/>
              <a:sym typeface="+mn-lt"/>
            </a:endParaRPr>
          </a:p>
        </p:txBody>
      </p:sp>
      <p:grpSp>
        <p:nvGrpSpPr>
          <p:cNvPr id="17" name="Group 9"/>
          <p:cNvGrpSpPr/>
          <p:nvPr/>
        </p:nvGrpSpPr>
        <p:grpSpPr>
          <a:xfrm>
            <a:off x="1491244" y="1829993"/>
            <a:ext cx="2088232" cy="1605857"/>
            <a:chOff x="847823" y="2213044"/>
            <a:chExt cx="3250280" cy="2499476"/>
          </a:xfrm>
        </p:grpSpPr>
        <p:sp>
          <p:nvSpPr>
            <p:cNvPr id="18" name="TextBox 7"/>
            <p:cNvSpPr txBox="1"/>
            <p:nvPr/>
          </p:nvSpPr>
          <p:spPr>
            <a:xfrm>
              <a:off x="847823" y="2213044"/>
              <a:ext cx="3250280" cy="2499476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zh-CN" altLang="en-US" sz="4800" b="1" dirty="0">
                  <a:solidFill>
                    <a:srgbClr val="595959"/>
                  </a:solidFill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19" name="TextBox 8"/>
            <p:cNvSpPr txBox="1"/>
            <p:nvPr/>
          </p:nvSpPr>
          <p:spPr>
            <a:xfrm>
              <a:off x="847823" y="3454907"/>
              <a:ext cx="3250280" cy="795292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/>
              <a:r>
                <a:rPr lang="en-US" altLang="zh-CN" sz="2800" b="1" dirty="0">
                  <a:solidFill>
                    <a:srgbClr val="595959"/>
                  </a:solidFill>
                  <a:cs typeface="+mn-ea"/>
                  <a:sym typeface="+mn-lt"/>
                </a:rPr>
                <a:t>CONTENTS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1471327"/>
            <a:ext cx="5436096" cy="335613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547664" y="1564795"/>
            <a:ext cx="138654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6600" spc="300" dirty="0">
                <a:latin typeface="Berlin Sans FB Demi" panose="020E0802020502020306" pitchFamily="34" charset="0"/>
                <a:cs typeface="+mn-ea"/>
                <a:sym typeface="+mn-lt"/>
              </a:rPr>
              <a:t>01</a:t>
            </a:r>
            <a:endParaRPr lang="zh-CN" altLang="en-US" sz="6600" spc="300" dirty="0">
              <a:latin typeface="Berlin Sans FB Demi" panose="020E0802020502020306" pitchFamily="34" charset="0"/>
              <a:cs typeface="+mn-ea"/>
              <a:sym typeface="+mn-lt"/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660128" y="2500903"/>
            <a:ext cx="289164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800" dirty="0">
                <a:cs typeface="+mn-ea"/>
                <a:sym typeface="+mn-lt"/>
              </a:rPr>
              <a:t>年度工作概述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798524" y="1673703"/>
            <a:ext cx="6315851" cy="2924611"/>
            <a:chOff x="837802" y="2101340"/>
            <a:chExt cx="8421134" cy="3899481"/>
          </a:xfrm>
        </p:grpSpPr>
        <p:sp>
          <p:nvSpPr>
            <p:cNvPr id="29" name="矩形 28"/>
            <p:cNvSpPr/>
            <p:nvPr/>
          </p:nvSpPr>
          <p:spPr>
            <a:xfrm>
              <a:off x="3172858" y="5009375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172859" y="4623102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805211" y="5009375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805212" y="4623102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37802" y="2487613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37803" y="2101340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49419" y="1169036"/>
            <a:ext cx="1841197" cy="918536"/>
            <a:chOff x="8372328" y="1428456"/>
            <a:chExt cx="2454929" cy="1224715"/>
          </a:xfrm>
        </p:grpSpPr>
        <p:sp>
          <p:nvSpPr>
            <p:cNvPr id="27" name="矩形 26"/>
            <p:cNvSpPr/>
            <p:nvPr/>
          </p:nvSpPr>
          <p:spPr>
            <a:xfrm>
              <a:off x="8372328" y="1759375"/>
              <a:ext cx="2454929" cy="89379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373429" y="1428456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724608" y="1184279"/>
            <a:ext cx="4089305" cy="2258386"/>
            <a:chOff x="2724604" y="1184279"/>
            <a:chExt cx="4089305" cy="2258386"/>
          </a:xfrm>
        </p:grpSpPr>
        <p:sp>
          <p:nvSpPr>
            <p:cNvPr id="22" name="任意多边形: 形状 21"/>
            <p:cNvSpPr/>
            <p:nvPr/>
          </p:nvSpPr>
          <p:spPr>
            <a:xfrm>
              <a:off x="3403359" y="1184279"/>
              <a:ext cx="3410550" cy="2258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77" extrusionOk="0">
                  <a:moveTo>
                    <a:pt x="16823" y="20092"/>
                  </a:moveTo>
                  <a:cubicBezTo>
                    <a:pt x="14757" y="20092"/>
                    <a:pt x="13076" y="17550"/>
                    <a:pt x="13076" y="14426"/>
                  </a:cubicBezTo>
                  <a:cubicBezTo>
                    <a:pt x="13076" y="12325"/>
                    <a:pt x="13837" y="10488"/>
                    <a:pt x="14964" y="9510"/>
                  </a:cubicBezTo>
                  <a:lnTo>
                    <a:pt x="16456" y="14668"/>
                  </a:lnTo>
                  <a:cubicBezTo>
                    <a:pt x="16521" y="14896"/>
                    <a:pt x="16669" y="15032"/>
                    <a:pt x="16824" y="15032"/>
                  </a:cubicBezTo>
                  <a:cubicBezTo>
                    <a:pt x="16877" y="15032"/>
                    <a:pt x="16931" y="15016"/>
                    <a:pt x="16983" y="14982"/>
                  </a:cubicBezTo>
                  <a:cubicBezTo>
                    <a:pt x="17186" y="14849"/>
                    <a:pt x="17279" y="14492"/>
                    <a:pt x="17191" y="14185"/>
                  </a:cubicBezTo>
                  <a:lnTo>
                    <a:pt x="15705" y="9018"/>
                  </a:lnTo>
                  <a:cubicBezTo>
                    <a:pt x="16059" y="8851"/>
                    <a:pt x="16434" y="8761"/>
                    <a:pt x="16823" y="8761"/>
                  </a:cubicBezTo>
                  <a:cubicBezTo>
                    <a:pt x="18855" y="8761"/>
                    <a:pt x="20571" y="11355"/>
                    <a:pt x="20571" y="14426"/>
                  </a:cubicBezTo>
                  <a:cubicBezTo>
                    <a:pt x="20571" y="17550"/>
                    <a:pt x="18890" y="20092"/>
                    <a:pt x="16823" y="20092"/>
                  </a:cubicBezTo>
                  <a:close/>
                  <a:moveTo>
                    <a:pt x="8861" y="12153"/>
                  </a:moveTo>
                  <a:cubicBezTo>
                    <a:pt x="8592" y="11868"/>
                    <a:pt x="8264" y="11706"/>
                    <a:pt x="7913" y="11717"/>
                  </a:cubicBezTo>
                  <a:cubicBezTo>
                    <a:pt x="7768" y="11721"/>
                    <a:pt x="7625" y="11756"/>
                    <a:pt x="7489" y="11817"/>
                  </a:cubicBezTo>
                  <a:lnTo>
                    <a:pt x="6175" y="8048"/>
                  </a:lnTo>
                  <a:lnTo>
                    <a:pt x="13242" y="5257"/>
                  </a:lnTo>
                  <a:lnTo>
                    <a:pt x="8861" y="12153"/>
                  </a:lnTo>
                  <a:close/>
                  <a:moveTo>
                    <a:pt x="20142" y="9368"/>
                  </a:moveTo>
                  <a:cubicBezTo>
                    <a:pt x="19241" y="8019"/>
                    <a:pt x="18062" y="7276"/>
                    <a:pt x="16823" y="7276"/>
                  </a:cubicBezTo>
                  <a:cubicBezTo>
                    <a:pt x="16295" y="7276"/>
                    <a:pt x="15787" y="7407"/>
                    <a:pt x="15312" y="7650"/>
                  </a:cubicBezTo>
                  <a:lnTo>
                    <a:pt x="14500" y="4826"/>
                  </a:lnTo>
                  <a:lnTo>
                    <a:pt x="14314" y="4178"/>
                  </a:lnTo>
                  <a:lnTo>
                    <a:pt x="14314" y="4178"/>
                  </a:lnTo>
                  <a:lnTo>
                    <a:pt x="13206" y="326"/>
                  </a:lnTo>
                  <a:cubicBezTo>
                    <a:pt x="13145" y="163"/>
                    <a:pt x="13039" y="48"/>
                    <a:pt x="12917" y="12"/>
                  </a:cubicBezTo>
                  <a:cubicBezTo>
                    <a:pt x="12800" y="-23"/>
                    <a:pt x="12678" y="19"/>
                    <a:pt x="12581" y="126"/>
                  </a:cubicBezTo>
                  <a:lnTo>
                    <a:pt x="11220" y="2120"/>
                  </a:lnTo>
                  <a:cubicBezTo>
                    <a:pt x="11151" y="2274"/>
                    <a:pt x="11164" y="2481"/>
                    <a:pt x="11251" y="2613"/>
                  </a:cubicBezTo>
                  <a:cubicBezTo>
                    <a:pt x="11327" y="2727"/>
                    <a:pt x="11442" y="2758"/>
                    <a:pt x="11538" y="2690"/>
                  </a:cubicBezTo>
                  <a:lnTo>
                    <a:pt x="12575" y="1284"/>
                  </a:lnTo>
                  <a:lnTo>
                    <a:pt x="13349" y="3922"/>
                  </a:lnTo>
                  <a:lnTo>
                    <a:pt x="5672" y="6965"/>
                  </a:lnTo>
                  <a:lnTo>
                    <a:pt x="4976" y="5157"/>
                  </a:lnTo>
                  <a:lnTo>
                    <a:pt x="4908" y="5215"/>
                  </a:lnTo>
                  <a:lnTo>
                    <a:pt x="4803" y="5315"/>
                  </a:lnTo>
                  <a:cubicBezTo>
                    <a:pt x="4938" y="5258"/>
                    <a:pt x="5088" y="5195"/>
                    <a:pt x="5256" y="5126"/>
                  </a:cubicBezTo>
                  <a:cubicBezTo>
                    <a:pt x="6623" y="4562"/>
                    <a:pt x="7046" y="4470"/>
                    <a:pt x="7050" y="4174"/>
                  </a:cubicBezTo>
                  <a:cubicBezTo>
                    <a:pt x="7058" y="3670"/>
                    <a:pt x="6851" y="3670"/>
                    <a:pt x="6655" y="3670"/>
                  </a:cubicBezTo>
                  <a:lnTo>
                    <a:pt x="3061" y="3670"/>
                  </a:lnTo>
                  <a:cubicBezTo>
                    <a:pt x="2916" y="3670"/>
                    <a:pt x="2783" y="3788"/>
                    <a:pt x="2712" y="3979"/>
                  </a:cubicBezTo>
                  <a:cubicBezTo>
                    <a:pt x="2641" y="4170"/>
                    <a:pt x="2643" y="4404"/>
                    <a:pt x="2718" y="4591"/>
                  </a:cubicBezTo>
                  <a:lnTo>
                    <a:pt x="3076" y="5519"/>
                  </a:lnTo>
                  <a:cubicBezTo>
                    <a:pt x="3150" y="5704"/>
                    <a:pt x="3281" y="5810"/>
                    <a:pt x="3418" y="5810"/>
                  </a:cubicBezTo>
                  <a:cubicBezTo>
                    <a:pt x="3617" y="5810"/>
                    <a:pt x="3760" y="5760"/>
                    <a:pt x="4162" y="5589"/>
                  </a:cubicBezTo>
                  <a:lnTo>
                    <a:pt x="4345" y="5695"/>
                  </a:lnTo>
                  <a:lnTo>
                    <a:pt x="4278" y="5752"/>
                  </a:lnTo>
                  <a:cubicBezTo>
                    <a:pt x="4278" y="5752"/>
                    <a:pt x="5903" y="10164"/>
                    <a:pt x="5943" y="10288"/>
                  </a:cubicBezTo>
                  <a:cubicBezTo>
                    <a:pt x="6004" y="10477"/>
                    <a:pt x="5987" y="10637"/>
                    <a:pt x="5860" y="10689"/>
                  </a:cubicBezTo>
                  <a:cubicBezTo>
                    <a:pt x="5685" y="10761"/>
                    <a:pt x="294" y="13827"/>
                    <a:pt x="294" y="13827"/>
                  </a:cubicBezTo>
                  <a:cubicBezTo>
                    <a:pt x="76" y="13929"/>
                    <a:pt x="-47" y="14276"/>
                    <a:pt x="17" y="14606"/>
                  </a:cubicBezTo>
                  <a:cubicBezTo>
                    <a:pt x="62" y="14835"/>
                    <a:pt x="191" y="15002"/>
                    <a:pt x="348" y="15032"/>
                  </a:cubicBezTo>
                  <a:lnTo>
                    <a:pt x="6283" y="15032"/>
                  </a:lnTo>
                  <a:cubicBezTo>
                    <a:pt x="6494" y="16092"/>
                    <a:pt x="7145" y="16867"/>
                    <a:pt x="7913" y="16867"/>
                  </a:cubicBezTo>
                  <a:cubicBezTo>
                    <a:pt x="8853" y="16867"/>
                    <a:pt x="9617" y="15712"/>
                    <a:pt x="9617" y="14291"/>
                  </a:cubicBezTo>
                  <a:cubicBezTo>
                    <a:pt x="9617" y="13875"/>
                    <a:pt x="9551" y="13482"/>
                    <a:pt x="9434" y="13133"/>
                  </a:cubicBezTo>
                  <a:lnTo>
                    <a:pt x="14025" y="6261"/>
                  </a:lnTo>
                  <a:lnTo>
                    <a:pt x="14569" y="8142"/>
                  </a:lnTo>
                  <a:cubicBezTo>
                    <a:pt x="13096" y="9355"/>
                    <a:pt x="12094" y="11717"/>
                    <a:pt x="12094" y="14426"/>
                  </a:cubicBezTo>
                  <a:cubicBezTo>
                    <a:pt x="12094" y="18369"/>
                    <a:pt x="14215" y="21577"/>
                    <a:pt x="16823" y="21577"/>
                  </a:cubicBezTo>
                  <a:cubicBezTo>
                    <a:pt x="19431" y="21577"/>
                    <a:pt x="21553" y="18369"/>
                    <a:pt x="21553" y="14426"/>
                  </a:cubicBezTo>
                  <a:cubicBezTo>
                    <a:pt x="21553" y="12526"/>
                    <a:pt x="21052" y="10729"/>
                    <a:pt x="20142" y="936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" name="组合 4" descr="aQUAAB+LCAAAAAAABAC9klFPwjAQx79L1bdpBhGIexsaDA+KCYs+GB7qerDi2pGuMxiy7267tWOwiePF7KW7/u/u97/eDl3K7w0gD80ZFvKB4pXAbCqBIQdNCfJ4FscOGlNOKF89iiTbpMh731Vp9Zs3KqNXHGegczmVFMflr9fQW9kT5ZRlzMjcG1eF8LYW6rllkBISQ1025RLEV9Whp2PFeS6FajBJBMNSNdy5+RUyV8gbDm7cXCcT2KpCDgpKLMtj8PQAWn3qC23TJ+sslQy43Ce9YDU6UFQtfpt5e3WF0z+ex/Vdy0T6I7fwYCrPI7yBZ1VK85oJ6BBaVOYOYFVfdTiwnTu/8gawPdOhzqh7a3uOk/RFyz28IWjDXrSAV4t4n8SJ+HsRraxxP1suaQhBBAysJqBc+pwoZmK3cCzoKpIc0tQEZh9rCGUtzRtoVZZGqubFZHLbHw19H1l7bt62jbZh12080nd5piKl/k7KbwrSD0M1ZkNeGiriDZ8W/5w9tJgHb1kGT6zgf5vrdTM3xuFnR28L9f0AG4Njv2kFAAA="/>
            <p:cNvGrpSpPr>
              <a:grpSpLocks noChangeAspect="1"/>
            </p:cNvGrpSpPr>
            <p:nvPr/>
          </p:nvGrpSpPr>
          <p:grpSpPr>
            <a:xfrm>
              <a:off x="2724604" y="1954000"/>
              <a:ext cx="1467856" cy="1469136"/>
              <a:chOff x="1089075" y="1943099"/>
              <a:chExt cx="2969202" cy="2971793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823753" y="2679078"/>
                <a:ext cx="1499846" cy="1499845"/>
              </a:xfrm>
              <a:prstGeom prst="ellipse">
                <a:avLst/>
              </a:prstGeom>
              <a:solidFill>
                <a:schemeClr val="accent1">
                  <a:lumMod val="90000"/>
                  <a:lumOff val="10000"/>
                  <a:alpha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" name="圆: 空心 7"/>
              <p:cNvSpPr/>
              <p:nvPr/>
            </p:nvSpPr>
            <p:spPr>
              <a:xfrm>
                <a:off x="1089075" y="1944400"/>
                <a:ext cx="2969202" cy="2969204"/>
              </a:xfrm>
              <a:prstGeom prst="donut">
                <a:avLst>
                  <a:gd name="adj" fmla="val 15000"/>
                </a:avLst>
              </a:prstGeom>
              <a:solidFill>
                <a:schemeClr val="tx2">
                  <a:lumMod val="40000"/>
                  <a:lumOff val="60000"/>
                  <a:alpha val="38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" name="空心弧 8"/>
              <p:cNvSpPr/>
              <p:nvPr/>
            </p:nvSpPr>
            <p:spPr>
              <a:xfrm>
                <a:off x="1089075" y="1944400"/>
                <a:ext cx="2969202" cy="2969204"/>
              </a:xfrm>
              <a:prstGeom prst="blockArc">
                <a:avLst>
                  <a:gd name="adj1" fmla="val 16200000"/>
                  <a:gd name="adj2" fmla="val 8640000"/>
                  <a:gd name="adj3" fmla="val 15000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1149368" y="1943099"/>
                <a:ext cx="2848619" cy="2971793"/>
                <a:chOff x="4687315" y="1592322"/>
                <a:chExt cx="2817370" cy="2939200"/>
              </a:xfrm>
            </p:grpSpPr>
            <p:sp>
              <p:nvSpPr>
                <p:cNvPr id="12" name="矩形 11"/>
                <p:cNvSpPr/>
                <p:nvPr/>
              </p:nvSpPr>
              <p:spPr>
                <a:xfrm rot="-4320000">
                  <a:off x="4889455" y="24523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 rot="-2160000">
                  <a:off x="5341582" y="18300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矩形 13"/>
                <p:cNvSpPr/>
                <p:nvPr/>
              </p:nvSpPr>
              <p:spPr>
                <a:xfrm>
                  <a:off x="6073140" y="1592322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 rot="2160000">
                  <a:off x="6804698" y="18300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 rot="4320000">
                  <a:off x="7256825" y="24523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 rot="6480000">
                  <a:off x="7256825" y="3221524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 rot="8640000">
                  <a:off x="6804698" y="3843825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 rot="10800000">
                  <a:off x="6073140" y="4081522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矩形 19"/>
                <p:cNvSpPr/>
                <p:nvPr/>
              </p:nvSpPr>
              <p:spPr>
                <a:xfrm rot="12960000">
                  <a:off x="5341582" y="3843825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 rot="15120000">
                  <a:off x="4889455" y="3221524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" name="矩形 10"/>
              <p:cNvSpPr/>
              <p:nvPr/>
            </p:nvSpPr>
            <p:spPr>
              <a:xfrm>
                <a:off x="2241506" y="3179873"/>
                <a:ext cx="664338" cy="498254"/>
              </a:xfrm>
              <a:prstGeom prst="rect">
                <a:avLst/>
              </a:prstGeom>
            </p:spPr>
            <p:txBody>
              <a:bodyPr wrap="square" anchor="ctr">
                <a:prstTxWarp prst="textPlain">
                  <a:avLst/>
                </a:prstTxWarp>
                <a:normAutofit fontScale="25000" lnSpcReduction="20000"/>
              </a:bodyPr>
              <a:lstStyle/>
              <a:p>
                <a:pPr lvl="0" algn="ctr"/>
                <a:r>
                  <a:rPr lang="en-US" altLang="zh-CN" sz="3600">
                    <a:solidFill>
                      <a:prstClr val="white"/>
                    </a:solidFill>
                    <a:cs typeface="+mn-ea"/>
                    <a:sym typeface="+mn-lt"/>
                  </a:rPr>
                  <a:t>65%</a:t>
                </a: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1387141" y="2725528"/>
            <a:ext cx="1294597" cy="667548"/>
            <a:chOff x="1387137" y="2725528"/>
            <a:chExt cx="1294597" cy="667548"/>
          </a:xfrm>
        </p:grpSpPr>
        <p:sp>
          <p:nvSpPr>
            <p:cNvPr id="25" name="椭圆 24"/>
            <p:cNvSpPr/>
            <p:nvPr/>
          </p:nvSpPr>
          <p:spPr>
            <a:xfrm>
              <a:off x="1387137" y="2725528"/>
              <a:ext cx="667548" cy="66754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1598134" y="2850646"/>
              <a:ext cx="245553" cy="418423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6" name="直接箭头连接符 5"/>
            <p:cNvCxnSpPr>
              <a:stCxn id="25" idx="6"/>
            </p:cNvCxnSpPr>
            <p:nvPr/>
          </p:nvCxnSpPr>
          <p:spPr>
            <a:xfrm>
              <a:off x="2054685" y="3059302"/>
              <a:ext cx="62704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  <p:grpSp>
        <p:nvGrpSpPr>
          <p:cNvPr id="42" name="b826db18-875a-4b0e-9563-28f2ac79e474"/>
          <p:cNvGrpSpPr>
            <a:grpSpLocks noChangeAspect="1"/>
          </p:cNvGrpSpPr>
          <p:nvPr/>
        </p:nvGrpSpPr>
        <p:grpSpPr>
          <a:xfrm>
            <a:off x="609294" y="1029593"/>
            <a:ext cx="7933713" cy="3500582"/>
            <a:chOff x="812386" y="1372790"/>
            <a:chExt cx="10578284" cy="4667443"/>
          </a:xfrm>
        </p:grpSpPr>
        <p:grpSp>
          <p:nvGrpSpPr>
            <p:cNvPr id="43" name="组合 42"/>
            <p:cNvGrpSpPr/>
            <p:nvPr/>
          </p:nvGrpSpPr>
          <p:grpSpPr>
            <a:xfrm>
              <a:off x="812386" y="4994231"/>
              <a:ext cx="2327954" cy="1046002"/>
              <a:chOff x="8662573" y="1518902"/>
              <a:chExt cx="2578029" cy="1046002"/>
            </a:xfrm>
          </p:grpSpPr>
          <p:sp>
            <p:nvSpPr>
              <p:cNvPr id="71" name="íṩľíḍè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</p:txBody>
          </p:sp>
          <p:sp>
            <p:nvSpPr>
              <p:cNvPr id="72" name="íṩľíḍè-Rectangle 31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algn="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9062716" y="4994231"/>
              <a:ext cx="2327954" cy="1046002"/>
              <a:chOff x="8662573" y="1518902"/>
              <a:chExt cx="2578029" cy="1046002"/>
            </a:xfrm>
          </p:grpSpPr>
          <p:sp>
            <p:nvSpPr>
              <p:cNvPr id="69" name="íṩľíḍè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</p:txBody>
          </p:sp>
          <p:sp>
            <p:nvSpPr>
              <p:cNvPr id="70" name="íṩľíḍè-Rectangle 29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8655841" y="2843266"/>
              <a:ext cx="2327954" cy="1046002"/>
              <a:chOff x="8662573" y="1518902"/>
              <a:chExt cx="2578029" cy="1046002"/>
            </a:xfrm>
          </p:grpSpPr>
          <p:sp>
            <p:nvSpPr>
              <p:cNvPr id="67" name="íṩľíḍè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</p:txBody>
          </p:sp>
          <p:sp>
            <p:nvSpPr>
              <p:cNvPr id="68" name="íṩľíḍè-Rectangle 27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073251" y="2895707"/>
              <a:ext cx="2327954" cy="1046002"/>
              <a:chOff x="8662573" y="1518902"/>
              <a:chExt cx="2578029" cy="1046002"/>
            </a:xfrm>
          </p:grpSpPr>
          <p:sp>
            <p:nvSpPr>
              <p:cNvPr id="65" name="íṩľíḍè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</p:txBody>
          </p:sp>
          <p:sp>
            <p:nvSpPr>
              <p:cNvPr id="66" name="íṩľíḍè-Rectangle 25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algn="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47" name="íṩľíḍè-Freeform 6"/>
            <p:cNvSpPr/>
            <p:nvPr/>
          </p:nvSpPr>
          <p:spPr>
            <a:xfrm>
              <a:off x="3424113" y="3075476"/>
              <a:ext cx="5439692" cy="2719846"/>
            </a:xfrm>
            <a:custGeom>
              <a:avLst/>
              <a:gdLst>
                <a:gd name="connsiteX0" fmla="*/ 3118724 w 6237448"/>
                <a:gd name="connsiteY0" fmla="*/ 0 h 3118724"/>
                <a:gd name="connsiteX1" fmla="*/ 6237448 w 6237448"/>
                <a:gd name="connsiteY1" fmla="*/ 3118724 h 3118724"/>
                <a:gd name="connsiteX2" fmla="*/ 3118724 w 6237448"/>
                <a:gd name="connsiteY2" fmla="*/ 3118724 h 3118724"/>
                <a:gd name="connsiteX3" fmla="*/ 0 w 6237448"/>
                <a:gd name="connsiteY3" fmla="*/ 3118724 h 3118724"/>
                <a:gd name="connsiteX4" fmla="*/ 3118724 w 6237448"/>
                <a:gd name="connsiteY4" fmla="*/ 0 h 3118724"/>
                <a:gd name="connsiteX0-1" fmla="*/ 0 w 6237448"/>
                <a:gd name="connsiteY0-2" fmla="*/ 3118724 h 3210164"/>
                <a:gd name="connsiteX1-3" fmla="*/ 3118724 w 6237448"/>
                <a:gd name="connsiteY1-4" fmla="*/ 0 h 3210164"/>
                <a:gd name="connsiteX2-5" fmla="*/ 6237448 w 6237448"/>
                <a:gd name="connsiteY2-6" fmla="*/ 3118724 h 3210164"/>
                <a:gd name="connsiteX3-7" fmla="*/ 3118724 w 6237448"/>
                <a:gd name="connsiteY3-8" fmla="*/ 3118724 h 3210164"/>
                <a:gd name="connsiteX4-9" fmla="*/ 91440 w 6237448"/>
                <a:gd name="connsiteY4-10" fmla="*/ 3210164 h 3210164"/>
                <a:gd name="connsiteX0-11" fmla="*/ 0 w 6237448"/>
                <a:gd name="connsiteY0-12" fmla="*/ 3118724 h 3118724"/>
                <a:gd name="connsiteX1-13" fmla="*/ 3118724 w 6237448"/>
                <a:gd name="connsiteY1-14" fmla="*/ 0 h 3118724"/>
                <a:gd name="connsiteX2-15" fmla="*/ 6237448 w 6237448"/>
                <a:gd name="connsiteY2-16" fmla="*/ 3118724 h 3118724"/>
                <a:gd name="connsiteX3-17" fmla="*/ 3118724 w 6237448"/>
                <a:gd name="connsiteY3-18" fmla="*/ 3118724 h 3118724"/>
                <a:gd name="connsiteX0-19" fmla="*/ 0 w 6237448"/>
                <a:gd name="connsiteY0-20" fmla="*/ 3118724 h 3118724"/>
                <a:gd name="connsiteX1-21" fmla="*/ 3118724 w 6237448"/>
                <a:gd name="connsiteY1-22" fmla="*/ 0 h 3118724"/>
                <a:gd name="connsiteX2-23" fmla="*/ 6237448 w 6237448"/>
                <a:gd name="connsiteY2-24" fmla="*/ 3118724 h 311872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237448" h="3118724">
                  <a:moveTo>
                    <a:pt x="0" y="3118724"/>
                  </a:moveTo>
                  <a:cubicBezTo>
                    <a:pt x="0" y="1396300"/>
                    <a:pt x="1396300" y="0"/>
                    <a:pt x="3118724" y="0"/>
                  </a:cubicBezTo>
                  <a:cubicBezTo>
                    <a:pt x="4841148" y="0"/>
                    <a:pt x="6237448" y="1396300"/>
                    <a:pt x="6237448" y="3118724"/>
                  </a:cubicBezTo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9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ṩľíḍè-Freeform 7"/>
            <p:cNvSpPr/>
            <p:nvPr/>
          </p:nvSpPr>
          <p:spPr>
            <a:xfrm>
              <a:off x="4541778" y="4193139"/>
              <a:ext cx="3204363" cy="1602183"/>
            </a:xfrm>
            <a:custGeom>
              <a:avLst/>
              <a:gdLst>
                <a:gd name="connsiteX0" fmla="*/ 3118724 w 6237448"/>
                <a:gd name="connsiteY0" fmla="*/ 0 h 3118724"/>
                <a:gd name="connsiteX1" fmla="*/ 6237448 w 6237448"/>
                <a:gd name="connsiteY1" fmla="*/ 3118724 h 3118724"/>
                <a:gd name="connsiteX2" fmla="*/ 3118724 w 6237448"/>
                <a:gd name="connsiteY2" fmla="*/ 3118724 h 3118724"/>
                <a:gd name="connsiteX3" fmla="*/ 0 w 6237448"/>
                <a:gd name="connsiteY3" fmla="*/ 3118724 h 3118724"/>
                <a:gd name="connsiteX4" fmla="*/ 3118724 w 6237448"/>
                <a:gd name="connsiteY4" fmla="*/ 0 h 3118724"/>
                <a:gd name="connsiteX0-1" fmla="*/ 0 w 6237448"/>
                <a:gd name="connsiteY0-2" fmla="*/ 3118724 h 3210164"/>
                <a:gd name="connsiteX1-3" fmla="*/ 3118724 w 6237448"/>
                <a:gd name="connsiteY1-4" fmla="*/ 0 h 3210164"/>
                <a:gd name="connsiteX2-5" fmla="*/ 6237448 w 6237448"/>
                <a:gd name="connsiteY2-6" fmla="*/ 3118724 h 3210164"/>
                <a:gd name="connsiteX3-7" fmla="*/ 3118724 w 6237448"/>
                <a:gd name="connsiteY3-8" fmla="*/ 3118724 h 3210164"/>
                <a:gd name="connsiteX4-9" fmla="*/ 91440 w 6237448"/>
                <a:gd name="connsiteY4-10" fmla="*/ 3210164 h 3210164"/>
                <a:gd name="connsiteX0-11" fmla="*/ 0 w 6237448"/>
                <a:gd name="connsiteY0-12" fmla="*/ 3118724 h 3118724"/>
                <a:gd name="connsiteX1-13" fmla="*/ 3118724 w 6237448"/>
                <a:gd name="connsiteY1-14" fmla="*/ 0 h 3118724"/>
                <a:gd name="connsiteX2-15" fmla="*/ 6237448 w 6237448"/>
                <a:gd name="connsiteY2-16" fmla="*/ 3118724 h 3118724"/>
                <a:gd name="connsiteX3-17" fmla="*/ 3118724 w 6237448"/>
                <a:gd name="connsiteY3-18" fmla="*/ 3118724 h 3118724"/>
                <a:gd name="connsiteX0-19" fmla="*/ 0 w 6237448"/>
                <a:gd name="connsiteY0-20" fmla="*/ 3118724 h 3118724"/>
                <a:gd name="connsiteX1-21" fmla="*/ 3118724 w 6237448"/>
                <a:gd name="connsiteY1-22" fmla="*/ 0 h 3118724"/>
                <a:gd name="connsiteX2-23" fmla="*/ 6237448 w 6237448"/>
                <a:gd name="connsiteY2-24" fmla="*/ 3118724 h 311872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237448" h="3118724">
                  <a:moveTo>
                    <a:pt x="0" y="3118724"/>
                  </a:moveTo>
                  <a:cubicBezTo>
                    <a:pt x="0" y="1396300"/>
                    <a:pt x="1396300" y="0"/>
                    <a:pt x="3118724" y="0"/>
                  </a:cubicBezTo>
                  <a:cubicBezTo>
                    <a:pt x="4841148" y="0"/>
                    <a:pt x="6237448" y="1396300"/>
                    <a:pt x="6237448" y="3118724"/>
                  </a:cubicBezTo>
                </a:path>
              </a:pathLst>
            </a:custGeom>
            <a:solidFill>
              <a:schemeClr val="tx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800">
                  <a:solidFill>
                    <a:schemeClr val="bg1"/>
                  </a:solidFill>
                </a:rPr>
                <a:t>关键词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3280624" y="4884285"/>
              <a:ext cx="511070" cy="511070"/>
              <a:chOff x="3028719" y="4901657"/>
              <a:chExt cx="720080" cy="720080"/>
            </a:xfrm>
          </p:grpSpPr>
          <p:sp>
            <p:nvSpPr>
              <p:cNvPr id="63" name="íṩľíḍè-Oval 22"/>
              <p:cNvSpPr/>
              <p:nvPr/>
            </p:nvSpPr>
            <p:spPr>
              <a:xfrm>
                <a:off x="3028719" y="4901657"/>
                <a:ext cx="720080" cy="720080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íṩľíḍè-university7"/>
              <p:cNvSpPr/>
              <p:nvPr/>
            </p:nvSpPr>
            <p:spPr bwMode="auto">
              <a:xfrm>
                <a:off x="3198613" y="5078552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8200585" y="4172510"/>
              <a:ext cx="686128" cy="686128"/>
              <a:chOff x="8477153" y="4901657"/>
              <a:chExt cx="686128" cy="686128"/>
            </a:xfrm>
          </p:grpSpPr>
          <p:sp>
            <p:nvSpPr>
              <p:cNvPr id="61" name="íṩľíḍè-Oval 20"/>
              <p:cNvSpPr/>
              <p:nvPr/>
            </p:nvSpPr>
            <p:spPr>
              <a:xfrm>
                <a:off x="8477153" y="4901657"/>
                <a:ext cx="686128" cy="686128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íṩľíḍè-Freeform 428"/>
              <p:cNvSpPr/>
              <p:nvPr/>
            </p:nvSpPr>
            <p:spPr bwMode="auto">
              <a:xfrm>
                <a:off x="8639036" y="5070211"/>
                <a:ext cx="362362" cy="349020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3894278" y="3462683"/>
              <a:ext cx="698270" cy="698270"/>
              <a:chOff x="4602146" y="3222172"/>
              <a:chExt cx="508665" cy="508665"/>
            </a:xfrm>
          </p:grpSpPr>
          <p:sp>
            <p:nvSpPr>
              <p:cNvPr id="59" name="ïšḻïďê-Oval 18"/>
              <p:cNvSpPr/>
              <p:nvPr/>
            </p:nvSpPr>
            <p:spPr>
              <a:xfrm>
                <a:off x="4602146" y="3222172"/>
                <a:ext cx="508665" cy="508665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ïšḻïďê-Freeform 70"/>
              <p:cNvSpPr/>
              <p:nvPr/>
            </p:nvSpPr>
            <p:spPr bwMode="auto">
              <a:xfrm>
                <a:off x="4722159" y="3347131"/>
                <a:ext cx="268639" cy="258748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7392144" y="3241081"/>
              <a:ext cx="509592" cy="509592"/>
              <a:chOff x="7161343" y="3188473"/>
              <a:chExt cx="576064" cy="576064"/>
            </a:xfrm>
          </p:grpSpPr>
          <p:sp>
            <p:nvSpPr>
              <p:cNvPr id="57" name="ïšḻïďê-Oval 16"/>
              <p:cNvSpPr/>
              <p:nvPr/>
            </p:nvSpPr>
            <p:spPr>
              <a:xfrm>
                <a:off x="7161343" y="3188473"/>
                <a:ext cx="576064" cy="576064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šḻïďê-AutoShape 75"/>
              <p:cNvSpPr/>
              <p:nvPr/>
            </p:nvSpPr>
            <p:spPr bwMode="auto">
              <a:xfrm>
                <a:off x="7297258" y="3329989"/>
                <a:ext cx="304234" cy="293033"/>
              </a:xfrm>
              <a:custGeom>
                <a:avLst/>
                <a:gdLst>
                  <a:gd name="connsiteX0" fmla="*/ 0 w 582235"/>
                  <a:gd name="connsiteY0" fmla="*/ 404481 h 606722"/>
                  <a:gd name="connsiteX1" fmla="*/ 101261 w 582235"/>
                  <a:gd name="connsiteY1" fmla="*/ 404481 h 606722"/>
                  <a:gd name="connsiteX2" fmla="*/ 101261 w 582235"/>
                  <a:gd name="connsiteY2" fmla="*/ 606722 h 606722"/>
                  <a:gd name="connsiteX3" fmla="*/ 0 w 582235"/>
                  <a:gd name="connsiteY3" fmla="*/ 606722 h 606722"/>
                  <a:gd name="connsiteX4" fmla="*/ 151927 w 582235"/>
                  <a:gd name="connsiteY4" fmla="*/ 328623 h 606722"/>
                  <a:gd name="connsiteX5" fmla="*/ 253188 w 582235"/>
                  <a:gd name="connsiteY5" fmla="*/ 328623 h 606722"/>
                  <a:gd name="connsiteX6" fmla="*/ 253188 w 582235"/>
                  <a:gd name="connsiteY6" fmla="*/ 606722 h 606722"/>
                  <a:gd name="connsiteX7" fmla="*/ 151927 w 582235"/>
                  <a:gd name="connsiteY7" fmla="*/ 606722 h 606722"/>
                  <a:gd name="connsiteX8" fmla="*/ 303855 w 582235"/>
                  <a:gd name="connsiteY8" fmla="*/ 252766 h 606722"/>
                  <a:gd name="connsiteX9" fmla="*/ 405046 w 582235"/>
                  <a:gd name="connsiteY9" fmla="*/ 252766 h 606722"/>
                  <a:gd name="connsiteX10" fmla="*/ 405046 w 582235"/>
                  <a:gd name="connsiteY10" fmla="*/ 606722 h 606722"/>
                  <a:gd name="connsiteX11" fmla="*/ 303855 w 582235"/>
                  <a:gd name="connsiteY11" fmla="*/ 606722 h 606722"/>
                  <a:gd name="connsiteX12" fmla="*/ 455711 w 582235"/>
                  <a:gd name="connsiteY12" fmla="*/ 202241 h 606722"/>
                  <a:gd name="connsiteX13" fmla="*/ 556972 w 582235"/>
                  <a:gd name="connsiteY13" fmla="*/ 202241 h 606722"/>
                  <a:gd name="connsiteX14" fmla="*/ 556972 w 582235"/>
                  <a:gd name="connsiteY14" fmla="*/ 606722 h 606722"/>
                  <a:gd name="connsiteX15" fmla="*/ 455711 w 582235"/>
                  <a:gd name="connsiteY15" fmla="*/ 606722 h 606722"/>
                  <a:gd name="connsiteX16" fmla="*/ 455697 w 582235"/>
                  <a:gd name="connsiteY16" fmla="*/ 0 h 606722"/>
                  <a:gd name="connsiteX17" fmla="*/ 556785 w 582235"/>
                  <a:gd name="connsiteY17" fmla="*/ 0 h 606722"/>
                  <a:gd name="connsiteX18" fmla="*/ 556874 w 582235"/>
                  <a:gd name="connsiteY18" fmla="*/ 0 h 606722"/>
                  <a:gd name="connsiteX19" fmla="*/ 556963 w 582235"/>
                  <a:gd name="connsiteY19" fmla="*/ 0 h 606722"/>
                  <a:gd name="connsiteX20" fmla="*/ 557675 w 582235"/>
                  <a:gd name="connsiteY20" fmla="*/ 0 h 606722"/>
                  <a:gd name="connsiteX21" fmla="*/ 559366 w 582235"/>
                  <a:gd name="connsiteY21" fmla="*/ 89 h 606722"/>
                  <a:gd name="connsiteX22" fmla="*/ 560611 w 582235"/>
                  <a:gd name="connsiteY22" fmla="*/ 267 h 606722"/>
                  <a:gd name="connsiteX23" fmla="*/ 561857 w 582235"/>
                  <a:gd name="connsiteY23" fmla="*/ 444 h 606722"/>
                  <a:gd name="connsiteX24" fmla="*/ 563192 w 582235"/>
                  <a:gd name="connsiteY24" fmla="*/ 800 h 606722"/>
                  <a:gd name="connsiteX25" fmla="*/ 564171 w 582235"/>
                  <a:gd name="connsiteY25" fmla="*/ 1067 h 606722"/>
                  <a:gd name="connsiteX26" fmla="*/ 565506 w 582235"/>
                  <a:gd name="connsiteY26" fmla="*/ 1511 h 606722"/>
                  <a:gd name="connsiteX27" fmla="*/ 566574 w 582235"/>
                  <a:gd name="connsiteY27" fmla="*/ 1867 h 606722"/>
                  <a:gd name="connsiteX28" fmla="*/ 567730 w 582235"/>
                  <a:gd name="connsiteY28" fmla="*/ 2400 h 606722"/>
                  <a:gd name="connsiteX29" fmla="*/ 568798 w 582235"/>
                  <a:gd name="connsiteY29" fmla="*/ 2933 h 606722"/>
                  <a:gd name="connsiteX30" fmla="*/ 569777 w 582235"/>
                  <a:gd name="connsiteY30" fmla="*/ 3467 h 606722"/>
                  <a:gd name="connsiteX31" fmla="*/ 570934 w 582235"/>
                  <a:gd name="connsiteY31" fmla="*/ 4178 h 606722"/>
                  <a:gd name="connsiteX32" fmla="*/ 571824 w 582235"/>
                  <a:gd name="connsiteY32" fmla="*/ 4800 h 606722"/>
                  <a:gd name="connsiteX33" fmla="*/ 572891 w 582235"/>
                  <a:gd name="connsiteY33" fmla="*/ 5689 h 606722"/>
                  <a:gd name="connsiteX34" fmla="*/ 573781 w 582235"/>
                  <a:gd name="connsiteY34" fmla="*/ 6489 h 606722"/>
                  <a:gd name="connsiteX35" fmla="*/ 574760 w 582235"/>
                  <a:gd name="connsiteY35" fmla="*/ 7289 h 606722"/>
                  <a:gd name="connsiteX36" fmla="*/ 575917 w 582235"/>
                  <a:gd name="connsiteY36" fmla="*/ 8533 h 606722"/>
                  <a:gd name="connsiteX37" fmla="*/ 576451 w 582235"/>
                  <a:gd name="connsiteY37" fmla="*/ 9066 h 606722"/>
                  <a:gd name="connsiteX38" fmla="*/ 576451 w 582235"/>
                  <a:gd name="connsiteY38" fmla="*/ 9155 h 606722"/>
                  <a:gd name="connsiteX39" fmla="*/ 577964 w 582235"/>
                  <a:gd name="connsiteY39" fmla="*/ 11200 h 606722"/>
                  <a:gd name="connsiteX40" fmla="*/ 578053 w 582235"/>
                  <a:gd name="connsiteY40" fmla="*/ 11289 h 606722"/>
                  <a:gd name="connsiteX41" fmla="*/ 579209 w 582235"/>
                  <a:gd name="connsiteY41" fmla="*/ 13244 h 606722"/>
                  <a:gd name="connsiteX42" fmla="*/ 579743 w 582235"/>
                  <a:gd name="connsiteY42" fmla="*/ 14222 h 606722"/>
                  <a:gd name="connsiteX43" fmla="*/ 580277 w 582235"/>
                  <a:gd name="connsiteY43" fmla="*/ 15555 h 606722"/>
                  <a:gd name="connsiteX44" fmla="*/ 580722 w 582235"/>
                  <a:gd name="connsiteY44" fmla="*/ 16711 h 606722"/>
                  <a:gd name="connsiteX45" fmla="*/ 581167 w 582235"/>
                  <a:gd name="connsiteY45" fmla="*/ 17866 h 606722"/>
                  <a:gd name="connsiteX46" fmla="*/ 581523 w 582235"/>
                  <a:gd name="connsiteY46" fmla="*/ 19199 h 606722"/>
                  <a:gd name="connsiteX47" fmla="*/ 581790 w 582235"/>
                  <a:gd name="connsiteY47" fmla="*/ 20266 h 606722"/>
                  <a:gd name="connsiteX48" fmla="*/ 582146 w 582235"/>
                  <a:gd name="connsiteY48" fmla="*/ 22488 h 606722"/>
                  <a:gd name="connsiteX49" fmla="*/ 582146 w 582235"/>
                  <a:gd name="connsiteY49" fmla="*/ 22666 h 606722"/>
                  <a:gd name="connsiteX50" fmla="*/ 582235 w 582235"/>
                  <a:gd name="connsiteY50" fmla="*/ 25244 h 606722"/>
                  <a:gd name="connsiteX51" fmla="*/ 582235 w 582235"/>
                  <a:gd name="connsiteY51" fmla="*/ 126396 h 606722"/>
                  <a:gd name="connsiteX52" fmla="*/ 556963 w 582235"/>
                  <a:gd name="connsiteY52" fmla="*/ 151728 h 606722"/>
                  <a:gd name="connsiteX53" fmla="*/ 531691 w 582235"/>
                  <a:gd name="connsiteY53" fmla="*/ 126396 h 606722"/>
                  <a:gd name="connsiteX54" fmla="*/ 531691 w 582235"/>
                  <a:gd name="connsiteY54" fmla="*/ 79286 h 606722"/>
                  <a:gd name="connsiteX55" fmla="*/ 421260 w 582235"/>
                  <a:gd name="connsiteY55" fmla="*/ 171106 h 606722"/>
                  <a:gd name="connsiteX56" fmla="*/ 385666 w 582235"/>
                  <a:gd name="connsiteY56" fmla="*/ 167906 h 606722"/>
                  <a:gd name="connsiteX57" fmla="*/ 388869 w 582235"/>
                  <a:gd name="connsiteY57" fmla="*/ 132262 h 606722"/>
                  <a:gd name="connsiteX58" fmla="*/ 487020 w 582235"/>
                  <a:gd name="connsiteY58" fmla="*/ 50576 h 606722"/>
                  <a:gd name="connsiteX59" fmla="*/ 455697 w 582235"/>
                  <a:gd name="connsiteY59" fmla="*/ 50576 h 606722"/>
                  <a:gd name="connsiteX60" fmla="*/ 430425 w 582235"/>
                  <a:gd name="connsiteY60" fmla="*/ 25244 h 606722"/>
                  <a:gd name="connsiteX61" fmla="*/ 455697 w 582235"/>
                  <a:gd name="connsiteY61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582235" h="606722">
                    <a:moveTo>
                      <a:pt x="0" y="404481"/>
                    </a:moveTo>
                    <a:lnTo>
                      <a:pt x="101261" y="404481"/>
                    </a:lnTo>
                    <a:lnTo>
                      <a:pt x="101261" y="606722"/>
                    </a:lnTo>
                    <a:lnTo>
                      <a:pt x="0" y="606722"/>
                    </a:lnTo>
                    <a:close/>
                    <a:moveTo>
                      <a:pt x="151927" y="328623"/>
                    </a:moveTo>
                    <a:lnTo>
                      <a:pt x="253188" y="328623"/>
                    </a:lnTo>
                    <a:lnTo>
                      <a:pt x="253188" y="606722"/>
                    </a:lnTo>
                    <a:lnTo>
                      <a:pt x="151927" y="606722"/>
                    </a:lnTo>
                    <a:close/>
                    <a:moveTo>
                      <a:pt x="303855" y="252766"/>
                    </a:moveTo>
                    <a:lnTo>
                      <a:pt x="405046" y="252766"/>
                    </a:lnTo>
                    <a:lnTo>
                      <a:pt x="405046" y="606722"/>
                    </a:lnTo>
                    <a:lnTo>
                      <a:pt x="303855" y="606722"/>
                    </a:lnTo>
                    <a:close/>
                    <a:moveTo>
                      <a:pt x="455711" y="202241"/>
                    </a:moveTo>
                    <a:lnTo>
                      <a:pt x="556972" y="202241"/>
                    </a:lnTo>
                    <a:lnTo>
                      <a:pt x="556972" y="606722"/>
                    </a:lnTo>
                    <a:lnTo>
                      <a:pt x="455711" y="606722"/>
                    </a:lnTo>
                    <a:close/>
                    <a:moveTo>
                      <a:pt x="455697" y="0"/>
                    </a:moveTo>
                    <a:lnTo>
                      <a:pt x="556785" y="0"/>
                    </a:lnTo>
                    <a:lnTo>
                      <a:pt x="556874" y="0"/>
                    </a:lnTo>
                    <a:lnTo>
                      <a:pt x="556963" y="0"/>
                    </a:lnTo>
                    <a:cubicBezTo>
                      <a:pt x="557230" y="0"/>
                      <a:pt x="557408" y="0"/>
                      <a:pt x="557675" y="0"/>
                    </a:cubicBezTo>
                    <a:cubicBezTo>
                      <a:pt x="558298" y="89"/>
                      <a:pt x="558832" y="89"/>
                      <a:pt x="559366" y="89"/>
                    </a:cubicBezTo>
                    <a:cubicBezTo>
                      <a:pt x="559811" y="178"/>
                      <a:pt x="560256" y="267"/>
                      <a:pt x="560611" y="267"/>
                    </a:cubicBezTo>
                    <a:cubicBezTo>
                      <a:pt x="561056" y="356"/>
                      <a:pt x="561412" y="444"/>
                      <a:pt x="561857" y="444"/>
                    </a:cubicBezTo>
                    <a:cubicBezTo>
                      <a:pt x="562302" y="533"/>
                      <a:pt x="562747" y="711"/>
                      <a:pt x="563192" y="800"/>
                    </a:cubicBezTo>
                    <a:cubicBezTo>
                      <a:pt x="563548" y="889"/>
                      <a:pt x="563904" y="978"/>
                      <a:pt x="564171" y="1067"/>
                    </a:cubicBezTo>
                    <a:cubicBezTo>
                      <a:pt x="564616" y="1156"/>
                      <a:pt x="565061" y="1333"/>
                      <a:pt x="565506" y="1511"/>
                    </a:cubicBezTo>
                    <a:cubicBezTo>
                      <a:pt x="565862" y="1600"/>
                      <a:pt x="566218" y="1778"/>
                      <a:pt x="566574" y="1867"/>
                    </a:cubicBezTo>
                    <a:cubicBezTo>
                      <a:pt x="566929" y="2044"/>
                      <a:pt x="567285" y="2222"/>
                      <a:pt x="567730" y="2400"/>
                    </a:cubicBezTo>
                    <a:cubicBezTo>
                      <a:pt x="568086" y="2578"/>
                      <a:pt x="568442" y="2755"/>
                      <a:pt x="568798" y="2933"/>
                    </a:cubicBezTo>
                    <a:cubicBezTo>
                      <a:pt x="569154" y="3111"/>
                      <a:pt x="569421" y="3289"/>
                      <a:pt x="569777" y="3467"/>
                    </a:cubicBezTo>
                    <a:cubicBezTo>
                      <a:pt x="570133" y="3733"/>
                      <a:pt x="570578" y="4000"/>
                      <a:pt x="570934" y="4178"/>
                    </a:cubicBezTo>
                    <a:cubicBezTo>
                      <a:pt x="571201" y="4444"/>
                      <a:pt x="571557" y="4622"/>
                      <a:pt x="571824" y="4800"/>
                    </a:cubicBezTo>
                    <a:cubicBezTo>
                      <a:pt x="572180" y="5155"/>
                      <a:pt x="572536" y="5422"/>
                      <a:pt x="572891" y="5689"/>
                    </a:cubicBezTo>
                    <a:cubicBezTo>
                      <a:pt x="573247" y="5955"/>
                      <a:pt x="573514" y="6222"/>
                      <a:pt x="573781" y="6489"/>
                    </a:cubicBezTo>
                    <a:cubicBezTo>
                      <a:pt x="574137" y="6755"/>
                      <a:pt x="574493" y="7022"/>
                      <a:pt x="574760" y="7289"/>
                    </a:cubicBezTo>
                    <a:cubicBezTo>
                      <a:pt x="575205" y="7733"/>
                      <a:pt x="575561" y="8178"/>
                      <a:pt x="575917" y="8533"/>
                    </a:cubicBezTo>
                    <a:cubicBezTo>
                      <a:pt x="576095" y="8711"/>
                      <a:pt x="576273" y="8889"/>
                      <a:pt x="576451" y="9066"/>
                    </a:cubicBezTo>
                    <a:cubicBezTo>
                      <a:pt x="576451" y="9155"/>
                      <a:pt x="576451" y="9155"/>
                      <a:pt x="576451" y="9155"/>
                    </a:cubicBezTo>
                    <a:cubicBezTo>
                      <a:pt x="576985" y="9777"/>
                      <a:pt x="577519" y="10489"/>
                      <a:pt x="577964" y="11200"/>
                    </a:cubicBezTo>
                    <a:cubicBezTo>
                      <a:pt x="577964" y="11200"/>
                      <a:pt x="578053" y="11289"/>
                      <a:pt x="578053" y="11289"/>
                    </a:cubicBezTo>
                    <a:cubicBezTo>
                      <a:pt x="578498" y="12000"/>
                      <a:pt x="578854" y="12622"/>
                      <a:pt x="579209" y="13244"/>
                    </a:cubicBezTo>
                    <a:cubicBezTo>
                      <a:pt x="579387" y="13600"/>
                      <a:pt x="579565" y="13955"/>
                      <a:pt x="579743" y="14222"/>
                    </a:cubicBezTo>
                    <a:cubicBezTo>
                      <a:pt x="579921" y="14666"/>
                      <a:pt x="580099" y="15111"/>
                      <a:pt x="580277" y="15555"/>
                    </a:cubicBezTo>
                    <a:cubicBezTo>
                      <a:pt x="580455" y="15911"/>
                      <a:pt x="580633" y="16266"/>
                      <a:pt x="580722" y="16711"/>
                    </a:cubicBezTo>
                    <a:cubicBezTo>
                      <a:pt x="580900" y="17066"/>
                      <a:pt x="581078" y="17422"/>
                      <a:pt x="581167" y="17866"/>
                    </a:cubicBezTo>
                    <a:cubicBezTo>
                      <a:pt x="581256" y="18311"/>
                      <a:pt x="581434" y="18755"/>
                      <a:pt x="581523" y="19199"/>
                    </a:cubicBezTo>
                    <a:cubicBezTo>
                      <a:pt x="581612" y="19555"/>
                      <a:pt x="581701" y="19910"/>
                      <a:pt x="581790" y="20266"/>
                    </a:cubicBezTo>
                    <a:cubicBezTo>
                      <a:pt x="581879" y="20977"/>
                      <a:pt x="582057" y="21777"/>
                      <a:pt x="582146" y="22488"/>
                    </a:cubicBezTo>
                    <a:cubicBezTo>
                      <a:pt x="582146" y="22577"/>
                      <a:pt x="582146" y="22666"/>
                      <a:pt x="582146" y="22666"/>
                    </a:cubicBezTo>
                    <a:cubicBezTo>
                      <a:pt x="582235" y="23555"/>
                      <a:pt x="582235" y="24355"/>
                      <a:pt x="582235" y="25244"/>
                    </a:cubicBezTo>
                    <a:lnTo>
                      <a:pt x="582235" y="126396"/>
                    </a:lnTo>
                    <a:cubicBezTo>
                      <a:pt x="582235" y="140351"/>
                      <a:pt x="570934" y="151728"/>
                      <a:pt x="556963" y="151728"/>
                    </a:cubicBezTo>
                    <a:cubicBezTo>
                      <a:pt x="542992" y="151728"/>
                      <a:pt x="531691" y="140351"/>
                      <a:pt x="531691" y="126396"/>
                    </a:cubicBezTo>
                    <a:lnTo>
                      <a:pt x="531691" y="79286"/>
                    </a:lnTo>
                    <a:lnTo>
                      <a:pt x="421260" y="171106"/>
                    </a:lnTo>
                    <a:cubicBezTo>
                      <a:pt x="410582" y="180083"/>
                      <a:pt x="394564" y="178572"/>
                      <a:pt x="385666" y="167906"/>
                    </a:cubicBezTo>
                    <a:cubicBezTo>
                      <a:pt x="376678" y="157150"/>
                      <a:pt x="378191" y="141240"/>
                      <a:pt x="388869" y="132262"/>
                    </a:cubicBezTo>
                    <a:lnTo>
                      <a:pt x="487020" y="50576"/>
                    </a:lnTo>
                    <a:lnTo>
                      <a:pt x="455697" y="50576"/>
                    </a:lnTo>
                    <a:cubicBezTo>
                      <a:pt x="441727" y="50576"/>
                      <a:pt x="430425" y="39288"/>
                      <a:pt x="430425" y="25244"/>
                    </a:cubicBezTo>
                    <a:cubicBezTo>
                      <a:pt x="430425" y="11289"/>
                      <a:pt x="441727" y="0"/>
                      <a:pt x="45569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3" name="ïšḻïďê-文本框 39"/>
            <p:cNvSpPr txBox="1"/>
            <p:nvPr/>
          </p:nvSpPr>
          <p:spPr>
            <a:xfrm>
              <a:off x="5567895" y="5226801"/>
              <a:ext cx="1152128" cy="403394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3536159" y="1372790"/>
              <a:ext cx="5119683" cy="1070509"/>
              <a:chOff x="3536159" y="3725012"/>
              <a:chExt cx="5119683" cy="940703"/>
            </a:xfrm>
          </p:grpSpPr>
          <p:sp>
            <p:nvSpPr>
              <p:cNvPr id="55" name="ïšḻïďê-Rectangle 14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90000" tIns="46800" rIns="90000" bIns="46800" anchor="ctr" anchorCtr="0">
                <a:normAutofit fontScale="85000" lnSpcReduction="20000"/>
              </a:bodyPr>
              <a:lstStyle/>
              <a:p>
                <a:pPr algn="ctr">
                  <a:buSzPct val="25000"/>
                </a:pPr>
                <a:r>
                  <a:rPr lang="zh-CN" altLang="en-US" sz="2400" b="1"/>
                  <a:t>标题文本预设</a:t>
                </a:r>
                <a:endParaRPr lang="zh-CN" altLang="en-US" sz="2400" b="1" dirty="0"/>
              </a:p>
            </p:txBody>
          </p:sp>
          <p:sp>
            <p:nvSpPr>
              <p:cNvPr id="56" name="ïšḻïďê-文本框 26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lnSpcReduction="10000"/>
              </a:bodyPr>
              <a:lstStyle/>
              <a:p>
                <a:pPr algn="ctr"/>
                <a:r>
                  <a:rPr lang="zh-CN" altLang="en-US" sz="1200" dirty="0"/>
                  <a:t>点击输入替换</a:t>
                </a:r>
                <a:r>
                  <a:rPr lang="zh-CN" altLang="en-US" sz="1200" dirty="0" smtClean="0"/>
                  <a:t>内容输入文字</a:t>
                </a:r>
                <a:endParaRPr lang="en-US" altLang="zh-CN" sz="1200" dirty="0"/>
              </a:p>
              <a:p>
                <a:pPr algn="ctr"/>
                <a:r>
                  <a:rPr lang="zh-CN" altLang="en-US" sz="1200" dirty="0"/>
                  <a:t>点击输入替换</a:t>
                </a:r>
                <a:r>
                  <a:rPr lang="zh-CN" altLang="en-US" sz="1200" dirty="0" smtClean="0"/>
                  <a:t>内容输入文字</a:t>
                </a:r>
                <a:endParaRPr lang="en-US" altLang="zh-CN" sz="12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575560" y="1491634"/>
            <a:ext cx="3810769" cy="1256297"/>
            <a:chOff x="575556" y="1491630"/>
            <a:chExt cx="3810769" cy="1256297"/>
          </a:xfrm>
        </p:grpSpPr>
        <p:grpSp>
          <p:nvGrpSpPr>
            <p:cNvPr id="4" name="组合 3"/>
            <p:cNvGrpSpPr/>
            <p:nvPr/>
          </p:nvGrpSpPr>
          <p:grpSpPr>
            <a:xfrm>
              <a:off x="575556" y="1778716"/>
              <a:ext cx="1981572" cy="682125"/>
              <a:chOff x="541988" y="2078846"/>
              <a:chExt cx="2642096" cy="909500"/>
            </a:xfrm>
          </p:grpSpPr>
          <p:sp>
            <p:nvSpPr>
              <p:cNvPr id="34" name="矩形 33"/>
              <p:cNvSpPr/>
              <p:nvPr/>
            </p:nvSpPr>
            <p:spPr bwMode="auto">
              <a:xfrm>
                <a:off x="541988" y="2430947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35" name="文本框 78"/>
              <p:cNvSpPr txBox="1"/>
              <p:nvPr/>
            </p:nvSpPr>
            <p:spPr bwMode="auto">
              <a:xfrm>
                <a:off x="541988" y="2078846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8" name="直接连接符 7"/>
            <p:cNvCxnSpPr>
              <a:stCxn id="9" idx="5"/>
            </p:cNvCxnSpPr>
            <p:nvPr/>
          </p:nvCxnSpPr>
          <p:spPr>
            <a:xfrm flipH="1">
              <a:off x="2141730" y="2119778"/>
              <a:ext cx="852389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等腰三角形 8"/>
            <p:cNvSpPr/>
            <p:nvPr/>
          </p:nvSpPr>
          <p:spPr bwMode="auto">
            <a:xfrm flipH="1" flipV="1">
              <a:off x="2530049" y="1491630"/>
              <a:ext cx="1856276" cy="1256297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3115287" y="1763705"/>
              <a:ext cx="685800" cy="482420"/>
              <a:chOff x="5857369" y="2213508"/>
              <a:chExt cx="914400" cy="643227"/>
            </a:xfrm>
          </p:grpSpPr>
          <p:sp>
            <p:nvSpPr>
              <p:cNvPr id="26" name="任意多边形: 形状 25"/>
              <p:cNvSpPr/>
              <p:nvPr/>
            </p:nvSpPr>
            <p:spPr bwMode="auto">
              <a:xfrm>
                <a:off x="6196780" y="2213508"/>
                <a:ext cx="235578" cy="224669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文本框 45"/>
              <p:cNvSpPr txBox="1"/>
              <p:nvPr/>
            </p:nvSpPr>
            <p:spPr>
              <a:xfrm>
                <a:off x="5857369" y="2422456"/>
                <a:ext cx="914400" cy="43427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  <a:endParaRPr lang="zh-CN" altLang="en-US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3496418" y="1491634"/>
            <a:ext cx="4631083" cy="1256297"/>
            <a:chOff x="3496414" y="1491630"/>
            <a:chExt cx="4631083" cy="1256297"/>
          </a:xfrm>
        </p:grpSpPr>
        <p:grpSp>
          <p:nvGrpSpPr>
            <p:cNvPr id="6" name="组合 5"/>
            <p:cNvGrpSpPr/>
            <p:nvPr/>
          </p:nvGrpSpPr>
          <p:grpSpPr>
            <a:xfrm>
              <a:off x="6145925" y="1778716"/>
              <a:ext cx="1981572" cy="682125"/>
              <a:chOff x="9007916" y="2078846"/>
              <a:chExt cx="2642096" cy="909500"/>
            </a:xfrm>
          </p:grpSpPr>
          <p:sp>
            <p:nvSpPr>
              <p:cNvPr id="30" name="矩形 29"/>
              <p:cNvSpPr/>
              <p:nvPr/>
            </p:nvSpPr>
            <p:spPr bwMode="auto">
              <a:xfrm>
                <a:off x="9007916" y="2430947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31" name="文本框 84"/>
              <p:cNvSpPr txBox="1"/>
              <p:nvPr/>
            </p:nvSpPr>
            <p:spPr bwMode="auto">
              <a:xfrm>
                <a:off x="9007916" y="2078846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1" name="直接连接符 10"/>
            <p:cNvCxnSpPr>
              <a:stCxn id="13" idx="5"/>
            </p:cNvCxnSpPr>
            <p:nvPr/>
          </p:nvCxnSpPr>
          <p:spPr>
            <a:xfrm>
              <a:off x="4889677" y="2119778"/>
              <a:ext cx="1086479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等腰三角形 12"/>
            <p:cNvSpPr/>
            <p:nvPr/>
          </p:nvSpPr>
          <p:spPr bwMode="auto">
            <a:xfrm>
              <a:off x="3496414" y="1491630"/>
              <a:ext cx="1857684" cy="1256297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12700">
              <a:noFill/>
              <a:bevel/>
            </a:ln>
          </p:spPr>
          <p:txBody>
            <a:bodyPr lIns="0" tIns="0" rIns="0" bIns="0"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082353" y="2004915"/>
              <a:ext cx="685800" cy="486511"/>
              <a:chOff x="5857369" y="2208054"/>
              <a:chExt cx="914400" cy="648681"/>
            </a:xfrm>
          </p:grpSpPr>
          <p:sp>
            <p:nvSpPr>
              <p:cNvPr id="24" name="任意多边形: 形状 23"/>
              <p:cNvSpPr/>
              <p:nvPr/>
            </p:nvSpPr>
            <p:spPr bwMode="auto">
              <a:xfrm>
                <a:off x="6210681" y="2208054"/>
                <a:ext cx="207776" cy="235578"/>
              </a:xfrm>
              <a:custGeom>
                <a:avLst/>
                <a:gdLst>
                  <a:gd name="T0" fmla="*/ 2125 w 2288"/>
                  <a:gd name="T1" fmla="*/ 924 h 2598"/>
                  <a:gd name="T2" fmla="*/ 1863 w 2288"/>
                  <a:gd name="T3" fmla="*/ 1258 h 2598"/>
                  <a:gd name="T4" fmla="*/ 1848 w 2288"/>
                  <a:gd name="T5" fmla="*/ 1586 h 2598"/>
                  <a:gd name="T6" fmla="*/ 1899 w 2288"/>
                  <a:gd name="T7" fmla="*/ 1716 h 2598"/>
                  <a:gd name="T8" fmla="*/ 1211 w 2288"/>
                  <a:gd name="T9" fmla="*/ 2079 h 2598"/>
                  <a:gd name="T10" fmla="*/ 1176 w 2288"/>
                  <a:gd name="T11" fmla="*/ 2038 h 2598"/>
                  <a:gd name="T12" fmla="*/ 1200 w 2288"/>
                  <a:gd name="T13" fmla="*/ 965 h 2598"/>
                  <a:gd name="T14" fmla="*/ 1409 w 2288"/>
                  <a:gd name="T15" fmla="*/ 1012 h 2598"/>
                  <a:gd name="T16" fmla="*/ 1522 w 2288"/>
                  <a:gd name="T17" fmla="*/ 978 h 2598"/>
                  <a:gd name="T18" fmla="*/ 1526 w 2288"/>
                  <a:gd name="T19" fmla="*/ 847 h 2598"/>
                  <a:gd name="T20" fmla="*/ 1387 w 2288"/>
                  <a:gd name="T21" fmla="*/ 828 h 2598"/>
                  <a:gd name="T22" fmla="*/ 1193 w 2288"/>
                  <a:gd name="T23" fmla="*/ 584 h 2598"/>
                  <a:gd name="T24" fmla="*/ 1375 w 2288"/>
                  <a:gd name="T25" fmla="*/ 124 h 2598"/>
                  <a:gd name="T26" fmla="*/ 1109 w 2288"/>
                  <a:gd name="T27" fmla="*/ 37 h 2598"/>
                  <a:gd name="T28" fmla="*/ 1013 w 2288"/>
                  <a:gd name="T29" fmla="*/ 570 h 2598"/>
                  <a:gd name="T30" fmla="*/ 1056 w 2288"/>
                  <a:gd name="T31" fmla="*/ 808 h 2598"/>
                  <a:gd name="T32" fmla="*/ 891 w 2288"/>
                  <a:gd name="T33" fmla="*/ 784 h 2598"/>
                  <a:gd name="T34" fmla="*/ 748 w 2288"/>
                  <a:gd name="T35" fmla="*/ 921 h 2598"/>
                  <a:gd name="T36" fmla="*/ 899 w 2288"/>
                  <a:gd name="T37" fmla="*/ 946 h 2598"/>
                  <a:gd name="T38" fmla="*/ 1024 w 2288"/>
                  <a:gd name="T39" fmla="*/ 1479 h 2598"/>
                  <a:gd name="T40" fmla="*/ 1022 w 2288"/>
                  <a:gd name="T41" fmla="*/ 2081 h 2598"/>
                  <a:gd name="T42" fmla="*/ 434 w 2288"/>
                  <a:gd name="T43" fmla="*/ 1569 h 2598"/>
                  <a:gd name="T44" fmla="*/ 395 w 2288"/>
                  <a:gd name="T45" fmla="*/ 1470 h 2598"/>
                  <a:gd name="T46" fmla="*/ 88 w 2288"/>
                  <a:gd name="T47" fmla="*/ 1148 h 2598"/>
                  <a:gd name="T48" fmla="*/ 101 w 2288"/>
                  <a:gd name="T49" fmla="*/ 1658 h 2598"/>
                  <a:gd name="T50" fmla="*/ 906 w 2288"/>
                  <a:gd name="T51" fmla="*/ 2228 h 2598"/>
                  <a:gd name="T52" fmla="*/ 1177 w 2288"/>
                  <a:gd name="T53" fmla="*/ 2500 h 2598"/>
                  <a:gd name="T54" fmla="*/ 1223 w 2288"/>
                  <a:gd name="T55" fmla="*/ 2405 h 2598"/>
                  <a:gd name="T56" fmla="*/ 1273 w 2288"/>
                  <a:gd name="T57" fmla="*/ 2328 h 2598"/>
                  <a:gd name="T58" fmla="*/ 1280 w 2288"/>
                  <a:gd name="T59" fmla="*/ 2234 h 2598"/>
                  <a:gd name="T60" fmla="*/ 2094 w 2288"/>
                  <a:gd name="T61" fmla="*/ 1624 h 2598"/>
                  <a:gd name="T62" fmla="*/ 2274 w 2288"/>
                  <a:gd name="T63" fmla="*/ 1517 h 2598"/>
                  <a:gd name="T64" fmla="*/ 1065 w 2288"/>
                  <a:gd name="T65" fmla="*/ 420 h 2598"/>
                  <a:gd name="T66" fmla="*/ 1131 w 2288"/>
                  <a:gd name="T67" fmla="*/ 148 h 2598"/>
                  <a:gd name="T68" fmla="*/ 1165 w 2288"/>
                  <a:gd name="T69" fmla="*/ 430 h 2598"/>
                  <a:gd name="T70" fmla="*/ 1065 w 2288"/>
                  <a:gd name="T71" fmla="*/ 420 h 2598"/>
                  <a:gd name="T72" fmla="*/ 1040 w 2288"/>
                  <a:gd name="T73" fmla="*/ 2287 h 2598"/>
                  <a:gd name="T74" fmla="*/ 1032 w 2288"/>
                  <a:gd name="T75" fmla="*/ 2241 h 2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8" h="2598">
                    <a:moveTo>
                      <a:pt x="2281" y="1465"/>
                    </a:moveTo>
                    <a:cubicBezTo>
                      <a:pt x="2220" y="1286"/>
                      <a:pt x="2159" y="1111"/>
                      <a:pt x="2125" y="924"/>
                    </a:cubicBezTo>
                    <a:cubicBezTo>
                      <a:pt x="2112" y="850"/>
                      <a:pt x="2015" y="868"/>
                      <a:pt x="1992" y="924"/>
                    </a:cubicBezTo>
                    <a:cubicBezTo>
                      <a:pt x="1948" y="1035"/>
                      <a:pt x="1904" y="1146"/>
                      <a:pt x="1863" y="1258"/>
                    </a:cubicBezTo>
                    <a:cubicBezTo>
                      <a:pt x="1840" y="1319"/>
                      <a:pt x="1790" y="1411"/>
                      <a:pt x="1809" y="1480"/>
                    </a:cubicBezTo>
                    <a:cubicBezTo>
                      <a:pt x="1783" y="1516"/>
                      <a:pt x="1783" y="1565"/>
                      <a:pt x="1848" y="1586"/>
                    </a:cubicBezTo>
                    <a:cubicBezTo>
                      <a:pt x="1878" y="1596"/>
                      <a:pt x="1908" y="1602"/>
                      <a:pt x="1938" y="1607"/>
                    </a:cubicBezTo>
                    <a:cubicBezTo>
                      <a:pt x="1927" y="1644"/>
                      <a:pt x="1916" y="1681"/>
                      <a:pt x="1899" y="1716"/>
                    </a:cubicBezTo>
                    <a:cubicBezTo>
                      <a:pt x="1861" y="1789"/>
                      <a:pt x="1799" y="1850"/>
                      <a:pt x="1734" y="1899"/>
                    </a:cubicBezTo>
                    <a:cubicBezTo>
                      <a:pt x="1586" y="2012"/>
                      <a:pt x="1393" y="2062"/>
                      <a:pt x="1211" y="2079"/>
                    </a:cubicBezTo>
                    <a:cubicBezTo>
                      <a:pt x="1201" y="2080"/>
                      <a:pt x="1190" y="2080"/>
                      <a:pt x="1180" y="2081"/>
                    </a:cubicBezTo>
                    <a:cubicBezTo>
                      <a:pt x="1178" y="2066"/>
                      <a:pt x="1177" y="2052"/>
                      <a:pt x="1176" y="2038"/>
                    </a:cubicBezTo>
                    <a:cubicBezTo>
                      <a:pt x="1167" y="1852"/>
                      <a:pt x="1173" y="1665"/>
                      <a:pt x="1178" y="1479"/>
                    </a:cubicBezTo>
                    <a:cubicBezTo>
                      <a:pt x="1183" y="1309"/>
                      <a:pt x="1195" y="1137"/>
                      <a:pt x="1200" y="965"/>
                    </a:cubicBezTo>
                    <a:cubicBezTo>
                      <a:pt x="1262" y="972"/>
                      <a:pt x="1326" y="981"/>
                      <a:pt x="1388" y="979"/>
                    </a:cubicBezTo>
                    <a:cubicBezTo>
                      <a:pt x="1391" y="992"/>
                      <a:pt x="1399" y="1003"/>
                      <a:pt x="1409" y="1012"/>
                    </a:cubicBezTo>
                    <a:cubicBezTo>
                      <a:pt x="1434" y="1041"/>
                      <a:pt x="1476" y="1041"/>
                      <a:pt x="1501" y="1012"/>
                    </a:cubicBezTo>
                    <a:cubicBezTo>
                      <a:pt x="1511" y="1003"/>
                      <a:pt x="1519" y="991"/>
                      <a:pt x="1522" y="978"/>
                    </a:cubicBezTo>
                    <a:cubicBezTo>
                      <a:pt x="1528" y="956"/>
                      <a:pt x="1526" y="931"/>
                      <a:pt x="1526" y="908"/>
                    </a:cubicBezTo>
                    <a:lnTo>
                      <a:pt x="1526" y="847"/>
                    </a:lnTo>
                    <a:cubicBezTo>
                      <a:pt x="1526" y="809"/>
                      <a:pt x="1493" y="776"/>
                      <a:pt x="1455" y="776"/>
                    </a:cubicBezTo>
                    <a:cubicBezTo>
                      <a:pt x="1423" y="776"/>
                      <a:pt x="1395" y="799"/>
                      <a:pt x="1387" y="828"/>
                    </a:cubicBezTo>
                    <a:cubicBezTo>
                      <a:pt x="1327" y="813"/>
                      <a:pt x="1264" y="812"/>
                      <a:pt x="1202" y="810"/>
                    </a:cubicBezTo>
                    <a:cubicBezTo>
                      <a:pt x="1202" y="735"/>
                      <a:pt x="1199" y="659"/>
                      <a:pt x="1193" y="584"/>
                    </a:cubicBezTo>
                    <a:cubicBezTo>
                      <a:pt x="1297" y="558"/>
                      <a:pt x="1391" y="480"/>
                      <a:pt x="1431" y="385"/>
                    </a:cubicBezTo>
                    <a:cubicBezTo>
                      <a:pt x="1470" y="292"/>
                      <a:pt x="1441" y="197"/>
                      <a:pt x="1375" y="124"/>
                    </a:cubicBezTo>
                    <a:cubicBezTo>
                      <a:pt x="1315" y="57"/>
                      <a:pt x="1196" y="0"/>
                      <a:pt x="1109" y="37"/>
                    </a:cubicBezTo>
                    <a:cubicBezTo>
                      <a:pt x="1109" y="37"/>
                      <a:pt x="1109" y="37"/>
                      <a:pt x="1109" y="37"/>
                    </a:cubicBezTo>
                    <a:cubicBezTo>
                      <a:pt x="988" y="48"/>
                      <a:pt x="885" y="127"/>
                      <a:pt x="860" y="255"/>
                    </a:cubicBezTo>
                    <a:cubicBezTo>
                      <a:pt x="837" y="376"/>
                      <a:pt x="900" y="516"/>
                      <a:pt x="1013" y="570"/>
                    </a:cubicBezTo>
                    <a:cubicBezTo>
                      <a:pt x="1033" y="580"/>
                      <a:pt x="1055" y="586"/>
                      <a:pt x="1077" y="590"/>
                    </a:cubicBezTo>
                    <a:cubicBezTo>
                      <a:pt x="1068" y="662"/>
                      <a:pt x="1062" y="735"/>
                      <a:pt x="1056" y="808"/>
                    </a:cubicBezTo>
                    <a:cubicBezTo>
                      <a:pt x="1001" y="808"/>
                      <a:pt x="947" y="810"/>
                      <a:pt x="892" y="813"/>
                    </a:cubicBezTo>
                    <a:cubicBezTo>
                      <a:pt x="892" y="803"/>
                      <a:pt x="891" y="793"/>
                      <a:pt x="891" y="784"/>
                    </a:cubicBezTo>
                    <a:cubicBezTo>
                      <a:pt x="896" y="691"/>
                      <a:pt x="748" y="690"/>
                      <a:pt x="747" y="784"/>
                    </a:cubicBezTo>
                    <a:cubicBezTo>
                      <a:pt x="747" y="829"/>
                      <a:pt x="742" y="876"/>
                      <a:pt x="748" y="921"/>
                    </a:cubicBezTo>
                    <a:cubicBezTo>
                      <a:pt x="756" y="983"/>
                      <a:pt x="811" y="1002"/>
                      <a:pt x="851" y="981"/>
                    </a:cubicBezTo>
                    <a:cubicBezTo>
                      <a:pt x="872" y="980"/>
                      <a:pt x="891" y="967"/>
                      <a:pt x="899" y="946"/>
                    </a:cubicBezTo>
                    <a:cubicBezTo>
                      <a:pt x="948" y="949"/>
                      <a:pt x="998" y="951"/>
                      <a:pt x="1047" y="954"/>
                    </a:cubicBezTo>
                    <a:cubicBezTo>
                      <a:pt x="1037" y="1129"/>
                      <a:pt x="1031" y="1305"/>
                      <a:pt x="1024" y="1479"/>
                    </a:cubicBezTo>
                    <a:cubicBezTo>
                      <a:pt x="1017" y="1665"/>
                      <a:pt x="1014" y="1851"/>
                      <a:pt x="1021" y="2038"/>
                    </a:cubicBezTo>
                    <a:cubicBezTo>
                      <a:pt x="1022" y="2051"/>
                      <a:pt x="1022" y="2066"/>
                      <a:pt x="1022" y="2081"/>
                    </a:cubicBezTo>
                    <a:cubicBezTo>
                      <a:pt x="722" y="2061"/>
                      <a:pt x="421" y="1927"/>
                      <a:pt x="289" y="1649"/>
                    </a:cubicBezTo>
                    <a:cubicBezTo>
                      <a:pt x="342" y="1639"/>
                      <a:pt x="422" y="1633"/>
                      <a:pt x="434" y="1569"/>
                    </a:cubicBezTo>
                    <a:cubicBezTo>
                      <a:pt x="439" y="1539"/>
                      <a:pt x="429" y="1506"/>
                      <a:pt x="402" y="1492"/>
                    </a:cubicBezTo>
                    <a:cubicBezTo>
                      <a:pt x="401" y="1485"/>
                      <a:pt x="399" y="1478"/>
                      <a:pt x="395" y="1470"/>
                    </a:cubicBezTo>
                    <a:cubicBezTo>
                      <a:pt x="338" y="1362"/>
                      <a:pt x="258" y="1263"/>
                      <a:pt x="215" y="1148"/>
                    </a:cubicBezTo>
                    <a:cubicBezTo>
                      <a:pt x="192" y="1085"/>
                      <a:pt x="111" y="1085"/>
                      <a:pt x="88" y="1148"/>
                    </a:cubicBezTo>
                    <a:cubicBezTo>
                      <a:pt x="29" y="1306"/>
                      <a:pt x="0" y="1457"/>
                      <a:pt x="39" y="1624"/>
                    </a:cubicBezTo>
                    <a:cubicBezTo>
                      <a:pt x="45" y="1653"/>
                      <a:pt x="75" y="1663"/>
                      <a:pt x="101" y="1658"/>
                    </a:cubicBezTo>
                    <a:cubicBezTo>
                      <a:pt x="125" y="1661"/>
                      <a:pt x="149" y="1661"/>
                      <a:pt x="172" y="1661"/>
                    </a:cubicBezTo>
                    <a:cubicBezTo>
                      <a:pt x="253" y="2008"/>
                      <a:pt x="572" y="2179"/>
                      <a:pt x="906" y="2228"/>
                    </a:cubicBezTo>
                    <a:cubicBezTo>
                      <a:pt x="931" y="2337"/>
                      <a:pt x="982" y="2443"/>
                      <a:pt x="1043" y="2536"/>
                    </a:cubicBezTo>
                    <a:cubicBezTo>
                      <a:pt x="1083" y="2598"/>
                      <a:pt x="1172" y="2572"/>
                      <a:pt x="1177" y="2500"/>
                    </a:cubicBezTo>
                    <a:cubicBezTo>
                      <a:pt x="1177" y="2509"/>
                      <a:pt x="1185" y="2477"/>
                      <a:pt x="1189" y="2468"/>
                    </a:cubicBezTo>
                    <a:cubicBezTo>
                      <a:pt x="1199" y="2446"/>
                      <a:pt x="1211" y="2426"/>
                      <a:pt x="1223" y="2405"/>
                    </a:cubicBezTo>
                    <a:cubicBezTo>
                      <a:pt x="1234" y="2386"/>
                      <a:pt x="1247" y="2368"/>
                      <a:pt x="1259" y="2349"/>
                    </a:cubicBezTo>
                    <a:cubicBezTo>
                      <a:pt x="1264" y="2342"/>
                      <a:pt x="1268" y="2335"/>
                      <a:pt x="1273" y="2328"/>
                    </a:cubicBezTo>
                    <a:cubicBezTo>
                      <a:pt x="1277" y="2322"/>
                      <a:pt x="1293" y="2305"/>
                      <a:pt x="1277" y="2322"/>
                    </a:cubicBezTo>
                    <a:cubicBezTo>
                      <a:pt x="1304" y="2294"/>
                      <a:pt x="1300" y="2258"/>
                      <a:pt x="1280" y="2234"/>
                    </a:cubicBezTo>
                    <a:cubicBezTo>
                      <a:pt x="1483" y="2210"/>
                      <a:pt x="1683" y="2139"/>
                      <a:pt x="1845" y="2015"/>
                    </a:cubicBezTo>
                    <a:cubicBezTo>
                      <a:pt x="1948" y="1936"/>
                      <a:pt x="2086" y="1773"/>
                      <a:pt x="2094" y="1624"/>
                    </a:cubicBezTo>
                    <a:cubicBezTo>
                      <a:pt x="2146" y="1628"/>
                      <a:pt x="2201" y="1630"/>
                      <a:pt x="2245" y="1609"/>
                    </a:cubicBezTo>
                    <a:cubicBezTo>
                      <a:pt x="2278" y="1594"/>
                      <a:pt x="2287" y="1550"/>
                      <a:pt x="2274" y="1517"/>
                    </a:cubicBezTo>
                    <a:cubicBezTo>
                      <a:pt x="2284" y="1503"/>
                      <a:pt x="2288" y="1485"/>
                      <a:pt x="2281" y="1465"/>
                    </a:cubicBezTo>
                    <a:close/>
                    <a:moveTo>
                      <a:pt x="1065" y="420"/>
                    </a:moveTo>
                    <a:cubicBezTo>
                      <a:pt x="1019" y="392"/>
                      <a:pt x="1002" y="323"/>
                      <a:pt x="1010" y="274"/>
                    </a:cubicBezTo>
                    <a:cubicBezTo>
                      <a:pt x="1021" y="207"/>
                      <a:pt x="1073" y="171"/>
                      <a:pt x="1131" y="148"/>
                    </a:cubicBezTo>
                    <a:cubicBezTo>
                      <a:pt x="1208" y="195"/>
                      <a:pt x="1340" y="234"/>
                      <a:pt x="1280" y="343"/>
                    </a:cubicBezTo>
                    <a:cubicBezTo>
                      <a:pt x="1258" y="383"/>
                      <a:pt x="1213" y="417"/>
                      <a:pt x="1165" y="430"/>
                    </a:cubicBezTo>
                    <a:cubicBezTo>
                      <a:pt x="1148" y="418"/>
                      <a:pt x="1121" y="420"/>
                      <a:pt x="1105" y="434"/>
                    </a:cubicBezTo>
                    <a:cubicBezTo>
                      <a:pt x="1091" y="432"/>
                      <a:pt x="1077" y="428"/>
                      <a:pt x="1065" y="420"/>
                    </a:cubicBezTo>
                    <a:close/>
                    <a:moveTo>
                      <a:pt x="1032" y="2241"/>
                    </a:moveTo>
                    <a:cubicBezTo>
                      <a:pt x="1034" y="2257"/>
                      <a:pt x="1037" y="2272"/>
                      <a:pt x="1040" y="2287"/>
                    </a:cubicBezTo>
                    <a:cubicBezTo>
                      <a:pt x="1029" y="2271"/>
                      <a:pt x="1019" y="2255"/>
                      <a:pt x="1010" y="2239"/>
                    </a:cubicBezTo>
                    <a:cubicBezTo>
                      <a:pt x="1017" y="2240"/>
                      <a:pt x="1025" y="2241"/>
                      <a:pt x="1032" y="22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文本框 35"/>
              <p:cNvSpPr txBox="1"/>
              <p:nvPr/>
            </p:nvSpPr>
            <p:spPr>
              <a:xfrm>
                <a:off x="5857369" y="2422456"/>
                <a:ext cx="914400" cy="43427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  <a:endParaRPr lang="zh-CN" altLang="en-US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1096697" y="2795898"/>
            <a:ext cx="4257398" cy="1256297"/>
            <a:chOff x="1096697" y="2795894"/>
            <a:chExt cx="4257398" cy="1256297"/>
          </a:xfrm>
        </p:grpSpPr>
        <p:grpSp>
          <p:nvGrpSpPr>
            <p:cNvPr id="5" name="组合 4"/>
            <p:cNvGrpSpPr/>
            <p:nvPr/>
          </p:nvGrpSpPr>
          <p:grpSpPr>
            <a:xfrm>
              <a:off x="1096697" y="3082979"/>
              <a:ext cx="1981572" cy="682125"/>
              <a:chOff x="541988" y="4028480"/>
              <a:chExt cx="2642096" cy="909500"/>
            </a:xfrm>
          </p:grpSpPr>
          <p:sp>
            <p:nvSpPr>
              <p:cNvPr id="32" name="矩形 31"/>
              <p:cNvSpPr/>
              <p:nvPr/>
            </p:nvSpPr>
            <p:spPr bwMode="auto">
              <a:xfrm>
                <a:off x="541988" y="4380581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33" name="文本框 81"/>
              <p:cNvSpPr txBox="1"/>
              <p:nvPr/>
            </p:nvSpPr>
            <p:spPr bwMode="auto">
              <a:xfrm>
                <a:off x="541988" y="4028480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0" name="直接连接符 9"/>
            <p:cNvCxnSpPr>
              <a:stCxn id="14" idx="5"/>
            </p:cNvCxnSpPr>
            <p:nvPr/>
          </p:nvCxnSpPr>
          <p:spPr>
            <a:xfrm flipH="1">
              <a:off x="2640330" y="3424042"/>
              <a:ext cx="1320502" cy="8321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等腰三角形 13"/>
            <p:cNvSpPr/>
            <p:nvPr/>
          </p:nvSpPr>
          <p:spPr bwMode="auto">
            <a:xfrm flipH="1" flipV="1">
              <a:off x="3496411" y="2795894"/>
              <a:ext cx="1857684" cy="1256297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 w="12700">
              <a:noFill/>
              <a:bevel/>
            </a:ln>
          </p:spPr>
          <p:txBody>
            <a:bodyPr lIns="0" tIns="0" rIns="0" bIns="0"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082353" y="3082760"/>
              <a:ext cx="685800" cy="478067"/>
              <a:chOff x="5857369" y="2219313"/>
              <a:chExt cx="914400" cy="637422"/>
            </a:xfrm>
          </p:grpSpPr>
          <p:sp>
            <p:nvSpPr>
              <p:cNvPr id="22" name="任意多边形: 形状 21"/>
              <p:cNvSpPr/>
              <p:nvPr/>
            </p:nvSpPr>
            <p:spPr bwMode="auto">
              <a:xfrm>
                <a:off x="6196780" y="2219313"/>
                <a:ext cx="235578" cy="213060"/>
              </a:xfrm>
              <a:custGeom>
                <a:avLst/>
                <a:gdLst>
                  <a:gd name="connsiteX0" fmla="*/ 503202 w 607568"/>
                  <a:gd name="connsiteY0" fmla="*/ 459310 h 549494"/>
                  <a:gd name="connsiteX1" fmla="*/ 548364 w 607568"/>
                  <a:gd name="connsiteY1" fmla="*/ 504402 h 549494"/>
                  <a:gd name="connsiteX2" fmla="*/ 503202 w 607568"/>
                  <a:gd name="connsiteY2" fmla="*/ 549494 h 549494"/>
                  <a:gd name="connsiteX3" fmla="*/ 458040 w 607568"/>
                  <a:gd name="connsiteY3" fmla="*/ 504402 h 549494"/>
                  <a:gd name="connsiteX4" fmla="*/ 503202 w 607568"/>
                  <a:gd name="connsiteY4" fmla="*/ 459310 h 549494"/>
                  <a:gd name="connsiteX5" fmla="*/ 197795 w 607568"/>
                  <a:gd name="connsiteY5" fmla="*/ 459310 h 549494"/>
                  <a:gd name="connsiteX6" fmla="*/ 242957 w 607568"/>
                  <a:gd name="connsiteY6" fmla="*/ 504402 h 549494"/>
                  <a:gd name="connsiteX7" fmla="*/ 197795 w 607568"/>
                  <a:gd name="connsiteY7" fmla="*/ 549494 h 549494"/>
                  <a:gd name="connsiteX8" fmla="*/ 152633 w 607568"/>
                  <a:gd name="connsiteY8" fmla="*/ 504402 h 549494"/>
                  <a:gd name="connsiteX9" fmla="*/ 197795 w 607568"/>
                  <a:gd name="connsiteY9" fmla="*/ 459310 h 549494"/>
                  <a:gd name="connsiteX10" fmla="*/ 143318 w 607568"/>
                  <a:gd name="connsiteY10" fmla="*/ 390791 h 549494"/>
                  <a:gd name="connsiteX11" fmla="*/ 554573 w 607568"/>
                  <a:gd name="connsiteY11" fmla="*/ 390791 h 549494"/>
                  <a:gd name="connsiteX12" fmla="*/ 554573 w 607568"/>
                  <a:gd name="connsiteY12" fmla="*/ 437435 h 549494"/>
                  <a:gd name="connsiteX13" fmla="*/ 143318 w 607568"/>
                  <a:gd name="connsiteY13" fmla="*/ 437435 h 549494"/>
                  <a:gd name="connsiteX14" fmla="*/ 115304 w 607568"/>
                  <a:gd name="connsiteY14" fmla="*/ 313028 h 549494"/>
                  <a:gd name="connsiteX15" fmla="*/ 582659 w 607568"/>
                  <a:gd name="connsiteY15" fmla="*/ 313028 h 549494"/>
                  <a:gd name="connsiteX16" fmla="*/ 582659 w 607568"/>
                  <a:gd name="connsiteY16" fmla="*/ 359672 h 549494"/>
                  <a:gd name="connsiteX17" fmla="*/ 115304 w 607568"/>
                  <a:gd name="connsiteY17" fmla="*/ 359672 h 549494"/>
                  <a:gd name="connsiteX18" fmla="*/ 0 w 607568"/>
                  <a:gd name="connsiteY18" fmla="*/ 169922 h 549494"/>
                  <a:gd name="connsiteX19" fmla="*/ 78962 w 607568"/>
                  <a:gd name="connsiteY19" fmla="*/ 169922 h 549494"/>
                  <a:gd name="connsiteX20" fmla="*/ 108516 w 607568"/>
                  <a:gd name="connsiteY20" fmla="*/ 235254 h 549494"/>
                  <a:gd name="connsiteX21" fmla="*/ 607568 w 607568"/>
                  <a:gd name="connsiteY21" fmla="*/ 235254 h 549494"/>
                  <a:gd name="connsiteX22" fmla="*/ 607568 w 607568"/>
                  <a:gd name="connsiteY22" fmla="*/ 281909 h 549494"/>
                  <a:gd name="connsiteX23" fmla="*/ 78428 w 607568"/>
                  <a:gd name="connsiteY23" fmla="*/ 281909 h 549494"/>
                  <a:gd name="connsiteX24" fmla="*/ 48798 w 607568"/>
                  <a:gd name="connsiteY24" fmla="*/ 216577 h 549494"/>
                  <a:gd name="connsiteX25" fmla="*/ 0 w 607568"/>
                  <a:gd name="connsiteY25" fmla="*/ 216577 h 549494"/>
                  <a:gd name="connsiteX26" fmla="*/ 257720 w 607568"/>
                  <a:gd name="connsiteY26" fmla="*/ 0 h 549494"/>
                  <a:gd name="connsiteX27" fmla="*/ 254207 w 607568"/>
                  <a:gd name="connsiteY27" fmla="*/ 30201 h 549494"/>
                  <a:gd name="connsiteX28" fmla="*/ 407797 w 607568"/>
                  <a:gd name="connsiteY28" fmla="*/ 197372 h 549494"/>
                  <a:gd name="connsiteX29" fmla="*/ 241147 w 607568"/>
                  <a:gd name="connsiteY29" fmla="*/ 144063 h 549494"/>
                  <a:gd name="connsiteX30" fmla="*/ 237633 w 607568"/>
                  <a:gd name="connsiteY30" fmla="*/ 174264 h 549494"/>
                  <a:gd name="connsiteX31" fmla="*/ 115586 w 607568"/>
                  <a:gd name="connsiteY31" fmla="*/ 71993 h 549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07568" h="549494">
                    <a:moveTo>
                      <a:pt x="503202" y="459310"/>
                    </a:moveTo>
                    <a:cubicBezTo>
                      <a:pt x="528144" y="459310"/>
                      <a:pt x="548364" y="479498"/>
                      <a:pt x="548364" y="504402"/>
                    </a:cubicBezTo>
                    <a:cubicBezTo>
                      <a:pt x="548364" y="529306"/>
                      <a:pt x="528144" y="549494"/>
                      <a:pt x="503202" y="549494"/>
                    </a:cubicBezTo>
                    <a:cubicBezTo>
                      <a:pt x="478260" y="549494"/>
                      <a:pt x="458040" y="529306"/>
                      <a:pt x="458040" y="504402"/>
                    </a:cubicBezTo>
                    <a:cubicBezTo>
                      <a:pt x="458040" y="479498"/>
                      <a:pt x="478260" y="459310"/>
                      <a:pt x="503202" y="459310"/>
                    </a:cubicBezTo>
                    <a:close/>
                    <a:moveTo>
                      <a:pt x="197795" y="459310"/>
                    </a:moveTo>
                    <a:cubicBezTo>
                      <a:pt x="222737" y="459310"/>
                      <a:pt x="242957" y="479498"/>
                      <a:pt x="242957" y="504402"/>
                    </a:cubicBezTo>
                    <a:cubicBezTo>
                      <a:pt x="242957" y="529306"/>
                      <a:pt x="222737" y="549494"/>
                      <a:pt x="197795" y="549494"/>
                    </a:cubicBezTo>
                    <a:cubicBezTo>
                      <a:pt x="172853" y="549494"/>
                      <a:pt x="152633" y="529306"/>
                      <a:pt x="152633" y="504402"/>
                    </a:cubicBezTo>
                    <a:cubicBezTo>
                      <a:pt x="152633" y="479498"/>
                      <a:pt x="172853" y="459310"/>
                      <a:pt x="197795" y="459310"/>
                    </a:cubicBezTo>
                    <a:close/>
                    <a:moveTo>
                      <a:pt x="143318" y="390791"/>
                    </a:moveTo>
                    <a:lnTo>
                      <a:pt x="554573" y="390791"/>
                    </a:lnTo>
                    <a:lnTo>
                      <a:pt x="554573" y="437435"/>
                    </a:lnTo>
                    <a:lnTo>
                      <a:pt x="143318" y="437435"/>
                    </a:lnTo>
                    <a:close/>
                    <a:moveTo>
                      <a:pt x="115304" y="313028"/>
                    </a:moveTo>
                    <a:lnTo>
                      <a:pt x="582659" y="313028"/>
                    </a:lnTo>
                    <a:lnTo>
                      <a:pt x="582659" y="359672"/>
                    </a:lnTo>
                    <a:lnTo>
                      <a:pt x="115304" y="359672"/>
                    </a:lnTo>
                    <a:close/>
                    <a:moveTo>
                      <a:pt x="0" y="169922"/>
                    </a:moveTo>
                    <a:lnTo>
                      <a:pt x="78962" y="169922"/>
                    </a:lnTo>
                    <a:lnTo>
                      <a:pt x="108516" y="235254"/>
                    </a:lnTo>
                    <a:lnTo>
                      <a:pt x="607568" y="235254"/>
                    </a:lnTo>
                    <a:lnTo>
                      <a:pt x="607568" y="281909"/>
                    </a:lnTo>
                    <a:lnTo>
                      <a:pt x="78428" y="281909"/>
                    </a:lnTo>
                    <a:lnTo>
                      <a:pt x="48798" y="216577"/>
                    </a:lnTo>
                    <a:lnTo>
                      <a:pt x="0" y="216577"/>
                    </a:lnTo>
                    <a:close/>
                    <a:moveTo>
                      <a:pt x="257720" y="0"/>
                    </a:moveTo>
                    <a:lnTo>
                      <a:pt x="254207" y="30201"/>
                    </a:lnTo>
                    <a:cubicBezTo>
                      <a:pt x="405964" y="47665"/>
                      <a:pt x="407797" y="197372"/>
                      <a:pt x="407797" y="197372"/>
                    </a:cubicBezTo>
                    <a:cubicBezTo>
                      <a:pt x="407797" y="197372"/>
                      <a:pt x="364340" y="158248"/>
                      <a:pt x="241147" y="144063"/>
                    </a:cubicBezTo>
                    <a:lnTo>
                      <a:pt x="237633" y="174264"/>
                    </a:lnTo>
                    <a:lnTo>
                      <a:pt x="115586" y="719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文本框 48"/>
              <p:cNvSpPr txBox="1"/>
              <p:nvPr/>
            </p:nvSpPr>
            <p:spPr>
              <a:xfrm>
                <a:off x="5857369" y="2422456"/>
                <a:ext cx="914400" cy="43427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  <a:endParaRPr lang="zh-CN" altLang="en-US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4463992" y="2795898"/>
            <a:ext cx="4176379" cy="1256297"/>
            <a:chOff x="4463988" y="2795894"/>
            <a:chExt cx="4176379" cy="1256297"/>
          </a:xfrm>
        </p:grpSpPr>
        <p:grpSp>
          <p:nvGrpSpPr>
            <p:cNvPr id="7" name="组合 6"/>
            <p:cNvGrpSpPr/>
            <p:nvPr/>
          </p:nvGrpSpPr>
          <p:grpSpPr>
            <a:xfrm>
              <a:off x="6984698" y="3082979"/>
              <a:ext cx="1655669" cy="682125"/>
              <a:chOff x="9007916" y="4028480"/>
              <a:chExt cx="2642096" cy="909500"/>
            </a:xfrm>
          </p:grpSpPr>
          <p:sp>
            <p:nvSpPr>
              <p:cNvPr id="28" name="矩形 27"/>
              <p:cNvSpPr/>
              <p:nvPr/>
            </p:nvSpPr>
            <p:spPr bwMode="auto">
              <a:xfrm>
                <a:off x="9007916" y="4380581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29" name="文本框 87"/>
              <p:cNvSpPr txBox="1"/>
              <p:nvPr/>
            </p:nvSpPr>
            <p:spPr bwMode="auto">
              <a:xfrm>
                <a:off x="9007916" y="4028480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b="1" dirty="0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2" name="直接连接符 11"/>
            <p:cNvCxnSpPr>
              <a:stCxn id="15" idx="5"/>
            </p:cNvCxnSpPr>
            <p:nvPr/>
          </p:nvCxnSpPr>
          <p:spPr>
            <a:xfrm>
              <a:off x="5856195" y="3424042"/>
              <a:ext cx="984057" cy="8321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等腰三角形 14"/>
            <p:cNvSpPr/>
            <p:nvPr/>
          </p:nvSpPr>
          <p:spPr bwMode="auto">
            <a:xfrm>
              <a:off x="4463988" y="2795894"/>
              <a:ext cx="1856276" cy="1256297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 w="12700">
              <a:noFill/>
              <a:bevel/>
            </a:ln>
          </p:spPr>
          <p:txBody>
            <a:bodyPr lIns="0" tIns="0" rIns="0" bIns="0"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5049930" y="3272837"/>
              <a:ext cx="685800" cy="486371"/>
              <a:chOff x="5857369" y="2208240"/>
              <a:chExt cx="914400" cy="648495"/>
            </a:xfrm>
          </p:grpSpPr>
          <p:sp>
            <p:nvSpPr>
              <p:cNvPr id="20" name="任意多边形: 形状 19"/>
              <p:cNvSpPr/>
              <p:nvPr/>
            </p:nvSpPr>
            <p:spPr bwMode="auto">
              <a:xfrm>
                <a:off x="6196780" y="2208240"/>
                <a:ext cx="235578" cy="235206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文本框 51"/>
              <p:cNvSpPr txBox="1"/>
              <p:nvPr/>
            </p:nvSpPr>
            <p:spPr>
              <a:xfrm>
                <a:off x="5857369" y="2422456"/>
                <a:ext cx="914400" cy="43427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</p:grpSp>
      </p:grpSp>
      <p:sp>
        <p:nvSpPr>
          <p:cNvPr id="36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s1ide-Freeform 15"/>
          <p:cNvSpPr/>
          <p:nvPr/>
        </p:nvSpPr>
        <p:spPr bwMode="auto">
          <a:xfrm>
            <a:off x="757826" y="1704628"/>
            <a:ext cx="2011724" cy="867122"/>
          </a:xfrm>
          <a:custGeom>
            <a:avLst/>
            <a:gdLst>
              <a:gd name="connsiteX0" fmla="*/ 666074 w 3090584"/>
              <a:gd name="connsiteY0" fmla="*/ 0 h 1332147"/>
              <a:gd name="connsiteX1" fmla="*/ 2424510 w 3090584"/>
              <a:gd name="connsiteY1" fmla="*/ 0 h 1332147"/>
              <a:gd name="connsiteX2" fmla="*/ 3090584 w 3090584"/>
              <a:gd name="connsiteY2" fmla="*/ 1332147 h 1332147"/>
              <a:gd name="connsiteX3" fmla="*/ 2875917 w 3090584"/>
              <a:gd name="connsiteY3" fmla="*/ 1332147 h 1332147"/>
              <a:gd name="connsiteX4" fmla="*/ 2302372 w 3090584"/>
              <a:gd name="connsiteY4" fmla="*/ 185057 h 1332147"/>
              <a:gd name="connsiteX5" fmla="*/ 788213 w 3090584"/>
              <a:gd name="connsiteY5" fmla="*/ 185057 h 1332147"/>
              <a:gd name="connsiteX6" fmla="*/ 214667 w 3090584"/>
              <a:gd name="connsiteY6" fmla="*/ 1332147 h 1332147"/>
              <a:gd name="connsiteX7" fmla="*/ 0 w 3090584"/>
              <a:gd name="connsiteY7" fmla="*/ 1332147 h 1332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0584" h="1332147">
                <a:moveTo>
                  <a:pt x="666074" y="0"/>
                </a:moveTo>
                <a:lnTo>
                  <a:pt x="2424510" y="0"/>
                </a:lnTo>
                <a:lnTo>
                  <a:pt x="3090584" y="1332147"/>
                </a:lnTo>
                <a:lnTo>
                  <a:pt x="2875917" y="1332147"/>
                </a:lnTo>
                <a:lnTo>
                  <a:pt x="2302372" y="185057"/>
                </a:lnTo>
                <a:lnTo>
                  <a:pt x="788213" y="185057"/>
                </a:lnTo>
                <a:lnTo>
                  <a:pt x="214667" y="1332147"/>
                </a:lnTo>
                <a:lnTo>
                  <a:pt x="0" y="1332147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îṥļîḑé-Freeform 16"/>
          <p:cNvSpPr/>
          <p:nvPr/>
        </p:nvSpPr>
        <p:spPr bwMode="auto">
          <a:xfrm flipV="1">
            <a:off x="2631820" y="2571750"/>
            <a:ext cx="2011724" cy="867122"/>
          </a:xfrm>
          <a:custGeom>
            <a:avLst/>
            <a:gdLst>
              <a:gd name="connsiteX0" fmla="*/ 666074 w 3090584"/>
              <a:gd name="connsiteY0" fmla="*/ 0 h 1332147"/>
              <a:gd name="connsiteX1" fmla="*/ 2424510 w 3090584"/>
              <a:gd name="connsiteY1" fmla="*/ 0 h 1332147"/>
              <a:gd name="connsiteX2" fmla="*/ 3090584 w 3090584"/>
              <a:gd name="connsiteY2" fmla="*/ 1332147 h 1332147"/>
              <a:gd name="connsiteX3" fmla="*/ 2875917 w 3090584"/>
              <a:gd name="connsiteY3" fmla="*/ 1332147 h 1332147"/>
              <a:gd name="connsiteX4" fmla="*/ 2302372 w 3090584"/>
              <a:gd name="connsiteY4" fmla="*/ 185057 h 1332147"/>
              <a:gd name="connsiteX5" fmla="*/ 788213 w 3090584"/>
              <a:gd name="connsiteY5" fmla="*/ 185057 h 1332147"/>
              <a:gd name="connsiteX6" fmla="*/ 214667 w 3090584"/>
              <a:gd name="connsiteY6" fmla="*/ 1332147 h 1332147"/>
              <a:gd name="connsiteX7" fmla="*/ 0 w 3090584"/>
              <a:gd name="connsiteY7" fmla="*/ 1332147 h 1332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0584" h="1332147">
                <a:moveTo>
                  <a:pt x="666074" y="0"/>
                </a:moveTo>
                <a:lnTo>
                  <a:pt x="2424510" y="0"/>
                </a:lnTo>
                <a:lnTo>
                  <a:pt x="3090584" y="1332147"/>
                </a:lnTo>
                <a:lnTo>
                  <a:pt x="2875917" y="1332147"/>
                </a:lnTo>
                <a:lnTo>
                  <a:pt x="2302372" y="185057"/>
                </a:lnTo>
                <a:lnTo>
                  <a:pt x="788213" y="185057"/>
                </a:lnTo>
                <a:lnTo>
                  <a:pt x="214667" y="1332147"/>
                </a:lnTo>
                <a:lnTo>
                  <a:pt x="0" y="1332147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îṥļîḑé-Freeform 17"/>
          <p:cNvSpPr/>
          <p:nvPr/>
        </p:nvSpPr>
        <p:spPr bwMode="auto">
          <a:xfrm>
            <a:off x="4502242" y="1704628"/>
            <a:ext cx="2011724" cy="867122"/>
          </a:xfrm>
          <a:custGeom>
            <a:avLst/>
            <a:gdLst>
              <a:gd name="connsiteX0" fmla="*/ 666074 w 3090584"/>
              <a:gd name="connsiteY0" fmla="*/ 0 h 1332147"/>
              <a:gd name="connsiteX1" fmla="*/ 2424510 w 3090584"/>
              <a:gd name="connsiteY1" fmla="*/ 0 h 1332147"/>
              <a:gd name="connsiteX2" fmla="*/ 3090584 w 3090584"/>
              <a:gd name="connsiteY2" fmla="*/ 1332147 h 1332147"/>
              <a:gd name="connsiteX3" fmla="*/ 2875917 w 3090584"/>
              <a:gd name="connsiteY3" fmla="*/ 1332147 h 1332147"/>
              <a:gd name="connsiteX4" fmla="*/ 2302372 w 3090584"/>
              <a:gd name="connsiteY4" fmla="*/ 185057 h 1332147"/>
              <a:gd name="connsiteX5" fmla="*/ 788213 w 3090584"/>
              <a:gd name="connsiteY5" fmla="*/ 185057 h 1332147"/>
              <a:gd name="connsiteX6" fmla="*/ 214667 w 3090584"/>
              <a:gd name="connsiteY6" fmla="*/ 1332147 h 1332147"/>
              <a:gd name="connsiteX7" fmla="*/ 0 w 3090584"/>
              <a:gd name="connsiteY7" fmla="*/ 1332147 h 1332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0584" h="1332147">
                <a:moveTo>
                  <a:pt x="666074" y="0"/>
                </a:moveTo>
                <a:lnTo>
                  <a:pt x="2424510" y="0"/>
                </a:lnTo>
                <a:lnTo>
                  <a:pt x="3090584" y="1332147"/>
                </a:lnTo>
                <a:lnTo>
                  <a:pt x="2875917" y="1332147"/>
                </a:lnTo>
                <a:lnTo>
                  <a:pt x="2302372" y="185057"/>
                </a:lnTo>
                <a:lnTo>
                  <a:pt x="788213" y="185057"/>
                </a:lnTo>
                <a:lnTo>
                  <a:pt x="214667" y="1332147"/>
                </a:lnTo>
                <a:lnTo>
                  <a:pt x="0" y="1332147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îṥļîḑé-Freeform 18"/>
          <p:cNvSpPr/>
          <p:nvPr/>
        </p:nvSpPr>
        <p:spPr bwMode="auto">
          <a:xfrm flipV="1">
            <a:off x="6374450" y="2571750"/>
            <a:ext cx="2011724" cy="867122"/>
          </a:xfrm>
          <a:custGeom>
            <a:avLst/>
            <a:gdLst>
              <a:gd name="connsiteX0" fmla="*/ 666074 w 3090584"/>
              <a:gd name="connsiteY0" fmla="*/ 0 h 1332147"/>
              <a:gd name="connsiteX1" fmla="*/ 2424510 w 3090584"/>
              <a:gd name="connsiteY1" fmla="*/ 0 h 1332147"/>
              <a:gd name="connsiteX2" fmla="*/ 3090584 w 3090584"/>
              <a:gd name="connsiteY2" fmla="*/ 1332147 h 1332147"/>
              <a:gd name="connsiteX3" fmla="*/ 2875917 w 3090584"/>
              <a:gd name="connsiteY3" fmla="*/ 1332147 h 1332147"/>
              <a:gd name="connsiteX4" fmla="*/ 2302372 w 3090584"/>
              <a:gd name="connsiteY4" fmla="*/ 185057 h 1332147"/>
              <a:gd name="connsiteX5" fmla="*/ 788213 w 3090584"/>
              <a:gd name="connsiteY5" fmla="*/ 185057 h 1332147"/>
              <a:gd name="connsiteX6" fmla="*/ 214667 w 3090584"/>
              <a:gd name="connsiteY6" fmla="*/ 1332147 h 1332147"/>
              <a:gd name="connsiteX7" fmla="*/ 0 w 3090584"/>
              <a:gd name="connsiteY7" fmla="*/ 1332147 h 1332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0584" h="1332147">
                <a:moveTo>
                  <a:pt x="666074" y="0"/>
                </a:moveTo>
                <a:lnTo>
                  <a:pt x="2424510" y="0"/>
                </a:lnTo>
                <a:lnTo>
                  <a:pt x="3090584" y="1332147"/>
                </a:lnTo>
                <a:lnTo>
                  <a:pt x="2875917" y="1332147"/>
                </a:lnTo>
                <a:lnTo>
                  <a:pt x="2302372" y="185057"/>
                </a:lnTo>
                <a:lnTo>
                  <a:pt x="788213" y="185057"/>
                </a:lnTo>
                <a:lnTo>
                  <a:pt x="214667" y="1332147"/>
                </a:lnTo>
                <a:lnTo>
                  <a:pt x="0" y="1332147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4" name="组合 23"/>
          <p:cNvGrpSpPr/>
          <p:nvPr/>
        </p:nvGrpSpPr>
        <p:grpSpPr>
          <a:xfrm>
            <a:off x="933763" y="1874939"/>
            <a:ext cx="1659857" cy="2206881"/>
            <a:chOff x="933759" y="1874935"/>
            <a:chExt cx="1659857" cy="2206881"/>
          </a:xfrm>
        </p:grpSpPr>
        <p:sp>
          <p:nvSpPr>
            <p:cNvPr id="20" name="îṥļîḑé-Hexagon 19"/>
            <p:cNvSpPr/>
            <p:nvPr/>
          </p:nvSpPr>
          <p:spPr bwMode="auto">
            <a:xfrm>
              <a:off x="957169" y="1874935"/>
              <a:ext cx="1616609" cy="1393629"/>
            </a:xfrm>
            <a:prstGeom prst="hexagon">
              <a:avLst/>
            </a:prstGeom>
            <a:blipFill dpi="0" rotWithShape="1">
              <a:blip r:embed="rId4"/>
              <a:srcRect/>
              <a:stretch>
                <a:fillRect l="-7532" r="-741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33759" y="3438871"/>
              <a:ext cx="1659857" cy="642945"/>
              <a:chOff x="1732858" y="5001250"/>
              <a:chExt cx="2213143" cy="857260"/>
            </a:xfrm>
          </p:grpSpPr>
          <p:sp>
            <p:nvSpPr>
              <p:cNvPr id="14" name="ïšḻïďê-文本框 32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5" name="ïšḻïďê-文本框 33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2804185" y="1061687"/>
            <a:ext cx="1659857" cy="2206881"/>
            <a:chOff x="2804181" y="1061683"/>
            <a:chExt cx="1659857" cy="2206881"/>
          </a:xfrm>
        </p:grpSpPr>
        <p:sp>
          <p:nvSpPr>
            <p:cNvPr id="21" name="îṥļîḑé-Hexagon 20"/>
            <p:cNvSpPr/>
            <p:nvPr/>
          </p:nvSpPr>
          <p:spPr bwMode="auto">
            <a:xfrm>
              <a:off x="2827591" y="1874935"/>
              <a:ext cx="1616609" cy="1393629"/>
            </a:xfrm>
            <a:prstGeom prst="hexagon">
              <a:avLst/>
            </a:prstGeom>
            <a:blipFill dpi="0" rotWithShape="1">
              <a:blip r:embed="rId5"/>
              <a:srcRect/>
              <a:stretch>
                <a:fillRect l="-14796" r="-1456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2804181" y="1061683"/>
              <a:ext cx="1659857" cy="642945"/>
              <a:chOff x="1732858" y="5001250"/>
              <a:chExt cx="2213143" cy="857260"/>
            </a:xfrm>
          </p:grpSpPr>
          <p:sp>
            <p:nvSpPr>
              <p:cNvPr id="12" name="ïšḻïďê-文本框 30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3" name="ïšḻïďê-文本框 31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674607" y="1874939"/>
            <a:ext cx="1659857" cy="2206881"/>
            <a:chOff x="4674603" y="1874935"/>
            <a:chExt cx="1659857" cy="2206881"/>
          </a:xfrm>
        </p:grpSpPr>
        <p:sp>
          <p:nvSpPr>
            <p:cNvPr id="22" name="ïšḻïďê-Hexagon 21"/>
            <p:cNvSpPr/>
            <p:nvPr/>
          </p:nvSpPr>
          <p:spPr bwMode="auto">
            <a:xfrm>
              <a:off x="4696229" y="1874935"/>
              <a:ext cx="1616609" cy="1393629"/>
            </a:xfrm>
            <a:prstGeom prst="hexagon">
              <a:avLst/>
            </a:prstGeom>
            <a:blipFill dpi="0" rotWithShape="1">
              <a:blip r:embed="rId6"/>
              <a:srcRect/>
              <a:stretch>
                <a:fillRect l="-11050" r="-1087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4674603" y="3438871"/>
              <a:ext cx="1659857" cy="642945"/>
              <a:chOff x="1732858" y="5001250"/>
              <a:chExt cx="2213143" cy="857260"/>
            </a:xfrm>
          </p:grpSpPr>
          <p:sp>
            <p:nvSpPr>
              <p:cNvPr id="10" name="ïšḻïďê-文本框 28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1" name="ïšḻïďê-文本框 29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/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545030" y="1061687"/>
            <a:ext cx="1659857" cy="2206881"/>
            <a:chOff x="6545026" y="1061683"/>
            <a:chExt cx="1659857" cy="2206881"/>
          </a:xfrm>
        </p:grpSpPr>
        <p:sp>
          <p:nvSpPr>
            <p:cNvPr id="23" name="ïšḻïďê-Hexagon 22"/>
            <p:cNvSpPr/>
            <p:nvPr/>
          </p:nvSpPr>
          <p:spPr bwMode="auto">
            <a:xfrm>
              <a:off x="6566651" y="1874935"/>
              <a:ext cx="1616609" cy="1393629"/>
            </a:xfrm>
            <a:prstGeom prst="hexagon">
              <a:avLst/>
            </a:prstGeom>
            <a:blipFill dpi="0" rotWithShape="1">
              <a:blip r:embed="rId7"/>
              <a:srcRect/>
              <a:stretch>
                <a:fillRect l="-7532" r="-741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545026" y="1061683"/>
              <a:ext cx="1659857" cy="642945"/>
              <a:chOff x="1732858" y="5001250"/>
              <a:chExt cx="2213143" cy="857260"/>
            </a:xfrm>
          </p:grpSpPr>
          <p:sp>
            <p:nvSpPr>
              <p:cNvPr id="8" name="ïšḻïďê-文本框 26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9" name="ïšḻïďê-文本框 27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/>
              </a:p>
            </p:txBody>
          </p:sp>
        </p:grpSp>
      </p:grpSp>
      <p:sp>
        <p:nvSpPr>
          <p:cNvPr id="28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2904289" y="1037957"/>
            <a:ext cx="3339017" cy="3365886"/>
            <a:chOff x="3872379" y="1383943"/>
            <a:chExt cx="4452022" cy="4487848"/>
          </a:xfrm>
        </p:grpSpPr>
        <p:sp>
          <p:nvSpPr>
            <p:cNvPr id="17" name="Freeform: Shape 97"/>
            <p:cNvSpPr/>
            <p:nvPr/>
          </p:nvSpPr>
          <p:spPr bwMode="auto">
            <a:xfrm>
              <a:off x="3872379" y="1383943"/>
              <a:ext cx="2161524" cy="2161524"/>
            </a:xfrm>
            <a:custGeom>
              <a:avLst/>
              <a:gdLst/>
              <a:ahLst/>
              <a:cxnLst>
                <a:cxn ang="0">
                  <a:pos x="673" y="233"/>
                </a:cxn>
                <a:cxn ang="0">
                  <a:pos x="233" y="233"/>
                </a:cxn>
                <a:cxn ang="0">
                  <a:pos x="233" y="673"/>
                </a:cxn>
                <a:cxn ang="0">
                  <a:pos x="0" y="905"/>
                </a:cxn>
                <a:cxn ang="0">
                  <a:pos x="905" y="905"/>
                </a:cxn>
                <a:cxn ang="0">
                  <a:pos x="905" y="0"/>
                </a:cxn>
                <a:cxn ang="0">
                  <a:pos x="673" y="233"/>
                </a:cxn>
              </a:cxnLst>
              <a:rect l="0" t="0" r="r" b="b"/>
              <a:pathLst>
                <a:path w="905" h="905">
                  <a:moveTo>
                    <a:pt x="673" y="233"/>
                  </a:moveTo>
                  <a:lnTo>
                    <a:pt x="233" y="233"/>
                  </a:lnTo>
                  <a:lnTo>
                    <a:pt x="233" y="673"/>
                  </a:lnTo>
                  <a:lnTo>
                    <a:pt x="0" y="905"/>
                  </a:lnTo>
                  <a:lnTo>
                    <a:pt x="905" y="905"/>
                  </a:lnTo>
                  <a:lnTo>
                    <a:pt x="905" y="0"/>
                  </a:lnTo>
                  <a:lnTo>
                    <a:pt x="673" y="23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Freeform: Shape 98"/>
            <p:cNvSpPr/>
            <p:nvPr/>
          </p:nvSpPr>
          <p:spPr bwMode="auto">
            <a:xfrm>
              <a:off x="6162877" y="1383943"/>
              <a:ext cx="2161524" cy="2161524"/>
            </a:xfrm>
            <a:custGeom>
              <a:avLst/>
              <a:gdLst/>
              <a:ahLst/>
              <a:cxnLst>
                <a:cxn ang="0">
                  <a:pos x="672" y="673"/>
                </a:cxn>
                <a:cxn ang="0">
                  <a:pos x="672" y="233"/>
                </a:cxn>
                <a:cxn ang="0">
                  <a:pos x="232" y="233"/>
                </a:cxn>
                <a:cxn ang="0">
                  <a:pos x="0" y="0"/>
                </a:cxn>
                <a:cxn ang="0">
                  <a:pos x="0" y="905"/>
                </a:cxn>
                <a:cxn ang="0">
                  <a:pos x="905" y="905"/>
                </a:cxn>
                <a:cxn ang="0">
                  <a:pos x="672" y="673"/>
                </a:cxn>
              </a:cxnLst>
              <a:rect l="0" t="0" r="r" b="b"/>
              <a:pathLst>
                <a:path w="905" h="905">
                  <a:moveTo>
                    <a:pt x="672" y="673"/>
                  </a:moveTo>
                  <a:lnTo>
                    <a:pt x="672" y="233"/>
                  </a:lnTo>
                  <a:lnTo>
                    <a:pt x="232" y="233"/>
                  </a:lnTo>
                  <a:lnTo>
                    <a:pt x="0" y="0"/>
                  </a:lnTo>
                  <a:lnTo>
                    <a:pt x="0" y="905"/>
                  </a:lnTo>
                  <a:lnTo>
                    <a:pt x="905" y="905"/>
                  </a:lnTo>
                  <a:lnTo>
                    <a:pt x="672" y="673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Freeform: Shape 99"/>
            <p:cNvSpPr/>
            <p:nvPr/>
          </p:nvSpPr>
          <p:spPr bwMode="auto">
            <a:xfrm>
              <a:off x="3872379" y="3710267"/>
              <a:ext cx="2161524" cy="21615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3" y="232"/>
                </a:cxn>
                <a:cxn ang="0">
                  <a:pos x="233" y="672"/>
                </a:cxn>
                <a:cxn ang="0">
                  <a:pos x="673" y="672"/>
                </a:cxn>
                <a:cxn ang="0">
                  <a:pos x="905" y="905"/>
                </a:cxn>
                <a:cxn ang="0">
                  <a:pos x="905" y="0"/>
                </a:cxn>
                <a:cxn ang="0">
                  <a:pos x="0" y="0"/>
                </a:cxn>
              </a:cxnLst>
              <a:rect l="0" t="0" r="r" b="b"/>
              <a:pathLst>
                <a:path w="905" h="905">
                  <a:moveTo>
                    <a:pt x="0" y="0"/>
                  </a:moveTo>
                  <a:lnTo>
                    <a:pt x="233" y="232"/>
                  </a:lnTo>
                  <a:lnTo>
                    <a:pt x="233" y="672"/>
                  </a:lnTo>
                  <a:lnTo>
                    <a:pt x="673" y="672"/>
                  </a:lnTo>
                  <a:lnTo>
                    <a:pt x="905" y="905"/>
                  </a:lnTo>
                  <a:lnTo>
                    <a:pt x="9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100"/>
            <p:cNvSpPr/>
            <p:nvPr/>
          </p:nvSpPr>
          <p:spPr bwMode="auto">
            <a:xfrm>
              <a:off x="6162877" y="3710267"/>
              <a:ext cx="2161524" cy="21615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5"/>
                </a:cxn>
                <a:cxn ang="0">
                  <a:pos x="232" y="672"/>
                </a:cxn>
                <a:cxn ang="0">
                  <a:pos x="672" y="672"/>
                </a:cxn>
                <a:cxn ang="0">
                  <a:pos x="672" y="232"/>
                </a:cxn>
                <a:cxn ang="0">
                  <a:pos x="905" y="0"/>
                </a:cxn>
                <a:cxn ang="0">
                  <a:pos x="0" y="0"/>
                </a:cxn>
              </a:cxnLst>
              <a:rect l="0" t="0" r="r" b="b"/>
              <a:pathLst>
                <a:path w="905" h="905">
                  <a:moveTo>
                    <a:pt x="0" y="0"/>
                  </a:moveTo>
                  <a:lnTo>
                    <a:pt x="0" y="905"/>
                  </a:lnTo>
                  <a:lnTo>
                    <a:pt x="232" y="672"/>
                  </a:lnTo>
                  <a:lnTo>
                    <a:pt x="672" y="672"/>
                  </a:lnTo>
                  <a:lnTo>
                    <a:pt x="672" y="232"/>
                  </a:lnTo>
                  <a:lnTo>
                    <a:pt x="9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1" name="Group 101"/>
            <p:cNvGrpSpPr/>
            <p:nvPr/>
          </p:nvGrpSpPr>
          <p:grpSpPr>
            <a:xfrm>
              <a:off x="4569798" y="4627411"/>
              <a:ext cx="527842" cy="535006"/>
              <a:chOff x="3557588" y="3654425"/>
              <a:chExt cx="350838" cy="355600"/>
            </a:xfrm>
          </p:grpSpPr>
          <p:sp>
            <p:nvSpPr>
              <p:cNvPr id="34" name="Freeform: Shape 102"/>
              <p:cNvSpPr/>
              <p:nvPr/>
            </p:nvSpPr>
            <p:spPr bwMode="auto">
              <a:xfrm>
                <a:off x="3619501" y="3654425"/>
                <a:ext cx="288925" cy="163513"/>
              </a:xfrm>
              <a:custGeom>
                <a:avLst/>
                <a:gdLst/>
                <a:ahLst/>
                <a:cxnLst>
                  <a:cxn ang="0">
                    <a:pos x="40" y="55"/>
                  </a:cxn>
                  <a:cxn ang="0">
                    <a:pos x="41" y="55"/>
                  </a:cxn>
                  <a:cxn ang="0">
                    <a:pos x="95" y="55"/>
                  </a:cxn>
                  <a:cxn ang="0">
                    <a:pos x="97" y="55"/>
                  </a:cxn>
                  <a:cxn ang="0">
                    <a:pos x="97" y="53"/>
                  </a:cxn>
                  <a:cxn ang="0">
                    <a:pos x="78" y="15"/>
                  </a:cxn>
                  <a:cxn ang="0">
                    <a:pos x="38" y="0"/>
                  </a:cxn>
                  <a:cxn ang="0">
                    <a:pos x="1" y="13"/>
                  </a:cxn>
                  <a:cxn ang="0">
                    <a:pos x="0" y="15"/>
                  </a:cxn>
                  <a:cxn ang="0">
                    <a:pos x="1" y="16"/>
                  </a:cxn>
                  <a:cxn ang="0">
                    <a:pos x="40" y="55"/>
                  </a:cxn>
                  <a:cxn ang="0">
                    <a:pos x="32" y="34"/>
                  </a:cxn>
                  <a:cxn ang="0">
                    <a:pos x="48" y="11"/>
                  </a:cxn>
                  <a:cxn ang="0">
                    <a:pos x="53" y="12"/>
                  </a:cxn>
                  <a:cxn ang="0">
                    <a:pos x="36" y="38"/>
                  </a:cxn>
                  <a:cxn ang="0">
                    <a:pos x="32" y="34"/>
                  </a:cxn>
                  <a:cxn ang="0">
                    <a:pos x="38" y="10"/>
                  </a:cxn>
                  <a:cxn ang="0">
                    <a:pos x="40" y="10"/>
                  </a:cxn>
                  <a:cxn ang="0">
                    <a:pos x="27" y="29"/>
                  </a:cxn>
                  <a:cxn ang="0">
                    <a:pos x="23" y="25"/>
                  </a:cxn>
                  <a:cxn ang="0">
                    <a:pos x="33" y="10"/>
                  </a:cxn>
                  <a:cxn ang="0">
                    <a:pos x="38" y="10"/>
                  </a:cxn>
                  <a:cxn ang="0">
                    <a:pos x="23" y="12"/>
                  </a:cxn>
                  <a:cxn ang="0">
                    <a:pos x="18" y="19"/>
                  </a:cxn>
                  <a:cxn ang="0">
                    <a:pos x="14" y="16"/>
                  </a:cxn>
                  <a:cxn ang="0">
                    <a:pos x="21" y="13"/>
                  </a:cxn>
                  <a:cxn ang="0">
                    <a:pos x="23" y="12"/>
                  </a:cxn>
                  <a:cxn ang="0">
                    <a:pos x="69" y="46"/>
                  </a:cxn>
                  <a:cxn ang="0">
                    <a:pos x="79" y="31"/>
                  </a:cxn>
                  <a:cxn ang="0">
                    <a:pos x="81" y="34"/>
                  </a:cxn>
                  <a:cxn ang="0">
                    <a:pos x="73" y="46"/>
                  </a:cxn>
                  <a:cxn ang="0">
                    <a:pos x="69" y="46"/>
                  </a:cxn>
                  <a:cxn ang="0">
                    <a:pos x="82" y="46"/>
                  </a:cxn>
                  <a:cxn ang="0">
                    <a:pos x="85" y="41"/>
                  </a:cxn>
                  <a:cxn ang="0">
                    <a:pos x="86" y="46"/>
                  </a:cxn>
                  <a:cxn ang="0">
                    <a:pos x="82" y="46"/>
                  </a:cxn>
                  <a:cxn ang="0">
                    <a:pos x="54" y="46"/>
                  </a:cxn>
                  <a:cxn ang="0">
                    <a:pos x="70" y="22"/>
                  </a:cxn>
                  <a:cxn ang="0">
                    <a:pos x="72" y="23"/>
                  </a:cxn>
                  <a:cxn ang="0">
                    <a:pos x="74" y="25"/>
                  </a:cxn>
                  <a:cxn ang="0">
                    <a:pos x="60" y="46"/>
                  </a:cxn>
                  <a:cxn ang="0">
                    <a:pos x="54" y="46"/>
                  </a:cxn>
                  <a:cxn ang="0">
                    <a:pos x="46" y="46"/>
                  </a:cxn>
                  <a:cxn ang="0">
                    <a:pos x="44" y="46"/>
                  </a:cxn>
                  <a:cxn ang="0">
                    <a:pos x="41" y="43"/>
                  </a:cxn>
                  <a:cxn ang="0">
                    <a:pos x="60" y="15"/>
                  </a:cxn>
                  <a:cxn ang="0">
                    <a:pos x="65" y="17"/>
                  </a:cxn>
                  <a:cxn ang="0">
                    <a:pos x="46" y="46"/>
                  </a:cxn>
                  <a:cxn ang="0">
                    <a:pos x="46" y="46"/>
                  </a:cxn>
                  <a:cxn ang="0">
                    <a:pos x="46" y="46"/>
                  </a:cxn>
                </a:cxnLst>
                <a:rect l="0" t="0" r="r" b="b"/>
                <a:pathLst>
                  <a:path w="97" h="55">
                    <a:moveTo>
                      <a:pt x="40" y="55"/>
                    </a:moveTo>
                    <a:cubicBezTo>
                      <a:pt x="40" y="55"/>
                      <a:pt x="40" y="55"/>
                      <a:pt x="41" y="55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96" y="55"/>
                      <a:pt x="96" y="55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6" y="39"/>
                      <a:pt x="89" y="25"/>
                      <a:pt x="78" y="15"/>
                    </a:cubicBezTo>
                    <a:cubicBezTo>
                      <a:pt x="67" y="6"/>
                      <a:pt x="53" y="0"/>
                      <a:pt x="38" y="0"/>
                    </a:cubicBezTo>
                    <a:cubicBezTo>
                      <a:pt x="25" y="0"/>
                      <a:pt x="12" y="5"/>
                      <a:pt x="1" y="13"/>
                    </a:cubicBezTo>
                    <a:cubicBezTo>
                      <a:pt x="1" y="14"/>
                      <a:pt x="0" y="14"/>
                      <a:pt x="0" y="15"/>
                    </a:cubicBezTo>
                    <a:cubicBezTo>
                      <a:pt x="0" y="15"/>
                      <a:pt x="1" y="16"/>
                      <a:pt x="1" y="16"/>
                    </a:cubicBezTo>
                    <a:lnTo>
                      <a:pt x="40" y="55"/>
                    </a:lnTo>
                    <a:close/>
                    <a:moveTo>
                      <a:pt x="32" y="34"/>
                    </a:moveTo>
                    <a:cubicBezTo>
                      <a:pt x="48" y="11"/>
                      <a:pt x="48" y="11"/>
                      <a:pt x="48" y="11"/>
                    </a:cubicBezTo>
                    <a:cubicBezTo>
                      <a:pt x="50" y="11"/>
                      <a:pt x="51" y="12"/>
                      <a:pt x="53" y="12"/>
                    </a:cubicBezTo>
                    <a:cubicBezTo>
                      <a:pt x="36" y="38"/>
                      <a:pt x="36" y="38"/>
                      <a:pt x="36" y="38"/>
                    </a:cubicBezTo>
                    <a:lnTo>
                      <a:pt x="32" y="34"/>
                    </a:lnTo>
                    <a:close/>
                    <a:moveTo>
                      <a:pt x="38" y="10"/>
                    </a:moveTo>
                    <a:cubicBezTo>
                      <a:pt x="39" y="10"/>
                      <a:pt x="39" y="10"/>
                      <a:pt x="40" y="10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5" y="10"/>
                      <a:pt x="37" y="10"/>
                      <a:pt x="38" y="10"/>
                    </a:cubicBezTo>
                    <a:close/>
                    <a:moveTo>
                      <a:pt x="23" y="12"/>
                    </a:moveTo>
                    <a:cubicBezTo>
                      <a:pt x="18" y="19"/>
                      <a:pt x="18" y="19"/>
                      <a:pt x="18" y="19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6" y="15"/>
                      <a:pt x="19" y="14"/>
                      <a:pt x="21" y="13"/>
                    </a:cubicBezTo>
                    <a:cubicBezTo>
                      <a:pt x="22" y="13"/>
                      <a:pt x="22" y="12"/>
                      <a:pt x="23" y="12"/>
                    </a:cubicBezTo>
                    <a:close/>
                    <a:moveTo>
                      <a:pt x="69" y="46"/>
                    </a:moveTo>
                    <a:cubicBezTo>
                      <a:pt x="79" y="31"/>
                      <a:pt x="79" y="31"/>
                      <a:pt x="79" y="31"/>
                    </a:cubicBezTo>
                    <a:cubicBezTo>
                      <a:pt x="80" y="32"/>
                      <a:pt x="80" y="33"/>
                      <a:pt x="81" y="34"/>
                    </a:cubicBezTo>
                    <a:cubicBezTo>
                      <a:pt x="73" y="46"/>
                      <a:pt x="73" y="46"/>
                      <a:pt x="73" y="46"/>
                    </a:cubicBezTo>
                    <a:lnTo>
                      <a:pt x="69" y="46"/>
                    </a:lnTo>
                    <a:close/>
                    <a:moveTo>
                      <a:pt x="82" y="46"/>
                    </a:moveTo>
                    <a:cubicBezTo>
                      <a:pt x="85" y="41"/>
                      <a:pt x="85" y="41"/>
                      <a:pt x="85" y="41"/>
                    </a:cubicBezTo>
                    <a:cubicBezTo>
                      <a:pt x="85" y="43"/>
                      <a:pt x="86" y="44"/>
                      <a:pt x="86" y="46"/>
                    </a:cubicBezTo>
                    <a:lnTo>
                      <a:pt x="82" y="46"/>
                    </a:lnTo>
                    <a:close/>
                    <a:moveTo>
                      <a:pt x="54" y="46"/>
                    </a:move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2"/>
                      <a:pt x="72" y="23"/>
                    </a:cubicBezTo>
                    <a:cubicBezTo>
                      <a:pt x="73" y="24"/>
                      <a:pt x="73" y="24"/>
                      <a:pt x="74" y="25"/>
                    </a:cubicBezTo>
                    <a:cubicBezTo>
                      <a:pt x="60" y="46"/>
                      <a:pt x="60" y="46"/>
                      <a:pt x="60" y="46"/>
                    </a:cubicBezTo>
                    <a:lnTo>
                      <a:pt x="54" y="46"/>
                    </a:lnTo>
                    <a:close/>
                    <a:moveTo>
                      <a:pt x="46" y="46"/>
                    </a:moveTo>
                    <a:cubicBezTo>
                      <a:pt x="44" y="46"/>
                      <a:pt x="44" y="46"/>
                      <a:pt x="44" y="46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60" y="15"/>
                      <a:pt x="60" y="15"/>
                      <a:pt x="60" y="15"/>
                    </a:cubicBezTo>
                    <a:cubicBezTo>
                      <a:pt x="62" y="16"/>
                      <a:pt x="63" y="16"/>
                      <a:pt x="65" y="17"/>
                    </a:cubicBezTo>
                    <a:lnTo>
                      <a:pt x="46" y="46"/>
                    </a:lnTo>
                    <a:close/>
                    <a:moveTo>
                      <a:pt x="46" y="46"/>
                    </a:moveTo>
                    <a:cubicBezTo>
                      <a:pt x="46" y="46"/>
                      <a:pt x="46" y="46"/>
                      <a:pt x="46" y="46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Freeform: Shape 103"/>
              <p:cNvSpPr/>
              <p:nvPr/>
            </p:nvSpPr>
            <p:spPr bwMode="auto">
              <a:xfrm>
                <a:off x="3557588" y="3719513"/>
                <a:ext cx="157163" cy="254000"/>
              </a:xfrm>
              <a:custGeom>
                <a:avLst/>
                <a:gdLst/>
                <a:ahLst/>
                <a:cxnLst>
                  <a:cxn ang="0">
                    <a:pos x="53" y="37"/>
                  </a:cxn>
                  <a:cxn ang="0">
                    <a:pos x="16" y="0"/>
                  </a:cxn>
                  <a:cxn ang="0">
                    <a:pos x="14" y="0"/>
                  </a:cxn>
                  <a:cxn ang="0">
                    <a:pos x="13" y="0"/>
                  </a:cxn>
                  <a:cxn ang="0">
                    <a:pos x="0" y="38"/>
                  </a:cxn>
                  <a:cxn ang="0">
                    <a:pos x="23" y="85"/>
                  </a:cxn>
                  <a:cxn ang="0">
                    <a:pos x="24" y="85"/>
                  </a:cxn>
                  <a:cxn ang="0">
                    <a:pos x="24" y="85"/>
                  </a:cxn>
                  <a:cxn ang="0">
                    <a:pos x="26" y="84"/>
                  </a:cxn>
                  <a:cxn ang="0">
                    <a:pos x="53" y="40"/>
                  </a:cxn>
                  <a:cxn ang="0">
                    <a:pos x="53" y="37"/>
                  </a:cxn>
                  <a:cxn ang="0">
                    <a:pos x="42" y="40"/>
                  </a:cxn>
                  <a:cxn ang="0">
                    <a:pos x="22" y="71"/>
                  </a:cxn>
                  <a:cxn ang="0">
                    <a:pos x="15" y="60"/>
                  </a:cxn>
                  <a:cxn ang="0">
                    <a:pos x="9" y="38"/>
                  </a:cxn>
                  <a:cxn ang="0">
                    <a:pos x="12" y="20"/>
                  </a:cxn>
                  <a:cxn ang="0">
                    <a:pos x="16" y="14"/>
                  </a:cxn>
                  <a:cxn ang="0">
                    <a:pos x="42" y="40"/>
                  </a:cxn>
                  <a:cxn ang="0">
                    <a:pos x="42" y="40"/>
                  </a:cxn>
                  <a:cxn ang="0">
                    <a:pos x="42" y="40"/>
                  </a:cxn>
                </a:cxnLst>
                <a:rect l="0" t="0" r="r" b="b"/>
                <a:pathLst>
                  <a:path w="53" h="85">
                    <a:moveTo>
                      <a:pt x="53" y="37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14" y="0"/>
                      <a:pt x="13" y="0"/>
                      <a:pt x="13" y="0"/>
                    </a:cubicBezTo>
                    <a:cubicBezTo>
                      <a:pt x="5" y="11"/>
                      <a:pt x="0" y="24"/>
                      <a:pt x="0" y="38"/>
                    </a:cubicBezTo>
                    <a:cubicBezTo>
                      <a:pt x="0" y="56"/>
                      <a:pt x="8" y="73"/>
                      <a:pt x="23" y="85"/>
                    </a:cubicBezTo>
                    <a:cubicBezTo>
                      <a:pt x="23" y="85"/>
                      <a:pt x="24" y="85"/>
                      <a:pt x="24" y="85"/>
                    </a:cubicBezTo>
                    <a:cubicBezTo>
                      <a:pt x="24" y="85"/>
                      <a:pt x="24" y="85"/>
                      <a:pt x="24" y="85"/>
                    </a:cubicBezTo>
                    <a:cubicBezTo>
                      <a:pt x="25" y="85"/>
                      <a:pt x="25" y="85"/>
                      <a:pt x="26" y="84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8"/>
                      <a:pt x="53" y="37"/>
                    </a:cubicBezTo>
                    <a:close/>
                    <a:moveTo>
                      <a:pt x="42" y="40"/>
                    </a:moveTo>
                    <a:cubicBezTo>
                      <a:pt x="22" y="71"/>
                      <a:pt x="22" y="71"/>
                      <a:pt x="22" y="71"/>
                    </a:cubicBezTo>
                    <a:cubicBezTo>
                      <a:pt x="19" y="68"/>
                      <a:pt x="17" y="64"/>
                      <a:pt x="15" y="60"/>
                    </a:cubicBezTo>
                    <a:cubicBezTo>
                      <a:pt x="11" y="53"/>
                      <a:pt x="9" y="46"/>
                      <a:pt x="9" y="38"/>
                    </a:cubicBezTo>
                    <a:cubicBezTo>
                      <a:pt x="9" y="32"/>
                      <a:pt x="10" y="26"/>
                      <a:pt x="12" y="20"/>
                    </a:cubicBezTo>
                    <a:cubicBezTo>
                      <a:pt x="13" y="18"/>
                      <a:pt x="14" y="16"/>
                      <a:pt x="16" y="14"/>
                    </a:cubicBezTo>
                    <a:lnTo>
                      <a:pt x="42" y="40"/>
                    </a:lnTo>
                    <a:close/>
                    <a:moveTo>
                      <a:pt x="42" y="40"/>
                    </a:moveTo>
                    <a:cubicBezTo>
                      <a:pt x="42" y="40"/>
                      <a:pt x="42" y="40"/>
                      <a:pt x="42" y="4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Freeform: Shape 113"/>
              <p:cNvSpPr/>
              <p:nvPr/>
            </p:nvSpPr>
            <p:spPr bwMode="auto">
              <a:xfrm>
                <a:off x="3656013" y="3844925"/>
                <a:ext cx="252413" cy="165100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30" y="0"/>
                  </a:cxn>
                  <a:cxn ang="0">
                    <a:pos x="28" y="1"/>
                  </a:cxn>
                  <a:cxn ang="0">
                    <a:pos x="0" y="47"/>
                  </a:cxn>
                  <a:cxn ang="0">
                    <a:pos x="0" y="48"/>
                  </a:cxn>
                  <a:cxn ang="0">
                    <a:pos x="1" y="49"/>
                  </a:cxn>
                  <a:cxn ang="0">
                    <a:pos x="26" y="55"/>
                  </a:cxn>
                  <a:cxn ang="0">
                    <a:pos x="66" y="40"/>
                  </a:cxn>
                  <a:cxn ang="0">
                    <a:pos x="85" y="2"/>
                  </a:cxn>
                  <a:cxn ang="0">
                    <a:pos x="85" y="1"/>
                  </a:cxn>
                  <a:cxn ang="0">
                    <a:pos x="83" y="0"/>
                  </a:cxn>
                  <a:cxn ang="0">
                    <a:pos x="83" y="0"/>
                  </a:cxn>
                  <a:cxn ang="0">
                    <a:pos x="83" y="0"/>
                  </a:cxn>
                </a:cxnLst>
                <a:rect l="0" t="0" r="r" b="b"/>
                <a:pathLst>
                  <a:path w="85" h="55">
                    <a:moveTo>
                      <a:pt x="83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29" y="0"/>
                      <a:pt x="29" y="0"/>
                      <a:pt x="28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7"/>
                      <a:pt x="0" y="48"/>
                      <a:pt x="0" y="48"/>
                    </a:cubicBezTo>
                    <a:cubicBezTo>
                      <a:pt x="0" y="49"/>
                      <a:pt x="0" y="49"/>
                      <a:pt x="1" y="49"/>
                    </a:cubicBezTo>
                    <a:cubicBezTo>
                      <a:pt x="9" y="53"/>
                      <a:pt x="17" y="55"/>
                      <a:pt x="26" y="55"/>
                    </a:cubicBezTo>
                    <a:cubicBezTo>
                      <a:pt x="41" y="55"/>
                      <a:pt x="55" y="50"/>
                      <a:pt x="66" y="40"/>
                    </a:cubicBezTo>
                    <a:cubicBezTo>
                      <a:pt x="77" y="30"/>
                      <a:pt x="84" y="17"/>
                      <a:pt x="85" y="2"/>
                    </a:cubicBezTo>
                    <a:cubicBezTo>
                      <a:pt x="85" y="2"/>
                      <a:pt x="85" y="1"/>
                      <a:pt x="85" y="1"/>
                    </a:cubicBezTo>
                    <a:cubicBezTo>
                      <a:pt x="84" y="0"/>
                      <a:pt x="84" y="0"/>
                      <a:pt x="83" y="0"/>
                    </a:cubicBezTo>
                    <a:close/>
                    <a:moveTo>
                      <a:pt x="83" y="0"/>
                    </a:moveTo>
                    <a:cubicBezTo>
                      <a:pt x="83" y="0"/>
                      <a:pt x="83" y="0"/>
                      <a:pt x="83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114"/>
            <p:cNvGrpSpPr/>
            <p:nvPr/>
          </p:nvGrpSpPr>
          <p:grpSpPr>
            <a:xfrm>
              <a:off x="7025097" y="2098082"/>
              <a:ext cx="606660" cy="539784"/>
              <a:chOff x="5189538" y="1973263"/>
              <a:chExt cx="403225" cy="358775"/>
            </a:xfrm>
          </p:grpSpPr>
          <p:sp>
            <p:nvSpPr>
              <p:cNvPr id="32" name="Freeform: Shape 115"/>
              <p:cNvSpPr/>
              <p:nvPr/>
            </p:nvSpPr>
            <p:spPr bwMode="auto">
              <a:xfrm>
                <a:off x="5310188" y="1973263"/>
                <a:ext cx="282575" cy="260350"/>
              </a:xfrm>
              <a:custGeom>
                <a:avLst/>
                <a:gdLst/>
                <a:ahLst/>
                <a:cxnLst>
                  <a:cxn ang="0">
                    <a:pos x="3" y="23"/>
                  </a:cxn>
                  <a:cxn ang="0">
                    <a:pos x="13" y="25"/>
                  </a:cxn>
                  <a:cxn ang="0">
                    <a:pos x="54" y="33"/>
                  </a:cxn>
                  <a:cxn ang="0">
                    <a:pos x="65" y="55"/>
                  </a:cxn>
                  <a:cxn ang="0">
                    <a:pos x="61" y="52"/>
                  </a:cxn>
                  <a:cxn ang="0">
                    <a:pos x="56" y="52"/>
                  </a:cxn>
                  <a:cxn ang="0">
                    <a:pos x="55" y="57"/>
                  </a:cxn>
                  <a:cxn ang="0">
                    <a:pos x="65" y="85"/>
                  </a:cxn>
                  <a:cxn ang="0">
                    <a:pos x="68" y="87"/>
                  </a:cxn>
                  <a:cxn ang="0">
                    <a:pos x="72" y="86"/>
                  </a:cxn>
                  <a:cxn ang="0">
                    <a:pos x="93" y="65"/>
                  </a:cxn>
                  <a:cxn ang="0">
                    <a:pos x="94" y="60"/>
                  </a:cxn>
                  <a:cxn ang="0">
                    <a:pos x="90" y="58"/>
                  </a:cxn>
                  <a:cxn ang="0">
                    <a:pos x="83" y="60"/>
                  </a:cxn>
                  <a:cxn ang="0">
                    <a:pos x="67" y="21"/>
                  </a:cxn>
                  <a:cxn ang="0">
                    <a:pos x="6" y="9"/>
                  </a:cxn>
                  <a:cxn ang="0">
                    <a:pos x="1" y="15"/>
                  </a:cxn>
                  <a:cxn ang="0">
                    <a:pos x="3" y="23"/>
                  </a:cxn>
                  <a:cxn ang="0">
                    <a:pos x="3" y="23"/>
                  </a:cxn>
                  <a:cxn ang="0">
                    <a:pos x="3" y="23"/>
                  </a:cxn>
                </a:cxnLst>
                <a:rect l="0" t="0" r="r" b="b"/>
                <a:pathLst>
                  <a:path w="95" h="87">
                    <a:moveTo>
                      <a:pt x="3" y="23"/>
                    </a:moveTo>
                    <a:cubicBezTo>
                      <a:pt x="6" y="26"/>
                      <a:pt x="10" y="27"/>
                      <a:pt x="13" y="25"/>
                    </a:cubicBezTo>
                    <a:cubicBezTo>
                      <a:pt x="27" y="20"/>
                      <a:pt x="43" y="22"/>
                      <a:pt x="54" y="33"/>
                    </a:cubicBezTo>
                    <a:cubicBezTo>
                      <a:pt x="60" y="39"/>
                      <a:pt x="64" y="47"/>
                      <a:pt x="65" y="55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59" y="51"/>
                      <a:pt x="57" y="51"/>
                      <a:pt x="56" y="52"/>
                    </a:cubicBezTo>
                    <a:cubicBezTo>
                      <a:pt x="55" y="53"/>
                      <a:pt x="54" y="55"/>
                      <a:pt x="55" y="5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66" y="86"/>
                      <a:pt x="67" y="87"/>
                      <a:pt x="68" y="87"/>
                    </a:cubicBezTo>
                    <a:cubicBezTo>
                      <a:pt x="69" y="87"/>
                      <a:pt x="71" y="87"/>
                      <a:pt x="72" y="86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4" y="64"/>
                      <a:pt x="95" y="62"/>
                      <a:pt x="94" y="60"/>
                    </a:cubicBezTo>
                    <a:cubicBezTo>
                      <a:pt x="93" y="59"/>
                      <a:pt x="91" y="58"/>
                      <a:pt x="90" y="58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83" y="46"/>
                      <a:pt x="77" y="31"/>
                      <a:pt x="67" y="21"/>
                    </a:cubicBezTo>
                    <a:cubicBezTo>
                      <a:pt x="50" y="4"/>
                      <a:pt x="26" y="0"/>
                      <a:pt x="6" y="9"/>
                    </a:cubicBezTo>
                    <a:cubicBezTo>
                      <a:pt x="4" y="10"/>
                      <a:pt x="1" y="12"/>
                      <a:pt x="1" y="15"/>
                    </a:cubicBezTo>
                    <a:cubicBezTo>
                      <a:pt x="0" y="18"/>
                      <a:pt x="1" y="21"/>
                      <a:pt x="3" y="23"/>
                    </a:cubicBezTo>
                    <a:close/>
                    <a:moveTo>
                      <a:pt x="3" y="23"/>
                    </a:moveTo>
                    <a:cubicBezTo>
                      <a:pt x="3" y="23"/>
                      <a:pt x="3" y="23"/>
                      <a:pt x="3" y="2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116"/>
              <p:cNvSpPr/>
              <p:nvPr/>
            </p:nvSpPr>
            <p:spPr bwMode="auto">
              <a:xfrm>
                <a:off x="5189538" y="2071688"/>
                <a:ext cx="280988" cy="260350"/>
              </a:xfrm>
              <a:custGeom>
                <a:avLst/>
                <a:gdLst/>
                <a:ahLst/>
                <a:cxnLst>
                  <a:cxn ang="0">
                    <a:pos x="94" y="72"/>
                  </a:cxn>
                  <a:cxn ang="0">
                    <a:pos x="91" y="64"/>
                  </a:cxn>
                  <a:cxn ang="0">
                    <a:pos x="82" y="62"/>
                  </a:cxn>
                  <a:cxn ang="0">
                    <a:pos x="41" y="54"/>
                  </a:cxn>
                  <a:cxn ang="0">
                    <a:pos x="30" y="32"/>
                  </a:cxn>
                  <a:cxn ang="0">
                    <a:pos x="34" y="35"/>
                  </a:cxn>
                  <a:cxn ang="0">
                    <a:pos x="39" y="35"/>
                  </a:cxn>
                  <a:cxn ang="0">
                    <a:pos x="40" y="31"/>
                  </a:cxn>
                  <a:cxn ang="0">
                    <a:pos x="29" y="2"/>
                  </a:cxn>
                  <a:cxn ang="0">
                    <a:pos x="26" y="0"/>
                  </a:cxn>
                  <a:cxn ang="0">
                    <a:pos x="23" y="1"/>
                  </a:cxn>
                  <a:cxn ang="0">
                    <a:pos x="1" y="22"/>
                  </a:cxn>
                  <a:cxn ang="0">
                    <a:pos x="1" y="27"/>
                  </a:cxn>
                  <a:cxn ang="0">
                    <a:pos x="5" y="29"/>
                  </a:cxn>
                  <a:cxn ang="0">
                    <a:pos x="12" y="28"/>
                  </a:cxn>
                  <a:cxn ang="0">
                    <a:pos x="28" y="66"/>
                  </a:cxn>
                  <a:cxn ang="0">
                    <a:pos x="88" y="79"/>
                  </a:cxn>
                  <a:cxn ang="0">
                    <a:pos x="94" y="72"/>
                  </a:cxn>
                  <a:cxn ang="0">
                    <a:pos x="94" y="72"/>
                  </a:cxn>
                  <a:cxn ang="0">
                    <a:pos x="94" y="72"/>
                  </a:cxn>
                </a:cxnLst>
                <a:rect l="0" t="0" r="r" b="b"/>
                <a:pathLst>
                  <a:path w="94" h="87">
                    <a:moveTo>
                      <a:pt x="94" y="72"/>
                    </a:moveTo>
                    <a:cubicBezTo>
                      <a:pt x="94" y="69"/>
                      <a:pt x="93" y="66"/>
                      <a:pt x="91" y="64"/>
                    </a:cubicBezTo>
                    <a:cubicBezTo>
                      <a:pt x="89" y="61"/>
                      <a:pt x="85" y="61"/>
                      <a:pt x="82" y="62"/>
                    </a:cubicBezTo>
                    <a:cubicBezTo>
                      <a:pt x="68" y="68"/>
                      <a:pt x="52" y="65"/>
                      <a:pt x="41" y="54"/>
                    </a:cubicBezTo>
                    <a:cubicBezTo>
                      <a:pt x="34" y="48"/>
                      <a:pt x="31" y="40"/>
                      <a:pt x="30" y="32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7" y="36"/>
                      <a:pt x="39" y="35"/>
                    </a:cubicBezTo>
                    <a:cubicBezTo>
                      <a:pt x="40" y="34"/>
                      <a:pt x="41" y="32"/>
                      <a:pt x="40" y="31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8" y="0"/>
                      <a:pt x="26" y="0"/>
                    </a:cubicBezTo>
                    <a:cubicBezTo>
                      <a:pt x="25" y="0"/>
                      <a:pt x="24" y="0"/>
                      <a:pt x="23" y="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4"/>
                      <a:pt x="0" y="25"/>
                      <a:pt x="1" y="27"/>
                    </a:cubicBezTo>
                    <a:cubicBezTo>
                      <a:pt x="2" y="28"/>
                      <a:pt x="3" y="29"/>
                      <a:pt x="5" y="29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42"/>
                      <a:pt x="17" y="56"/>
                      <a:pt x="28" y="66"/>
                    </a:cubicBezTo>
                    <a:cubicBezTo>
                      <a:pt x="44" y="83"/>
                      <a:pt x="68" y="87"/>
                      <a:pt x="88" y="79"/>
                    </a:cubicBezTo>
                    <a:cubicBezTo>
                      <a:pt x="91" y="77"/>
                      <a:pt x="93" y="75"/>
                      <a:pt x="94" y="72"/>
                    </a:cubicBezTo>
                    <a:close/>
                    <a:moveTo>
                      <a:pt x="94" y="72"/>
                    </a:moveTo>
                    <a:cubicBezTo>
                      <a:pt x="94" y="72"/>
                      <a:pt x="94" y="72"/>
                      <a:pt x="94" y="72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Group 117"/>
            <p:cNvGrpSpPr/>
            <p:nvPr/>
          </p:nvGrpSpPr>
          <p:grpSpPr>
            <a:xfrm>
              <a:off x="6984495" y="4601160"/>
              <a:ext cx="599495" cy="587553"/>
              <a:chOff x="5162551" y="3636963"/>
              <a:chExt cx="398463" cy="390525"/>
            </a:xfrm>
          </p:grpSpPr>
          <p:sp>
            <p:nvSpPr>
              <p:cNvPr id="29" name="Freeform: Shape 118"/>
              <p:cNvSpPr/>
              <p:nvPr/>
            </p:nvSpPr>
            <p:spPr bwMode="auto">
              <a:xfrm>
                <a:off x="5162551" y="3636963"/>
                <a:ext cx="233363" cy="234950"/>
              </a:xfrm>
              <a:custGeom>
                <a:avLst/>
                <a:gdLst/>
                <a:ahLst/>
                <a:cxnLst>
                  <a:cxn ang="0">
                    <a:pos x="9" y="48"/>
                  </a:cxn>
                  <a:cxn ang="0">
                    <a:pos x="12" y="55"/>
                  </a:cxn>
                  <a:cxn ang="0">
                    <a:pos x="8" y="59"/>
                  </a:cxn>
                  <a:cxn ang="0">
                    <a:pos x="8" y="64"/>
                  </a:cxn>
                  <a:cxn ang="0">
                    <a:pos x="14" y="70"/>
                  </a:cxn>
                  <a:cxn ang="0">
                    <a:pos x="19" y="70"/>
                  </a:cxn>
                  <a:cxn ang="0">
                    <a:pos x="23" y="67"/>
                  </a:cxn>
                  <a:cxn ang="0">
                    <a:pos x="31" y="70"/>
                  </a:cxn>
                  <a:cxn ang="0">
                    <a:pos x="31" y="75"/>
                  </a:cxn>
                  <a:cxn ang="0">
                    <a:pos x="35" y="79"/>
                  </a:cxn>
                  <a:cxn ang="0">
                    <a:pos x="43" y="79"/>
                  </a:cxn>
                  <a:cxn ang="0">
                    <a:pos x="47" y="75"/>
                  </a:cxn>
                  <a:cxn ang="0">
                    <a:pos x="47" y="70"/>
                  </a:cxn>
                  <a:cxn ang="0">
                    <a:pos x="55" y="67"/>
                  </a:cxn>
                  <a:cxn ang="0">
                    <a:pos x="59" y="70"/>
                  </a:cxn>
                  <a:cxn ang="0">
                    <a:pos x="64" y="70"/>
                  </a:cxn>
                  <a:cxn ang="0">
                    <a:pos x="70" y="64"/>
                  </a:cxn>
                  <a:cxn ang="0">
                    <a:pos x="70" y="59"/>
                  </a:cxn>
                  <a:cxn ang="0">
                    <a:pos x="67" y="55"/>
                  </a:cxn>
                  <a:cxn ang="0">
                    <a:pos x="70" y="48"/>
                  </a:cxn>
                  <a:cxn ang="0">
                    <a:pos x="75" y="47"/>
                  </a:cxn>
                  <a:cxn ang="0">
                    <a:pos x="78" y="43"/>
                  </a:cxn>
                  <a:cxn ang="0">
                    <a:pos x="78" y="35"/>
                  </a:cxn>
                  <a:cxn ang="0">
                    <a:pos x="75" y="31"/>
                  </a:cxn>
                  <a:cxn ang="0">
                    <a:pos x="70" y="31"/>
                  </a:cxn>
                  <a:cxn ang="0">
                    <a:pos x="67" y="23"/>
                  </a:cxn>
                  <a:cxn ang="0">
                    <a:pos x="70" y="20"/>
                  </a:cxn>
                  <a:cxn ang="0">
                    <a:pos x="70" y="15"/>
                  </a:cxn>
                  <a:cxn ang="0">
                    <a:pos x="64" y="9"/>
                  </a:cxn>
                  <a:cxn ang="0">
                    <a:pos x="59" y="8"/>
                  </a:cxn>
                  <a:cxn ang="0">
                    <a:pos x="56" y="11"/>
                  </a:cxn>
                  <a:cxn ang="0">
                    <a:pos x="48" y="8"/>
                  </a:cxn>
                  <a:cxn ang="0">
                    <a:pos x="47" y="3"/>
                  </a:cxn>
                  <a:cxn ang="0">
                    <a:pos x="44" y="0"/>
                  </a:cxn>
                  <a:cxn ang="0">
                    <a:pos x="35" y="0"/>
                  </a:cxn>
                  <a:cxn ang="0">
                    <a:pos x="32" y="3"/>
                  </a:cxn>
                  <a:cxn ang="0">
                    <a:pos x="31" y="8"/>
                  </a:cxn>
                  <a:cxn ang="0">
                    <a:pos x="23" y="12"/>
                  </a:cxn>
                  <a:cxn ang="0">
                    <a:pos x="19" y="8"/>
                  </a:cxn>
                  <a:cxn ang="0">
                    <a:pos x="14" y="9"/>
                  </a:cxn>
                  <a:cxn ang="0">
                    <a:pos x="8" y="15"/>
                  </a:cxn>
                  <a:cxn ang="0">
                    <a:pos x="8" y="20"/>
                  </a:cxn>
                  <a:cxn ang="0">
                    <a:pos x="11" y="24"/>
                  </a:cxn>
                  <a:cxn ang="0">
                    <a:pos x="8" y="31"/>
                  </a:cxn>
                  <a:cxn ang="0">
                    <a:pos x="3" y="32"/>
                  </a:cxn>
                  <a:cxn ang="0">
                    <a:pos x="0" y="35"/>
                  </a:cxn>
                  <a:cxn ang="0">
                    <a:pos x="0" y="44"/>
                  </a:cxn>
                  <a:cxn ang="0">
                    <a:pos x="3" y="47"/>
                  </a:cxn>
                  <a:cxn ang="0">
                    <a:pos x="9" y="48"/>
                  </a:cxn>
                  <a:cxn ang="0">
                    <a:pos x="39" y="25"/>
                  </a:cxn>
                  <a:cxn ang="0">
                    <a:pos x="53" y="39"/>
                  </a:cxn>
                  <a:cxn ang="0">
                    <a:pos x="39" y="53"/>
                  </a:cxn>
                  <a:cxn ang="0">
                    <a:pos x="25" y="39"/>
                  </a:cxn>
                  <a:cxn ang="0">
                    <a:pos x="39" y="25"/>
                  </a:cxn>
                  <a:cxn ang="0">
                    <a:pos x="39" y="25"/>
                  </a:cxn>
                  <a:cxn ang="0">
                    <a:pos x="39" y="25"/>
                  </a:cxn>
                </a:cxnLst>
                <a:rect l="0" t="0" r="r" b="b"/>
                <a:pathLst>
                  <a:path w="78" h="79">
                    <a:moveTo>
                      <a:pt x="9" y="48"/>
                    </a:moveTo>
                    <a:cubicBezTo>
                      <a:pt x="9" y="50"/>
                      <a:pt x="10" y="53"/>
                      <a:pt x="12" y="55"/>
                    </a:cubicBezTo>
                    <a:cubicBezTo>
                      <a:pt x="8" y="59"/>
                      <a:pt x="8" y="59"/>
                      <a:pt x="8" y="59"/>
                    </a:cubicBezTo>
                    <a:cubicBezTo>
                      <a:pt x="7" y="61"/>
                      <a:pt x="7" y="63"/>
                      <a:pt x="8" y="64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16" y="71"/>
                      <a:pt x="18" y="71"/>
                      <a:pt x="19" y="70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6" y="68"/>
                      <a:pt x="28" y="69"/>
                      <a:pt x="31" y="70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1" y="77"/>
                      <a:pt x="33" y="79"/>
                      <a:pt x="35" y="79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5" y="79"/>
                      <a:pt x="47" y="77"/>
                      <a:pt x="47" y="75"/>
                    </a:cubicBezTo>
                    <a:cubicBezTo>
                      <a:pt x="47" y="70"/>
                      <a:pt x="47" y="70"/>
                      <a:pt x="47" y="70"/>
                    </a:cubicBezTo>
                    <a:cubicBezTo>
                      <a:pt x="50" y="69"/>
                      <a:pt x="53" y="68"/>
                      <a:pt x="55" y="67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61" y="71"/>
                      <a:pt x="63" y="71"/>
                      <a:pt x="64" y="70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1" y="63"/>
                      <a:pt x="71" y="61"/>
                      <a:pt x="70" y="59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68" y="53"/>
                      <a:pt x="70" y="50"/>
                      <a:pt x="70" y="48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7" y="47"/>
                      <a:pt x="78" y="45"/>
                      <a:pt x="78" y="43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8" y="33"/>
                      <a:pt x="77" y="32"/>
                      <a:pt x="75" y="31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0" y="28"/>
                      <a:pt x="69" y="26"/>
                      <a:pt x="67" y="23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1" y="18"/>
                      <a:pt x="71" y="16"/>
                      <a:pt x="70" y="15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3" y="7"/>
                      <a:pt x="61" y="7"/>
                      <a:pt x="59" y="8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3" y="10"/>
                      <a:pt x="51" y="9"/>
                      <a:pt x="48" y="8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2"/>
                      <a:pt x="45" y="0"/>
                      <a:pt x="4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2" y="2"/>
                      <a:pt x="32" y="3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28" y="9"/>
                      <a:pt x="26" y="10"/>
                      <a:pt x="23" y="12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8" y="7"/>
                      <a:pt x="16" y="7"/>
                      <a:pt x="14" y="9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6"/>
                      <a:pt x="7" y="18"/>
                      <a:pt x="8" y="20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0" y="26"/>
                      <a:pt x="9" y="29"/>
                      <a:pt x="8" y="31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1" y="32"/>
                      <a:pt x="0" y="33"/>
                      <a:pt x="0" y="3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lnTo>
                      <a:pt x="9" y="48"/>
                    </a:lnTo>
                    <a:close/>
                    <a:moveTo>
                      <a:pt x="39" y="25"/>
                    </a:moveTo>
                    <a:cubicBezTo>
                      <a:pt x="47" y="25"/>
                      <a:pt x="53" y="31"/>
                      <a:pt x="53" y="39"/>
                    </a:cubicBezTo>
                    <a:cubicBezTo>
                      <a:pt x="53" y="47"/>
                      <a:pt x="47" y="53"/>
                      <a:pt x="39" y="53"/>
                    </a:cubicBezTo>
                    <a:cubicBezTo>
                      <a:pt x="32" y="53"/>
                      <a:pt x="25" y="47"/>
                      <a:pt x="25" y="39"/>
                    </a:cubicBezTo>
                    <a:cubicBezTo>
                      <a:pt x="25" y="31"/>
                      <a:pt x="32" y="25"/>
                      <a:pt x="39" y="25"/>
                    </a:cubicBezTo>
                    <a:close/>
                    <a:moveTo>
                      <a:pt x="39" y="25"/>
                    </a:moveTo>
                    <a:cubicBezTo>
                      <a:pt x="39" y="25"/>
                      <a:pt x="39" y="25"/>
                      <a:pt x="39" y="25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Freeform: Shape 119"/>
              <p:cNvSpPr/>
              <p:nvPr/>
            </p:nvSpPr>
            <p:spPr bwMode="auto">
              <a:xfrm>
                <a:off x="5365751" y="3756025"/>
                <a:ext cx="195263" cy="193675"/>
              </a:xfrm>
              <a:custGeom>
                <a:avLst/>
                <a:gdLst/>
                <a:ahLst/>
                <a:cxnLst>
                  <a:cxn ang="0">
                    <a:pos x="55" y="10"/>
                  </a:cxn>
                  <a:cxn ang="0">
                    <a:pos x="51" y="6"/>
                  </a:cxn>
                  <a:cxn ang="0">
                    <a:pos x="46" y="6"/>
                  </a:cxn>
                  <a:cxn ang="0">
                    <a:pos x="44" y="9"/>
                  </a:cxn>
                  <a:cxn ang="0">
                    <a:pos x="37" y="7"/>
                  </a:cxn>
                  <a:cxn ang="0">
                    <a:pos x="36" y="3"/>
                  </a:cxn>
                  <a:cxn ang="0">
                    <a:pos x="32" y="0"/>
                  </a:cxn>
                  <a:cxn ang="0">
                    <a:pos x="27" y="1"/>
                  </a:cxn>
                  <a:cxn ang="0">
                    <a:pos x="23" y="4"/>
                  </a:cxn>
                  <a:cxn ang="0">
                    <a:pos x="23" y="8"/>
                  </a:cxn>
                  <a:cxn ang="0">
                    <a:pos x="17" y="11"/>
                  </a:cxn>
                  <a:cxn ang="0">
                    <a:pos x="14" y="9"/>
                  </a:cxn>
                  <a:cxn ang="0">
                    <a:pos x="9" y="10"/>
                  </a:cxn>
                  <a:cxn ang="0">
                    <a:pos x="6" y="14"/>
                  </a:cxn>
                  <a:cxn ang="0">
                    <a:pos x="6" y="19"/>
                  </a:cxn>
                  <a:cxn ang="0">
                    <a:pos x="8" y="22"/>
                  </a:cxn>
                  <a:cxn ang="0">
                    <a:pos x="6" y="28"/>
                  </a:cxn>
                  <a:cxn ang="0">
                    <a:pos x="3" y="29"/>
                  </a:cxn>
                  <a:cxn ang="0">
                    <a:pos x="0" y="33"/>
                  </a:cxn>
                  <a:cxn ang="0">
                    <a:pos x="0" y="38"/>
                  </a:cxn>
                  <a:cxn ang="0">
                    <a:pos x="4" y="42"/>
                  </a:cxn>
                  <a:cxn ang="0">
                    <a:pos x="8" y="42"/>
                  </a:cxn>
                  <a:cxn ang="0">
                    <a:pos x="11" y="47"/>
                  </a:cxn>
                  <a:cxn ang="0">
                    <a:pos x="8" y="51"/>
                  </a:cxn>
                  <a:cxn ang="0">
                    <a:pos x="9" y="55"/>
                  </a:cxn>
                  <a:cxn ang="0">
                    <a:pos x="14" y="59"/>
                  </a:cxn>
                  <a:cxn ang="0">
                    <a:pos x="18" y="59"/>
                  </a:cxn>
                  <a:cxn ang="0">
                    <a:pos x="21" y="56"/>
                  </a:cxn>
                  <a:cxn ang="0">
                    <a:pos x="27" y="58"/>
                  </a:cxn>
                  <a:cxn ang="0">
                    <a:pos x="28" y="62"/>
                  </a:cxn>
                  <a:cxn ang="0">
                    <a:pos x="32" y="65"/>
                  </a:cxn>
                  <a:cxn ang="0">
                    <a:pos x="38" y="64"/>
                  </a:cxn>
                  <a:cxn ang="0">
                    <a:pos x="41" y="61"/>
                  </a:cxn>
                  <a:cxn ang="0">
                    <a:pos x="41" y="57"/>
                  </a:cxn>
                  <a:cxn ang="0">
                    <a:pos x="47" y="54"/>
                  </a:cxn>
                  <a:cxn ang="0">
                    <a:pos x="50" y="56"/>
                  </a:cxn>
                  <a:cxn ang="0">
                    <a:pos x="55" y="56"/>
                  </a:cxn>
                  <a:cxn ang="0">
                    <a:pos x="59" y="51"/>
                  </a:cxn>
                  <a:cxn ang="0">
                    <a:pos x="59" y="46"/>
                  </a:cxn>
                  <a:cxn ang="0">
                    <a:pos x="56" y="44"/>
                  </a:cxn>
                  <a:cxn ang="0">
                    <a:pos x="58" y="37"/>
                  </a:cxn>
                  <a:cxn ang="0">
                    <a:pos x="62" y="37"/>
                  </a:cxn>
                  <a:cxn ang="0">
                    <a:pos x="64" y="33"/>
                  </a:cxn>
                  <a:cxn ang="0">
                    <a:pos x="64" y="27"/>
                  </a:cxn>
                  <a:cxn ang="0">
                    <a:pos x="60" y="24"/>
                  </a:cxn>
                  <a:cxn ang="0">
                    <a:pos x="57" y="24"/>
                  </a:cxn>
                  <a:cxn ang="0">
                    <a:pos x="54" y="18"/>
                  </a:cxn>
                  <a:cxn ang="0">
                    <a:pos x="56" y="15"/>
                  </a:cxn>
                  <a:cxn ang="0">
                    <a:pos x="55" y="10"/>
                  </a:cxn>
                  <a:cxn ang="0">
                    <a:pos x="33" y="44"/>
                  </a:cxn>
                  <a:cxn ang="0">
                    <a:pos x="21" y="33"/>
                  </a:cxn>
                  <a:cxn ang="0">
                    <a:pos x="31" y="21"/>
                  </a:cxn>
                  <a:cxn ang="0">
                    <a:pos x="44" y="31"/>
                  </a:cxn>
                  <a:cxn ang="0">
                    <a:pos x="33" y="44"/>
                  </a:cxn>
                  <a:cxn ang="0">
                    <a:pos x="33" y="44"/>
                  </a:cxn>
                  <a:cxn ang="0">
                    <a:pos x="33" y="44"/>
                  </a:cxn>
                </a:cxnLst>
                <a:rect l="0" t="0" r="r" b="b"/>
                <a:pathLst>
                  <a:path w="65" h="65">
                    <a:moveTo>
                      <a:pt x="55" y="10"/>
                    </a:moveTo>
                    <a:cubicBezTo>
                      <a:pt x="51" y="6"/>
                      <a:pt x="51" y="6"/>
                      <a:pt x="51" y="6"/>
                    </a:cubicBezTo>
                    <a:cubicBezTo>
                      <a:pt x="49" y="5"/>
                      <a:pt x="47" y="5"/>
                      <a:pt x="46" y="6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1" y="8"/>
                      <a:pt x="39" y="7"/>
                      <a:pt x="37" y="7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1"/>
                      <a:pt x="34" y="0"/>
                      <a:pt x="32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5" y="1"/>
                      <a:pt x="23" y="2"/>
                      <a:pt x="23" y="4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1" y="9"/>
                      <a:pt x="19" y="10"/>
                      <a:pt x="17" y="11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3" y="8"/>
                      <a:pt x="11" y="8"/>
                      <a:pt x="9" y="10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4" y="16"/>
                      <a:pt x="4" y="18"/>
                      <a:pt x="6" y="1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7" y="24"/>
                      <a:pt x="7" y="26"/>
                      <a:pt x="6" y="28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1" y="29"/>
                      <a:pt x="0" y="31"/>
                      <a:pt x="0" y="33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" y="40"/>
                      <a:pt x="2" y="42"/>
                      <a:pt x="4" y="42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4"/>
                      <a:pt x="9" y="45"/>
                      <a:pt x="11" y="47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7" y="52"/>
                      <a:pt x="8" y="54"/>
                      <a:pt x="9" y="55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5" y="60"/>
                      <a:pt x="17" y="60"/>
                      <a:pt x="18" y="59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3" y="57"/>
                      <a:pt x="25" y="58"/>
                      <a:pt x="27" y="58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28" y="64"/>
                      <a:pt x="30" y="65"/>
                      <a:pt x="32" y="65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9" y="64"/>
                      <a:pt x="41" y="63"/>
                      <a:pt x="41" y="61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3" y="56"/>
                      <a:pt x="45" y="55"/>
                      <a:pt x="47" y="54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7"/>
                      <a:pt x="54" y="57"/>
                      <a:pt x="55" y="56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60" y="50"/>
                      <a:pt x="60" y="48"/>
                      <a:pt x="59" y="46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7" y="42"/>
                      <a:pt x="58" y="39"/>
                      <a:pt x="58" y="37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5" y="35"/>
                      <a:pt x="64" y="33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4" y="25"/>
                      <a:pt x="62" y="24"/>
                      <a:pt x="60" y="24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6" y="21"/>
                      <a:pt x="55" y="20"/>
                      <a:pt x="54" y="18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7" y="13"/>
                      <a:pt x="57" y="11"/>
                      <a:pt x="55" y="10"/>
                    </a:cubicBezTo>
                    <a:close/>
                    <a:moveTo>
                      <a:pt x="33" y="44"/>
                    </a:moveTo>
                    <a:cubicBezTo>
                      <a:pt x="27" y="44"/>
                      <a:pt x="21" y="40"/>
                      <a:pt x="21" y="33"/>
                    </a:cubicBezTo>
                    <a:cubicBezTo>
                      <a:pt x="20" y="27"/>
                      <a:pt x="25" y="21"/>
                      <a:pt x="31" y="21"/>
                    </a:cubicBezTo>
                    <a:cubicBezTo>
                      <a:pt x="38" y="20"/>
                      <a:pt x="43" y="25"/>
                      <a:pt x="44" y="31"/>
                    </a:cubicBezTo>
                    <a:cubicBezTo>
                      <a:pt x="44" y="38"/>
                      <a:pt x="40" y="43"/>
                      <a:pt x="33" y="44"/>
                    </a:cubicBezTo>
                    <a:close/>
                    <a:moveTo>
                      <a:pt x="33" y="44"/>
                    </a:moveTo>
                    <a:cubicBezTo>
                      <a:pt x="33" y="44"/>
                      <a:pt x="33" y="44"/>
                      <a:pt x="33" y="4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120"/>
              <p:cNvSpPr/>
              <p:nvPr/>
            </p:nvSpPr>
            <p:spPr bwMode="auto">
              <a:xfrm>
                <a:off x="5240338" y="3871913"/>
                <a:ext cx="155575" cy="155575"/>
              </a:xfrm>
              <a:custGeom>
                <a:avLst/>
                <a:gdLst/>
                <a:ahLst/>
                <a:cxnLst>
                  <a:cxn ang="0">
                    <a:pos x="3" y="21"/>
                  </a:cxn>
                  <a:cxn ang="0">
                    <a:pos x="0" y="24"/>
                  </a:cxn>
                  <a:cxn ang="0">
                    <a:pos x="0" y="28"/>
                  </a:cxn>
                  <a:cxn ang="0">
                    <a:pos x="3" y="31"/>
                  </a:cxn>
                  <a:cxn ang="0">
                    <a:pos x="6" y="32"/>
                  </a:cxn>
                  <a:cxn ang="0">
                    <a:pos x="7" y="36"/>
                  </a:cxn>
                  <a:cxn ang="0">
                    <a:pos x="6" y="38"/>
                  </a:cxn>
                  <a:cxn ang="0">
                    <a:pos x="6" y="43"/>
                  </a:cxn>
                  <a:cxn ang="0">
                    <a:pos x="9" y="45"/>
                  </a:cxn>
                  <a:cxn ang="0">
                    <a:pos x="13" y="46"/>
                  </a:cxn>
                  <a:cxn ang="0">
                    <a:pos x="15" y="44"/>
                  </a:cxn>
                  <a:cxn ang="0">
                    <a:pos x="20" y="46"/>
                  </a:cxn>
                  <a:cxn ang="0">
                    <a:pos x="20" y="49"/>
                  </a:cxn>
                  <a:cxn ang="0">
                    <a:pos x="24" y="52"/>
                  </a:cxn>
                  <a:cxn ang="0">
                    <a:pos x="27" y="52"/>
                  </a:cxn>
                  <a:cxn ang="0">
                    <a:pos x="31" y="49"/>
                  </a:cxn>
                  <a:cxn ang="0">
                    <a:pos x="31" y="47"/>
                  </a:cxn>
                  <a:cxn ang="0">
                    <a:pos x="36" y="45"/>
                  </a:cxn>
                  <a:cxn ang="0">
                    <a:pos x="38" y="46"/>
                  </a:cxn>
                  <a:cxn ang="0">
                    <a:pos x="43" y="46"/>
                  </a:cxn>
                  <a:cxn ang="0">
                    <a:pos x="46" y="43"/>
                  </a:cxn>
                  <a:cxn ang="0">
                    <a:pos x="46" y="39"/>
                  </a:cxn>
                  <a:cxn ang="0">
                    <a:pos x="45" y="37"/>
                  </a:cxn>
                  <a:cxn ang="0">
                    <a:pos x="47" y="32"/>
                  </a:cxn>
                  <a:cxn ang="0">
                    <a:pos x="49" y="32"/>
                  </a:cxn>
                  <a:cxn ang="0">
                    <a:pos x="52" y="28"/>
                  </a:cxn>
                  <a:cxn ang="0">
                    <a:pos x="52" y="24"/>
                  </a:cxn>
                  <a:cxn ang="0">
                    <a:pos x="49" y="21"/>
                  </a:cxn>
                  <a:cxn ang="0">
                    <a:pos x="47" y="21"/>
                  </a:cxn>
                  <a:cxn ang="0">
                    <a:pos x="45" y="16"/>
                  </a:cxn>
                  <a:cxn ang="0">
                    <a:pos x="46" y="14"/>
                  </a:cxn>
                  <a:cxn ang="0">
                    <a:pos x="46" y="9"/>
                  </a:cxn>
                  <a:cxn ang="0">
                    <a:pos x="44" y="7"/>
                  </a:cxn>
                  <a:cxn ang="0">
                    <a:pos x="39" y="6"/>
                  </a:cxn>
                  <a:cxn ang="0">
                    <a:pos x="37" y="8"/>
                  </a:cxn>
                  <a:cxn ang="0">
                    <a:pos x="32" y="5"/>
                  </a:cxn>
                  <a:cxn ang="0">
                    <a:pos x="32" y="3"/>
                  </a:cxn>
                  <a:cxn ang="0">
                    <a:pos x="28" y="0"/>
                  </a:cxn>
                  <a:cxn ang="0">
                    <a:pos x="25" y="0"/>
                  </a:cxn>
                  <a:cxn ang="0">
                    <a:pos x="21" y="3"/>
                  </a:cxn>
                  <a:cxn ang="0">
                    <a:pos x="21" y="5"/>
                  </a:cxn>
                  <a:cxn ang="0">
                    <a:pos x="16" y="7"/>
                  </a:cxn>
                  <a:cxn ang="0">
                    <a:pos x="14" y="6"/>
                  </a:cxn>
                  <a:cxn ang="0">
                    <a:pos x="9" y="6"/>
                  </a:cxn>
                  <a:cxn ang="0">
                    <a:pos x="6" y="9"/>
                  </a:cxn>
                  <a:cxn ang="0">
                    <a:pos x="6" y="13"/>
                  </a:cxn>
                  <a:cxn ang="0">
                    <a:pos x="8" y="15"/>
                  </a:cxn>
                  <a:cxn ang="0">
                    <a:pos x="6" y="20"/>
                  </a:cxn>
                  <a:cxn ang="0">
                    <a:pos x="3" y="21"/>
                  </a:cxn>
                  <a:cxn ang="0">
                    <a:pos x="26" y="16"/>
                  </a:cxn>
                  <a:cxn ang="0">
                    <a:pos x="36" y="26"/>
                  </a:cxn>
                  <a:cxn ang="0">
                    <a:pos x="26" y="35"/>
                  </a:cxn>
                  <a:cxn ang="0">
                    <a:pos x="17" y="26"/>
                  </a:cxn>
                  <a:cxn ang="0">
                    <a:pos x="26" y="16"/>
                  </a:cxn>
                  <a:cxn ang="0">
                    <a:pos x="26" y="16"/>
                  </a:cxn>
                  <a:cxn ang="0">
                    <a:pos x="26" y="16"/>
                  </a:cxn>
                </a:cxnLst>
                <a:rect l="0" t="0" r="r" b="b"/>
                <a:pathLst>
                  <a:path w="52" h="52">
                    <a:moveTo>
                      <a:pt x="3" y="21"/>
                    </a:moveTo>
                    <a:cubicBezTo>
                      <a:pt x="1" y="21"/>
                      <a:pt x="0" y="22"/>
                      <a:pt x="0" y="2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1" y="31"/>
                      <a:pt x="3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3"/>
                      <a:pt x="7" y="35"/>
                      <a:pt x="7" y="36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5" y="40"/>
                      <a:pt x="5" y="42"/>
                      <a:pt x="6" y="43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0" y="47"/>
                      <a:pt x="12" y="47"/>
                      <a:pt x="13" y="46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7" y="45"/>
                      <a:pt x="18" y="46"/>
                      <a:pt x="20" y="46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1" y="51"/>
                      <a:pt x="22" y="52"/>
                      <a:pt x="24" y="52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9" y="52"/>
                      <a:pt x="31" y="51"/>
                      <a:pt x="31" y="49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3" y="46"/>
                      <a:pt x="35" y="45"/>
                      <a:pt x="36" y="45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40" y="47"/>
                      <a:pt x="42" y="47"/>
                      <a:pt x="43" y="46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2"/>
                      <a:pt x="47" y="40"/>
                      <a:pt x="46" y="39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5"/>
                      <a:pt x="46" y="33"/>
                      <a:pt x="47" y="32"/>
                    </a:cubicBezTo>
                    <a:cubicBezTo>
                      <a:pt x="49" y="32"/>
                      <a:pt x="49" y="32"/>
                      <a:pt x="49" y="32"/>
                    </a:cubicBezTo>
                    <a:cubicBezTo>
                      <a:pt x="51" y="31"/>
                      <a:pt x="52" y="30"/>
                      <a:pt x="52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3"/>
                      <a:pt x="51" y="21"/>
                      <a:pt x="49" y="21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46" y="19"/>
                      <a:pt x="46" y="17"/>
                      <a:pt x="45" y="16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7" y="12"/>
                      <a:pt x="47" y="10"/>
                      <a:pt x="46" y="9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2" y="5"/>
                      <a:pt x="40" y="5"/>
                      <a:pt x="39" y="6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6" y="7"/>
                      <a:pt x="34" y="6"/>
                      <a:pt x="32" y="5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1"/>
                      <a:pt x="30" y="0"/>
                      <a:pt x="28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3" y="0"/>
                      <a:pt x="21" y="1"/>
                      <a:pt x="21" y="3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9" y="6"/>
                      <a:pt x="17" y="6"/>
                      <a:pt x="16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2" y="5"/>
                      <a:pt x="10" y="5"/>
                      <a:pt x="9" y="6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5" y="12"/>
                      <a:pt x="6" y="13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7"/>
                      <a:pt x="6" y="19"/>
                      <a:pt x="6" y="20"/>
                    </a:cubicBezTo>
                    <a:lnTo>
                      <a:pt x="3" y="21"/>
                    </a:lnTo>
                    <a:close/>
                    <a:moveTo>
                      <a:pt x="26" y="16"/>
                    </a:moveTo>
                    <a:cubicBezTo>
                      <a:pt x="31" y="17"/>
                      <a:pt x="36" y="21"/>
                      <a:pt x="36" y="26"/>
                    </a:cubicBezTo>
                    <a:cubicBezTo>
                      <a:pt x="35" y="31"/>
                      <a:pt x="31" y="35"/>
                      <a:pt x="26" y="35"/>
                    </a:cubicBezTo>
                    <a:cubicBezTo>
                      <a:pt x="21" y="35"/>
                      <a:pt x="17" y="31"/>
                      <a:pt x="17" y="26"/>
                    </a:cubicBezTo>
                    <a:cubicBezTo>
                      <a:pt x="17" y="21"/>
                      <a:pt x="21" y="16"/>
                      <a:pt x="26" y="16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6" y="16"/>
                      <a:pt x="26" y="16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Freeform: Shape 121"/>
            <p:cNvSpPr/>
            <p:nvPr/>
          </p:nvSpPr>
          <p:spPr bwMode="auto">
            <a:xfrm>
              <a:off x="4622344" y="2067032"/>
              <a:ext cx="422752" cy="628156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10" y="76"/>
                </a:cxn>
                <a:cxn ang="0">
                  <a:pos x="24" y="124"/>
                </a:cxn>
                <a:cxn ang="0">
                  <a:pos x="34" y="128"/>
                </a:cxn>
                <a:cxn ang="0">
                  <a:pos x="44" y="140"/>
                </a:cxn>
                <a:cxn ang="0">
                  <a:pos x="62" y="130"/>
                </a:cxn>
                <a:cxn ang="0">
                  <a:pos x="67" y="128"/>
                </a:cxn>
                <a:cxn ang="0">
                  <a:pos x="72" y="94"/>
                </a:cxn>
                <a:cxn ang="0">
                  <a:pos x="94" y="46"/>
                </a:cxn>
                <a:cxn ang="0">
                  <a:pos x="32" y="53"/>
                </a:cxn>
                <a:cxn ang="0">
                  <a:pos x="43" y="56"/>
                </a:cxn>
                <a:cxn ang="0">
                  <a:pos x="47" y="56"/>
                </a:cxn>
                <a:cxn ang="0">
                  <a:pos x="55" y="55"/>
                </a:cxn>
                <a:cxn ang="0">
                  <a:pos x="58" y="56"/>
                </a:cxn>
                <a:cxn ang="0">
                  <a:pos x="54" y="89"/>
                </a:cxn>
                <a:cxn ang="0">
                  <a:pos x="62" y="98"/>
                </a:cxn>
                <a:cxn ang="0">
                  <a:pos x="33" y="106"/>
                </a:cxn>
                <a:cxn ang="0">
                  <a:pos x="62" y="98"/>
                </a:cxn>
                <a:cxn ang="0">
                  <a:pos x="33" y="111"/>
                </a:cxn>
                <a:cxn ang="0">
                  <a:pos x="62" y="118"/>
                </a:cxn>
                <a:cxn ang="0">
                  <a:pos x="64" y="88"/>
                </a:cxn>
                <a:cxn ang="0">
                  <a:pos x="70" y="49"/>
                </a:cxn>
                <a:cxn ang="0">
                  <a:pos x="63" y="48"/>
                </a:cxn>
                <a:cxn ang="0">
                  <a:pos x="58" y="51"/>
                </a:cxn>
                <a:cxn ang="0">
                  <a:pos x="52" y="42"/>
                </a:cxn>
                <a:cxn ang="0">
                  <a:pos x="44" y="51"/>
                </a:cxn>
                <a:cxn ang="0">
                  <a:pos x="36" y="45"/>
                </a:cxn>
                <a:cxn ang="0">
                  <a:pos x="31" y="48"/>
                </a:cxn>
                <a:cxn ang="0">
                  <a:pos x="24" y="50"/>
                </a:cxn>
                <a:cxn ang="0">
                  <a:pos x="31" y="89"/>
                </a:cxn>
                <a:cxn ang="0">
                  <a:pos x="9" y="47"/>
                </a:cxn>
                <a:cxn ang="0">
                  <a:pos x="85" y="47"/>
                </a:cxn>
                <a:cxn ang="0">
                  <a:pos x="64" y="88"/>
                </a:cxn>
                <a:cxn ang="0">
                  <a:pos x="64" y="88"/>
                </a:cxn>
              </a:cxnLst>
              <a:rect l="0" t="0" r="r" b="b"/>
              <a:pathLst>
                <a:path w="94" h="140">
                  <a:moveTo>
                    <a:pt x="94" y="46"/>
                  </a:moveTo>
                  <a:cubicBezTo>
                    <a:pt x="94" y="20"/>
                    <a:pt x="73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58"/>
                    <a:pt x="4" y="68"/>
                    <a:pt x="10" y="76"/>
                  </a:cubicBezTo>
                  <a:cubicBezTo>
                    <a:pt x="15" y="82"/>
                    <a:pt x="20" y="89"/>
                    <a:pt x="23" y="95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6"/>
                    <a:pt x="26" y="128"/>
                    <a:pt x="28" y="128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6"/>
                    <a:pt x="38" y="140"/>
                    <a:pt x="44" y="140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58" y="140"/>
                    <a:pt x="62" y="136"/>
                    <a:pt x="62" y="130"/>
                  </a:cubicBezTo>
                  <a:cubicBezTo>
                    <a:pt x="62" y="128"/>
                    <a:pt x="62" y="128"/>
                    <a:pt x="62" y="128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70" y="128"/>
                    <a:pt x="72" y="126"/>
                    <a:pt x="72" y="123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5" y="88"/>
                    <a:pt x="80" y="82"/>
                    <a:pt x="84" y="76"/>
                  </a:cubicBezTo>
                  <a:cubicBezTo>
                    <a:pt x="91" y="67"/>
                    <a:pt x="94" y="57"/>
                    <a:pt x="94" y="46"/>
                  </a:cubicBezTo>
                  <a:close/>
                  <a:moveTo>
                    <a:pt x="41" y="89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4" y="56"/>
                    <a:pt x="44" y="56"/>
                    <a:pt x="45" y="56"/>
                  </a:cubicBezTo>
                  <a:cubicBezTo>
                    <a:pt x="46" y="56"/>
                    <a:pt x="46" y="56"/>
                    <a:pt x="47" y="56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56"/>
                    <a:pt x="56" y="56"/>
                    <a:pt x="57" y="56"/>
                  </a:cubicBezTo>
                  <a:cubicBezTo>
                    <a:pt x="57" y="56"/>
                    <a:pt x="58" y="56"/>
                    <a:pt x="58" y="56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54" y="89"/>
                    <a:pt x="54" y="89"/>
                    <a:pt x="54" y="89"/>
                  </a:cubicBezTo>
                  <a:lnTo>
                    <a:pt x="41" y="89"/>
                  </a:lnTo>
                  <a:close/>
                  <a:moveTo>
                    <a:pt x="62" y="98"/>
                  </a:moveTo>
                  <a:cubicBezTo>
                    <a:pt x="62" y="106"/>
                    <a:pt x="62" y="106"/>
                    <a:pt x="62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3" y="98"/>
                    <a:pt x="33" y="98"/>
                    <a:pt x="33" y="98"/>
                  </a:cubicBezTo>
                  <a:lnTo>
                    <a:pt x="62" y="98"/>
                  </a:lnTo>
                  <a:close/>
                  <a:moveTo>
                    <a:pt x="33" y="119"/>
                  </a:moveTo>
                  <a:cubicBezTo>
                    <a:pt x="33" y="111"/>
                    <a:pt x="33" y="111"/>
                    <a:pt x="33" y="11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8"/>
                    <a:pt x="62" y="118"/>
                    <a:pt x="62" y="118"/>
                  </a:cubicBezTo>
                  <a:lnTo>
                    <a:pt x="33" y="119"/>
                  </a:lnTo>
                  <a:close/>
                  <a:moveTo>
                    <a:pt x="64" y="88"/>
                  </a:moveTo>
                  <a:cubicBezTo>
                    <a:pt x="62" y="88"/>
                    <a:pt x="62" y="88"/>
                    <a:pt x="62" y="88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1" y="48"/>
                    <a:pt x="69" y="46"/>
                    <a:pt x="67" y="45"/>
                  </a:cubicBezTo>
                  <a:cubicBezTo>
                    <a:pt x="66" y="45"/>
                    <a:pt x="64" y="46"/>
                    <a:pt x="63" y="48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43"/>
                    <a:pt x="53" y="43"/>
                    <a:pt x="52" y="42"/>
                  </a:cubicBezTo>
                  <a:cubicBezTo>
                    <a:pt x="52" y="42"/>
                    <a:pt x="51" y="43"/>
                    <a:pt x="50" y="43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8" y="45"/>
                    <a:pt x="37" y="45"/>
                    <a:pt x="36" y="45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6"/>
                    <a:pt x="29" y="45"/>
                    <a:pt x="27" y="46"/>
                  </a:cubicBezTo>
                  <a:cubicBezTo>
                    <a:pt x="25" y="46"/>
                    <a:pt x="24" y="48"/>
                    <a:pt x="24" y="50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1" y="89"/>
                    <a:pt x="31" y="89"/>
                    <a:pt x="31" y="89"/>
                  </a:cubicBezTo>
                  <a:cubicBezTo>
                    <a:pt x="27" y="82"/>
                    <a:pt x="22" y="76"/>
                    <a:pt x="18" y="70"/>
                  </a:cubicBezTo>
                  <a:cubicBezTo>
                    <a:pt x="12" y="64"/>
                    <a:pt x="10" y="56"/>
                    <a:pt x="9" y="47"/>
                  </a:cubicBezTo>
                  <a:cubicBezTo>
                    <a:pt x="9" y="26"/>
                    <a:pt x="26" y="9"/>
                    <a:pt x="47" y="9"/>
                  </a:cubicBezTo>
                  <a:cubicBezTo>
                    <a:pt x="68" y="9"/>
                    <a:pt x="85" y="26"/>
                    <a:pt x="85" y="47"/>
                  </a:cubicBezTo>
                  <a:cubicBezTo>
                    <a:pt x="85" y="55"/>
                    <a:pt x="82" y="63"/>
                    <a:pt x="77" y="70"/>
                  </a:cubicBezTo>
                  <a:cubicBezTo>
                    <a:pt x="72" y="76"/>
                    <a:pt x="68" y="82"/>
                    <a:pt x="64" y="88"/>
                  </a:cubicBezTo>
                  <a:close/>
                  <a:moveTo>
                    <a:pt x="64" y="88"/>
                  </a:moveTo>
                  <a:cubicBezTo>
                    <a:pt x="64" y="88"/>
                    <a:pt x="64" y="88"/>
                    <a:pt x="64" y="88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TextBox 122"/>
            <p:cNvSpPr txBox="1"/>
            <p:nvPr/>
          </p:nvSpPr>
          <p:spPr>
            <a:xfrm>
              <a:off x="5262624" y="2496032"/>
              <a:ext cx="588623" cy="684803"/>
            </a:xfrm>
            <a:prstGeom prst="rect">
              <a:avLst/>
            </a:prstGeom>
            <a:noFill/>
          </p:spPr>
          <p:txBody>
            <a:bodyPr wrap="none">
              <a:normAutofit fontScale="55000" lnSpcReduction="20000"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br>
                <a:rPr lang="en-US" altLang="zh-CN" sz="2800" b="1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2800" b="1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6" name="TextBox 123"/>
            <p:cNvSpPr txBox="1"/>
            <p:nvPr/>
          </p:nvSpPr>
          <p:spPr>
            <a:xfrm>
              <a:off x="6335888" y="2496032"/>
              <a:ext cx="588623" cy="684803"/>
            </a:xfrm>
            <a:prstGeom prst="rect">
              <a:avLst/>
            </a:prstGeom>
            <a:noFill/>
          </p:spPr>
          <p:txBody>
            <a:bodyPr wrap="none">
              <a:normAutofit fontScale="55000" lnSpcReduction="20000"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br>
                <a:rPr lang="en-US" altLang="zh-CN" sz="2800" b="1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2800" b="1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7" name="TextBox 124"/>
            <p:cNvSpPr txBox="1"/>
            <p:nvPr/>
          </p:nvSpPr>
          <p:spPr>
            <a:xfrm>
              <a:off x="5262624" y="3713211"/>
              <a:ext cx="588623" cy="684803"/>
            </a:xfrm>
            <a:prstGeom prst="rect">
              <a:avLst/>
            </a:prstGeom>
            <a:noFill/>
          </p:spPr>
          <p:txBody>
            <a:bodyPr wrap="none">
              <a:normAutofit fontScale="55000" lnSpcReduction="20000"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br>
                <a:rPr lang="en-US" altLang="zh-CN" sz="2800" b="1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2800" b="1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8" name="TextBox 125"/>
            <p:cNvSpPr txBox="1"/>
            <p:nvPr/>
          </p:nvSpPr>
          <p:spPr>
            <a:xfrm>
              <a:off x="6335888" y="3713211"/>
              <a:ext cx="588623" cy="684803"/>
            </a:xfrm>
            <a:prstGeom prst="rect">
              <a:avLst/>
            </a:prstGeom>
            <a:noFill/>
          </p:spPr>
          <p:txBody>
            <a:bodyPr wrap="none">
              <a:normAutofit fontScale="55000" lnSpcReduction="20000"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br>
                <a:rPr lang="en-US" altLang="zh-CN" sz="2800" b="1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2800" b="1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5" name="Group 36"/>
          <p:cNvGrpSpPr/>
          <p:nvPr/>
        </p:nvGrpSpPr>
        <p:grpSpPr>
          <a:xfrm>
            <a:off x="6243305" y="3364285"/>
            <a:ext cx="2271137" cy="642478"/>
            <a:chOff x="9055244" y="2552129"/>
            <a:chExt cx="2030438" cy="856637"/>
          </a:xfrm>
        </p:grpSpPr>
        <p:sp>
          <p:nvSpPr>
            <p:cNvPr id="15" name="TextBox 37"/>
            <p:cNvSpPr txBox="1"/>
            <p:nvPr/>
          </p:nvSpPr>
          <p:spPr bwMode="auto">
            <a:xfrm>
              <a:off x="9055244" y="2552129"/>
              <a:ext cx="203043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 fontScale="92500" lnSpcReduction="20000"/>
            </a:bodyPr>
            <a:lstStyle/>
            <a:p>
              <a:pPr algn="l" latinLnBrk="0"/>
              <a:r>
                <a:rPr lang="zh-CN" altLang="en-US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TextBox 38"/>
            <p:cNvSpPr txBox="1"/>
            <p:nvPr/>
          </p:nvSpPr>
          <p:spPr bwMode="auto">
            <a:xfrm>
              <a:off x="9055244" y="2852587"/>
              <a:ext cx="203043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grpSp>
        <p:nvGrpSpPr>
          <p:cNvPr id="6" name="Group 39"/>
          <p:cNvGrpSpPr/>
          <p:nvPr/>
        </p:nvGrpSpPr>
        <p:grpSpPr>
          <a:xfrm>
            <a:off x="6243301" y="1462390"/>
            <a:ext cx="2366452" cy="642478"/>
            <a:chOff x="1415480" y="1651350"/>
            <a:chExt cx="2913191" cy="856637"/>
          </a:xfrm>
        </p:grpSpPr>
        <p:sp>
          <p:nvSpPr>
            <p:cNvPr id="13" name="TextBox 40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 fontScale="92500" lnSpcReduction="20000"/>
            </a:bodyPr>
            <a:lstStyle/>
            <a:p>
              <a:pPr algn="l" latinLnBrk="0"/>
              <a:r>
                <a:rPr lang="zh-CN" altLang="en-US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TextBox 41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36000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grpSp>
        <p:nvGrpSpPr>
          <p:cNvPr id="7" name="Group 42"/>
          <p:cNvGrpSpPr/>
          <p:nvPr/>
        </p:nvGrpSpPr>
        <p:grpSpPr>
          <a:xfrm>
            <a:off x="539358" y="3357164"/>
            <a:ext cx="2364931" cy="649603"/>
            <a:chOff x="793990" y="1227225"/>
            <a:chExt cx="2299240" cy="866137"/>
          </a:xfrm>
        </p:grpSpPr>
        <p:sp>
          <p:nvSpPr>
            <p:cNvPr id="11" name="TextBox 43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 fontScale="92500" lnSpcReduction="20000"/>
            </a:bodyPr>
            <a:lstStyle/>
            <a:p>
              <a:pPr algn="r" latinLnBrk="0"/>
              <a:r>
                <a:rPr lang="zh-CN" altLang="en-US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TextBox 44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grpSp>
        <p:nvGrpSpPr>
          <p:cNvPr id="8" name="Group 45"/>
          <p:cNvGrpSpPr/>
          <p:nvPr/>
        </p:nvGrpSpPr>
        <p:grpSpPr>
          <a:xfrm>
            <a:off x="542531" y="1455269"/>
            <a:ext cx="2361759" cy="649603"/>
            <a:chOff x="793990" y="1227225"/>
            <a:chExt cx="2299240" cy="866137"/>
          </a:xfrm>
        </p:grpSpPr>
        <p:sp>
          <p:nvSpPr>
            <p:cNvPr id="9" name="TextBox 46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 fontScale="92500" lnSpcReduction="20000"/>
            </a:bodyPr>
            <a:lstStyle/>
            <a:p>
              <a:pPr algn="r" latinLnBrk="0"/>
              <a:r>
                <a:rPr lang="zh-CN" altLang="en-US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TextBox 47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sp>
        <p:nvSpPr>
          <p:cNvPr id="38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619672" y="1608931"/>
            <a:ext cx="138654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6600" spc="300" dirty="0">
                <a:latin typeface="Berlin Sans FB Demi" panose="020E0802020502020306" pitchFamily="34" charset="0"/>
                <a:cs typeface="+mn-ea"/>
                <a:sym typeface="+mn-lt"/>
              </a:rPr>
              <a:t>02</a:t>
            </a:r>
            <a:endParaRPr lang="zh-CN" altLang="en-US" sz="6600" spc="300" dirty="0">
              <a:latin typeface="Berlin Sans FB Demi" panose="020E0802020502020306" pitchFamily="34" charset="0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1471327"/>
            <a:ext cx="5436096" cy="3356132"/>
          </a:xfrm>
          <a:prstGeom prst="rect">
            <a:avLst/>
          </a:prstGeom>
        </p:spPr>
      </p:pic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732136" y="2500903"/>
            <a:ext cx="289164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800" dirty="0">
                <a:cs typeface="+mn-ea"/>
                <a:sym typeface="+mn-lt"/>
              </a:rPr>
              <a:t>工作完成情况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2991505" y="1131590"/>
            <a:ext cx="2785378" cy="2814816"/>
            <a:chOff x="2991505" y="1131590"/>
            <a:chExt cx="2785378" cy="2814816"/>
          </a:xfrm>
        </p:grpSpPr>
        <p:grpSp>
          <p:nvGrpSpPr>
            <p:cNvPr id="3" name="组合 2"/>
            <p:cNvGrpSpPr/>
            <p:nvPr/>
          </p:nvGrpSpPr>
          <p:grpSpPr>
            <a:xfrm>
              <a:off x="2991505" y="2514289"/>
              <a:ext cx="1476128" cy="1432117"/>
              <a:chOff x="1199456" y="3789040"/>
              <a:chExt cx="2232248" cy="2165693"/>
            </a:xfrm>
          </p:grpSpPr>
          <p:sp>
            <p:nvSpPr>
              <p:cNvPr id="31" name="íślíḋè-Freeform 30"/>
              <p:cNvSpPr/>
              <p:nvPr/>
            </p:nvSpPr>
            <p:spPr>
              <a:xfrm>
                <a:off x="1271464" y="3789040"/>
                <a:ext cx="2160240" cy="2160240"/>
              </a:xfrm>
              <a:custGeom>
                <a:avLst/>
                <a:gdLst>
                  <a:gd name="connsiteX0" fmla="*/ 0 w 3672408"/>
                  <a:gd name="connsiteY0" fmla="*/ 0 h 3672408"/>
                  <a:gd name="connsiteX1" fmla="*/ 3672408 w 3672408"/>
                  <a:gd name="connsiteY1" fmla="*/ 0 h 3672408"/>
                  <a:gd name="connsiteX2" fmla="*/ 3672408 w 3672408"/>
                  <a:gd name="connsiteY2" fmla="*/ 3672408 h 3672408"/>
                  <a:gd name="connsiteX3" fmla="*/ 0 w 3672408"/>
                  <a:gd name="connsiteY3" fmla="*/ 3672408 h 3672408"/>
                  <a:gd name="connsiteX4" fmla="*/ 468424 w 3672408"/>
                  <a:gd name="connsiteY4" fmla="*/ 3219634 h 3672408"/>
                  <a:gd name="connsiteX5" fmla="*/ 468424 w 3672408"/>
                  <a:gd name="connsiteY5" fmla="*/ 3213357 h 3672408"/>
                  <a:gd name="connsiteX6" fmla="*/ 3213357 w 3672408"/>
                  <a:gd name="connsiteY6" fmla="*/ 3213357 h 3672408"/>
                  <a:gd name="connsiteX7" fmla="*/ 3213357 w 3672408"/>
                  <a:gd name="connsiteY7" fmla="*/ 459051 h 3672408"/>
                  <a:gd name="connsiteX8" fmla="*/ 461216 w 3672408"/>
                  <a:gd name="connsiteY8" fmla="*/ 459051 h 3672408"/>
                  <a:gd name="connsiteX9" fmla="*/ 0 w 3672408"/>
                  <a:gd name="connsiteY9" fmla="*/ 13244 h 367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72408" h="3672408">
                    <a:moveTo>
                      <a:pt x="0" y="0"/>
                    </a:moveTo>
                    <a:lnTo>
                      <a:pt x="3672408" y="0"/>
                    </a:lnTo>
                    <a:lnTo>
                      <a:pt x="3672408" y="3672408"/>
                    </a:lnTo>
                    <a:lnTo>
                      <a:pt x="0" y="3672408"/>
                    </a:lnTo>
                    <a:lnTo>
                      <a:pt x="468424" y="3219634"/>
                    </a:lnTo>
                    <a:lnTo>
                      <a:pt x="468424" y="3213357"/>
                    </a:lnTo>
                    <a:lnTo>
                      <a:pt x="3213357" y="3213357"/>
                    </a:lnTo>
                    <a:lnTo>
                      <a:pt x="3213357" y="459051"/>
                    </a:lnTo>
                    <a:lnTo>
                      <a:pt x="461216" y="459051"/>
                    </a:lnTo>
                    <a:lnTo>
                      <a:pt x="0" y="1324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ślíḋè-Trapezoid 31"/>
              <p:cNvSpPr/>
              <p:nvPr/>
            </p:nvSpPr>
            <p:spPr>
              <a:xfrm rot="5400000">
                <a:off x="261003" y="4740737"/>
                <a:ext cx="2152449" cy="275543"/>
              </a:xfrm>
              <a:prstGeom prst="trapezoid">
                <a:avLst>
                  <a:gd name="adj" fmla="val 96659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 rot="10800000">
              <a:off x="4300754" y="1131590"/>
              <a:ext cx="1476129" cy="1432118"/>
              <a:chOff x="1199456" y="3789040"/>
              <a:chExt cx="2232248" cy="2165693"/>
            </a:xfrm>
          </p:grpSpPr>
          <p:sp>
            <p:nvSpPr>
              <p:cNvPr id="29" name="íślíḋè-Freeform 28"/>
              <p:cNvSpPr/>
              <p:nvPr/>
            </p:nvSpPr>
            <p:spPr>
              <a:xfrm>
                <a:off x="1271464" y="3789040"/>
                <a:ext cx="2160240" cy="2160240"/>
              </a:xfrm>
              <a:custGeom>
                <a:avLst/>
                <a:gdLst>
                  <a:gd name="connsiteX0" fmla="*/ 0 w 3672408"/>
                  <a:gd name="connsiteY0" fmla="*/ 0 h 3672408"/>
                  <a:gd name="connsiteX1" fmla="*/ 3672408 w 3672408"/>
                  <a:gd name="connsiteY1" fmla="*/ 0 h 3672408"/>
                  <a:gd name="connsiteX2" fmla="*/ 3672408 w 3672408"/>
                  <a:gd name="connsiteY2" fmla="*/ 3672408 h 3672408"/>
                  <a:gd name="connsiteX3" fmla="*/ 0 w 3672408"/>
                  <a:gd name="connsiteY3" fmla="*/ 3672408 h 3672408"/>
                  <a:gd name="connsiteX4" fmla="*/ 468424 w 3672408"/>
                  <a:gd name="connsiteY4" fmla="*/ 3219634 h 3672408"/>
                  <a:gd name="connsiteX5" fmla="*/ 468424 w 3672408"/>
                  <a:gd name="connsiteY5" fmla="*/ 3213357 h 3672408"/>
                  <a:gd name="connsiteX6" fmla="*/ 3213357 w 3672408"/>
                  <a:gd name="connsiteY6" fmla="*/ 3213357 h 3672408"/>
                  <a:gd name="connsiteX7" fmla="*/ 3213357 w 3672408"/>
                  <a:gd name="connsiteY7" fmla="*/ 459051 h 3672408"/>
                  <a:gd name="connsiteX8" fmla="*/ 461216 w 3672408"/>
                  <a:gd name="connsiteY8" fmla="*/ 459051 h 3672408"/>
                  <a:gd name="connsiteX9" fmla="*/ 0 w 3672408"/>
                  <a:gd name="connsiteY9" fmla="*/ 13244 h 367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72408" h="3672408">
                    <a:moveTo>
                      <a:pt x="0" y="0"/>
                    </a:moveTo>
                    <a:lnTo>
                      <a:pt x="3672408" y="0"/>
                    </a:lnTo>
                    <a:lnTo>
                      <a:pt x="3672408" y="3672408"/>
                    </a:lnTo>
                    <a:lnTo>
                      <a:pt x="0" y="3672408"/>
                    </a:lnTo>
                    <a:lnTo>
                      <a:pt x="468424" y="3219634"/>
                    </a:lnTo>
                    <a:lnTo>
                      <a:pt x="468424" y="3213357"/>
                    </a:lnTo>
                    <a:lnTo>
                      <a:pt x="3213357" y="3213357"/>
                    </a:lnTo>
                    <a:lnTo>
                      <a:pt x="3213357" y="459051"/>
                    </a:lnTo>
                    <a:lnTo>
                      <a:pt x="461216" y="459051"/>
                    </a:lnTo>
                    <a:lnTo>
                      <a:pt x="0" y="1324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ślíḋè-Trapezoid 29"/>
              <p:cNvSpPr/>
              <p:nvPr/>
            </p:nvSpPr>
            <p:spPr>
              <a:xfrm rot="5400000">
                <a:off x="261003" y="4740737"/>
                <a:ext cx="2152449" cy="275543"/>
              </a:xfrm>
              <a:prstGeom prst="trapezoid">
                <a:avLst>
                  <a:gd name="adj" fmla="val 9665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4774204" y="1386878"/>
            <a:ext cx="4369796" cy="2912988"/>
            <a:chOff x="4774204" y="1386878"/>
            <a:chExt cx="4369796" cy="2912988"/>
          </a:xfrm>
        </p:grpSpPr>
        <p:sp>
          <p:nvSpPr>
            <p:cNvPr id="6" name="íślíḋè-Rectangle 5"/>
            <p:cNvSpPr/>
            <p:nvPr/>
          </p:nvSpPr>
          <p:spPr>
            <a:xfrm>
              <a:off x="6078702" y="1386878"/>
              <a:ext cx="3065298" cy="368019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7" name="íślíḋè-Rectangle 6"/>
            <p:cNvSpPr/>
            <p:nvPr/>
          </p:nvSpPr>
          <p:spPr>
            <a:xfrm>
              <a:off x="6078702" y="1754898"/>
              <a:ext cx="1760800" cy="417520"/>
            </a:xfrm>
            <a:prstGeom prst="rect">
              <a:avLst/>
            </a:prstGeom>
          </p:spPr>
          <p:txBody>
            <a:bodyPr wrap="square" lIns="0" tIns="0" rIns="0" bIns="0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50" dirty="0">
                <a:solidFill>
                  <a:srgbClr val="000000"/>
                </a:solidFill>
              </a:endParaRPr>
            </a:p>
          </p:txBody>
        </p:sp>
        <p:sp>
          <p:nvSpPr>
            <p:cNvPr id="8" name="íślíḋè-Rectangle 7"/>
            <p:cNvSpPr/>
            <p:nvPr/>
          </p:nvSpPr>
          <p:spPr>
            <a:xfrm>
              <a:off x="4774204" y="3514326"/>
              <a:ext cx="3065298" cy="368019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9" name="íślíḋè-Rectangle 8"/>
            <p:cNvSpPr/>
            <p:nvPr/>
          </p:nvSpPr>
          <p:spPr>
            <a:xfrm>
              <a:off x="4774204" y="3882346"/>
              <a:ext cx="1742012" cy="417520"/>
            </a:xfrm>
            <a:prstGeom prst="rect">
              <a:avLst/>
            </a:prstGeom>
          </p:spPr>
          <p:txBody>
            <a:bodyPr wrap="square" lIns="0" tIns="0" rIns="0" bIns="0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5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-251580" y="2826988"/>
            <a:ext cx="3065298" cy="785540"/>
            <a:chOff x="-251580" y="2826988"/>
            <a:chExt cx="3065298" cy="785540"/>
          </a:xfrm>
        </p:grpSpPr>
        <p:sp>
          <p:nvSpPr>
            <p:cNvPr id="10" name="íślíḋè-Rectangle 9"/>
            <p:cNvSpPr/>
            <p:nvPr/>
          </p:nvSpPr>
          <p:spPr>
            <a:xfrm>
              <a:off x="-251580" y="2826988"/>
              <a:ext cx="3065298" cy="368019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accent4"/>
                  </a:solidFill>
                </a:rPr>
                <a:t>标题文本预设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11" name="íślíḋè-Rectangle 10"/>
            <p:cNvSpPr/>
            <p:nvPr/>
          </p:nvSpPr>
          <p:spPr>
            <a:xfrm>
              <a:off x="899592" y="3195008"/>
              <a:ext cx="1914126" cy="417520"/>
            </a:xfrm>
            <a:prstGeom prst="rect">
              <a:avLst/>
            </a:prstGeom>
          </p:spPr>
          <p:txBody>
            <a:bodyPr wrap="square" lIns="0" tIns="0" rIns="0" bIns="0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5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599472" y="1823324"/>
            <a:ext cx="1432117" cy="1517813"/>
            <a:chOff x="3599468" y="1823320"/>
            <a:chExt cx="1432117" cy="1517813"/>
          </a:xfrm>
        </p:grpSpPr>
        <p:grpSp>
          <p:nvGrpSpPr>
            <p:cNvPr id="5" name="组合 4"/>
            <p:cNvGrpSpPr/>
            <p:nvPr/>
          </p:nvGrpSpPr>
          <p:grpSpPr>
            <a:xfrm>
              <a:off x="3599468" y="1823320"/>
              <a:ext cx="1432117" cy="1517813"/>
              <a:chOff x="7392145" y="2537507"/>
              <a:chExt cx="1663816" cy="1763377"/>
            </a:xfrm>
          </p:grpSpPr>
          <p:sp>
            <p:nvSpPr>
              <p:cNvPr id="26" name="íślíḋè-Freeform 25"/>
              <p:cNvSpPr/>
              <p:nvPr/>
            </p:nvSpPr>
            <p:spPr>
              <a:xfrm rot="5400000">
                <a:off x="7396333" y="2592829"/>
                <a:ext cx="1659629" cy="1659627"/>
              </a:xfrm>
              <a:custGeom>
                <a:avLst/>
                <a:gdLst>
                  <a:gd name="connsiteX0" fmla="*/ 0 w 1659629"/>
                  <a:gd name="connsiteY0" fmla="*/ 5985 h 1659627"/>
                  <a:gd name="connsiteX1" fmla="*/ 0 w 1659629"/>
                  <a:gd name="connsiteY1" fmla="*/ 0 h 1659627"/>
                  <a:gd name="connsiteX2" fmla="*/ 1659629 w 1659629"/>
                  <a:gd name="connsiteY2" fmla="*/ 0 h 1659627"/>
                  <a:gd name="connsiteX3" fmla="*/ 1659629 w 1659629"/>
                  <a:gd name="connsiteY3" fmla="*/ 1659627 h 1659627"/>
                  <a:gd name="connsiteX4" fmla="*/ 1659628 w 1659629"/>
                  <a:gd name="connsiteY4" fmla="*/ 1659627 h 1659627"/>
                  <a:gd name="connsiteX5" fmla="*/ 1659629 w 1659629"/>
                  <a:gd name="connsiteY5" fmla="*/ 12595 h 1659627"/>
                  <a:gd name="connsiteX6" fmla="*/ 1452176 w 1659629"/>
                  <a:gd name="connsiteY6" fmla="*/ 213117 h 1659627"/>
                  <a:gd name="connsiteX7" fmla="*/ 1452176 w 1659629"/>
                  <a:gd name="connsiteY7" fmla="*/ 207453 h 1659627"/>
                  <a:gd name="connsiteX8" fmla="*/ 208432 w 1659629"/>
                  <a:gd name="connsiteY8" fmla="*/ 207453 h 1659627"/>
                  <a:gd name="connsiteX9" fmla="*/ 0 w 1659629"/>
                  <a:gd name="connsiteY9" fmla="*/ 1659627 h 1659627"/>
                  <a:gd name="connsiteX10" fmla="*/ 211690 w 1659629"/>
                  <a:gd name="connsiteY10" fmla="*/ 1455011 h 1659627"/>
                  <a:gd name="connsiteX11" fmla="*/ 211690 w 1659629"/>
                  <a:gd name="connsiteY11" fmla="*/ 1452174 h 1659627"/>
                  <a:gd name="connsiteX12" fmla="*/ 1447940 w 1659629"/>
                  <a:gd name="connsiteY12" fmla="*/ 1452174 h 1659627"/>
                  <a:gd name="connsiteX13" fmla="*/ 1447940 w 1659629"/>
                  <a:gd name="connsiteY13" fmla="*/ 1461622 h 1659627"/>
                  <a:gd name="connsiteX14" fmla="*/ 1652789 w 1659629"/>
                  <a:gd name="connsiteY14" fmla="*/ 1659627 h 165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59629" h="1659627">
                    <a:moveTo>
                      <a:pt x="0" y="5985"/>
                    </a:moveTo>
                    <a:lnTo>
                      <a:pt x="0" y="0"/>
                    </a:lnTo>
                    <a:lnTo>
                      <a:pt x="1659629" y="0"/>
                    </a:lnTo>
                    <a:lnTo>
                      <a:pt x="1659629" y="1659627"/>
                    </a:lnTo>
                    <a:lnTo>
                      <a:pt x="1659628" y="1659627"/>
                    </a:lnTo>
                    <a:lnTo>
                      <a:pt x="1659629" y="12595"/>
                    </a:lnTo>
                    <a:lnTo>
                      <a:pt x="1452176" y="213117"/>
                    </a:lnTo>
                    <a:lnTo>
                      <a:pt x="1452176" y="207453"/>
                    </a:lnTo>
                    <a:lnTo>
                      <a:pt x="208432" y="207453"/>
                    </a:lnTo>
                    <a:close/>
                    <a:moveTo>
                      <a:pt x="0" y="1659627"/>
                    </a:moveTo>
                    <a:lnTo>
                      <a:pt x="211690" y="1455011"/>
                    </a:lnTo>
                    <a:lnTo>
                      <a:pt x="211690" y="1452174"/>
                    </a:lnTo>
                    <a:lnTo>
                      <a:pt x="1447940" y="1452174"/>
                    </a:lnTo>
                    <a:lnTo>
                      <a:pt x="1447940" y="1461622"/>
                    </a:lnTo>
                    <a:lnTo>
                      <a:pt x="1652789" y="165962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ślíḋè-Trapezoid 26"/>
              <p:cNvSpPr/>
              <p:nvPr/>
            </p:nvSpPr>
            <p:spPr>
              <a:xfrm rot="10800000">
                <a:off x="7392145" y="2537507"/>
                <a:ext cx="1653643" cy="211689"/>
              </a:xfrm>
              <a:prstGeom prst="trapezoid">
                <a:avLst>
                  <a:gd name="adj" fmla="val 9665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íślíḋè-Trapezoid 27"/>
              <p:cNvSpPr/>
              <p:nvPr/>
            </p:nvSpPr>
            <p:spPr>
              <a:xfrm>
                <a:off x="7392145" y="4089195"/>
                <a:ext cx="1653643" cy="211689"/>
              </a:xfrm>
              <a:prstGeom prst="trapezoid">
                <a:avLst>
                  <a:gd name="adj" fmla="val 9665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îṣļîḑé-Rectangle 11"/>
            <p:cNvSpPr/>
            <p:nvPr/>
          </p:nvSpPr>
          <p:spPr>
            <a:xfrm>
              <a:off x="3782519" y="1994974"/>
              <a:ext cx="1071280" cy="120003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80000" r="-79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93859" y="1570888"/>
            <a:ext cx="533934" cy="533934"/>
            <a:chOff x="858142" y="1983922"/>
            <a:chExt cx="504056" cy="504056"/>
          </a:xfrm>
        </p:grpSpPr>
        <p:sp>
          <p:nvSpPr>
            <p:cNvPr id="24" name="îṣļîḑé-Oval 23"/>
            <p:cNvSpPr/>
            <p:nvPr/>
          </p:nvSpPr>
          <p:spPr>
            <a:xfrm>
              <a:off x="858142" y="1983922"/>
              <a:ext cx="504056" cy="504056"/>
            </a:xfrm>
            <a:prstGeom prst="ellipse">
              <a:avLst/>
            </a:prstGeom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ļîḑé-Freeform 24"/>
            <p:cNvSpPr/>
            <p:nvPr/>
          </p:nvSpPr>
          <p:spPr bwMode="auto">
            <a:xfrm>
              <a:off x="954641" y="2087623"/>
              <a:ext cx="311058" cy="296654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824349" y="2967759"/>
            <a:ext cx="533934" cy="533934"/>
            <a:chOff x="858142" y="1983922"/>
            <a:chExt cx="504056" cy="504056"/>
          </a:xfrm>
        </p:grpSpPr>
        <p:sp>
          <p:nvSpPr>
            <p:cNvPr id="22" name="îṣļîḑé-Oval 21"/>
            <p:cNvSpPr/>
            <p:nvPr/>
          </p:nvSpPr>
          <p:spPr>
            <a:xfrm>
              <a:off x="858142" y="1983922"/>
              <a:ext cx="504056" cy="504056"/>
            </a:xfrm>
            <a:prstGeom prst="ellipse">
              <a:avLst/>
            </a:prstGeom>
            <a:solidFill>
              <a:schemeClr val="accent4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ṣļîḑé-Freeform 22"/>
            <p:cNvSpPr/>
            <p:nvPr/>
          </p:nvSpPr>
          <p:spPr bwMode="auto">
            <a:xfrm>
              <a:off x="954641" y="2087623"/>
              <a:ext cx="311058" cy="296654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78788" y="2938709"/>
            <a:ext cx="533934" cy="533934"/>
            <a:chOff x="858142" y="1983922"/>
            <a:chExt cx="504056" cy="504056"/>
          </a:xfrm>
        </p:grpSpPr>
        <p:sp>
          <p:nvSpPr>
            <p:cNvPr id="20" name="îṣļîḑé-Oval 19"/>
            <p:cNvSpPr/>
            <p:nvPr/>
          </p:nvSpPr>
          <p:spPr>
            <a:xfrm>
              <a:off x="858142" y="1983922"/>
              <a:ext cx="504056" cy="504056"/>
            </a:xfrm>
            <a:prstGeom prst="ellipse">
              <a:avLst/>
            </a:prstGeom>
            <a:solidFill>
              <a:schemeClr val="accent3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1" name="îṣļîḑé-Freeform 20"/>
            <p:cNvSpPr/>
            <p:nvPr/>
          </p:nvSpPr>
          <p:spPr bwMode="auto">
            <a:xfrm>
              <a:off x="954641" y="2087623"/>
              <a:ext cx="311058" cy="296654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7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75786" y="981491"/>
            <a:ext cx="4192437" cy="3388584"/>
            <a:chOff x="2475782" y="981491"/>
            <a:chExt cx="4192437" cy="3388584"/>
          </a:xfrm>
        </p:grpSpPr>
        <p:sp>
          <p:nvSpPr>
            <p:cNvPr id="4" name="Arc 12"/>
            <p:cNvSpPr/>
            <p:nvPr/>
          </p:nvSpPr>
          <p:spPr>
            <a:xfrm flipH="1" flipV="1">
              <a:off x="2981741" y="1189555"/>
              <a:ext cx="3180521" cy="3180520"/>
            </a:xfrm>
            <a:prstGeom prst="arc">
              <a:avLst>
                <a:gd name="adj1" fmla="val 12136914"/>
                <a:gd name="adj2" fmla="val 20239707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Oval 8"/>
            <p:cNvSpPr/>
            <p:nvPr/>
          </p:nvSpPr>
          <p:spPr>
            <a:xfrm>
              <a:off x="3401641" y="1401393"/>
              <a:ext cx="2340720" cy="2340716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36000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7" name="Oval 9"/>
            <p:cNvSpPr/>
            <p:nvPr/>
          </p:nvSpPr>
          <p:spPr>
            <a:xfrm>
              <a:off x="2475782" y="1964238"/>
              <a:ext cx="1215029" cy="1215027"/>
            </a:xfrm>
            <a:prstGeom prst="ellipse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Oval 10"/>
            <p:cNvSpPr/>
            <p:nvPr/>
          </p:nvSpPr>
          <p:spPr>
            <a:xfrm>
              <a:off x="5453190" y="1964238"/>
              <a:ext cx="1215029" cy="1215027"/>
            </a:xfrm>
            <a:prstGeom prst="ellipse">
              <a:avLst/>
            </a:pr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Arc 11"/>
            <p:cNvSpPr/>
            <p:nvPr/>
          </p:nvSpPr>
          <p:spPr>
            <a:xfrm>
              <a:off x="2981741" y="981491"/>
              <a:ext cx="3180521" cy="3180520"/>
            </a:xfrm>
            <a:prstGeom prst="arc">
              <a:avLst>
                <a:gd name="adj1" fmla="val 12136914"/>
                <a:gd name="adj2" fmla="val 20239707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15"/>
            <p:cNvSpPr/>
            <p:nvPr/>
          </p:nvSpPr>
          <p:spPr bwMode="auto">
            <a:xfrm>
              <a:off x="2844295" y="2372723"/>
              <a:ext cx="478003" cy="398057"/>
            </a:xfrm>
            <a:custGeom>
              <a:avLst/>
              <a:gdLst>
                <a:gd name="T0" fmla="*/ 1028 w 1149"/>
                <a:gd name="T1" fmla="*/ 541 h 955"/>
                <a:gd name="T2" fmla="*/ 1044 w 1149"/>
                <a:gd name="T3" fmla="*/ 661 h 955"/>
                <a:gd name="T4" fmla="*/ 1005 w 1149"/>
                <a:gd name="T5" fmla="*/ 753 h 955"/>
                <a:gd name="T6" fmla="*/ 915 w 1149"/>
                <a:gd name="T7" fmla="*/ 813 h 955"/>
                <a:gd name="T8" fmla="*/ 862 w 1149"/>
                <a:gd name="T9" fmla="*/ 882 h 955"/>
                <a:gd name="T10" fmla="*/ 786 w 1149"/>
                <a:gd name="T11" fmla="*/ 926 h 955"/>
                <a:gd name="T12" fmla="*/ 670 w 1149"/>
                <a:gd name="T13" fmla="*/ 944 h 955"/>
                <a:gd name="T14" fmla="*/ 702 w 1149"/>
                <a:gd name="T15" fmla="*/ 895 h 955"/>
                <a:gd name="T16" fmla="*/ 752 w 1149"/>
                <a:gd name="T17" fmla="*/ 876 h 955"/>
                <a:gd name="T18" fmla="*/ 670 w 1149"/>
                <a:gd name="T19" fmla="*/ 761 h 955"/>
                <a:gd name="T20" fmla="*/ 793 w 1149"/>
                <a:gd name="T21" fmla="*/ 816 h 955"/>
                <a:gd name="T22" fmla="*/ 854 w 1149"/>
                <a:gd name="T23" fmla="*/ 819 h 955"/>
                <a:gd name="T24" fmla="*/ 754 w 1149"/>
                <a:gd name="T25" fmla="*/ 707 h 955"/>
                <a:gd name="T26" fmla="*/ 767 w 1149"/>
                <a:gd name="T27" fmla="*/ 662 h 955"/>
                <a:gd name="T28" fmla="*/ 909 w 1149"/>
                <a:gd name="T29" fmla="*/ 755 h 955"/>
                <a:gd name="T30" fmla="*/ 948 w 1149"/>
                <a:gd name="T31" fmla="*/ 714 h 955"/>
                <a:gd name="T32" fmla="*/ 813 w 1149"/>
                <a:gd name="T33" fmla="*/ 581 h 955"/>
                <a:gd name="T34" fmla="*/ 858 w 1149"/>
                <a:gd name="T35" fmla="*/ 566 h 955"/>
                <a:gd name="T36" fmla="*/ 998 w 1149"/>
                <a:gd name="T37" fmla="*/ 628 h 955"/>
                <a:gd name="T38" fmla="*/ 683 w 1149"/>
                <a:gd name="T39" fmla="*/ 301 h 955"/>
                <a:gd name="T40" fmla="*/ 730 w 1149"/>
                <a:gd name="T41" fmla="*/ 285 h 955"/>
                <a:gd name="T42" fmla="*/ 97 w 1149"/>
                <a:gd name="T43" fmla="*/ 439 h 955"/>
                <a:gd name="T44" fmla="*/ 0 w 1149"/>
                <a:gd name="T45" fmla="*/ 254 h 955"/>
                <a:gd name="T46" fmla="*/ 174 w 1149"/>
                <a:gd name="T47" fmla="*/ 32 h 955"/>
                <a:gd name="T48" fmla="*/ 260 w 1149"/>
                <a:gd name="T49" fmla="*/ 2 h 955"/>
                <a:gd name="T50" fmla="*/ 362 w 1149"/>
                <a:gd name="T51" fmla="*/ 59 h 955"/>
                <a:gd name="T52" fmla="*/ 525 w 1149"/>
                <a:gd name="T53" fmla="*/ 40 h 955"/>
                <a:gd name="T54" fmla="*/ 338 w 1149"/>
                <a:gd name="T55" fmla="*/ 112 h 955"/>
                <a:gd name="T56" fmla="*/ 233 w 1149"/>
                <a:gd name="T57" fmla="*/ 59 h 955"/>
                <a:gd name="T58" fmla="*/ 60 w 1149"/>
                <a:gd name="T59" fmla="*/ 267 h 955"/>
                <a:gd name="T60" fmla="*/ 143 w 1149"/>
                <a:gd name="T61" fmla="*/ 367 h 955"/>
                <a:gd name="T62" fmla="*/ 149 w 1149"/>
                <a:gd name="T63" fmla="*/ 500 h 955"/>
                <a:gd name="T64" fmla="*/ 538 w 1149"/>
                <a:gd name="T65" fmla="*/ 788 h 955"/>
                <a:gd name="T66" fmla="*/ 512 w 1149"/>
                <a:gd name="T67" fmla="*/ 773 h 955"/>
                <a:gd name="T68" fmla="*/ 456 w 1149"/>
                <a:gd name="T69" fmla="*/ 707 h 955"/>
                <a:gd name="T70" fmla="*/ 394 w 1149"/>
                <a:gd name="T71" fmla="*/ 710 h 955"/>
                <a:gd name="T72" fmla="*/ 370 w 1149"/>
                <a:gd name="T73" fmla="*/ 642 h 955"/>
                <a:gd name="T74" fmla="*/ 295 w 1149"/>
                <a:gd name="T75" fmla="*/ 627 h 955"/>
                <a:gd name="T76" fmla="*/ 283 w 1149"/>
                <a:gd name="T77" fmla="*/ 546 h 955"/>
                <a:gd name="T78" fmla="*/ 195 w 1149"/>
                <a:gd name="T79" fmla="*/ 527 h 955"/>
                <a:gd name="T80" fmla="*/ 135 w 1149"/>
                <a:gd name="T81" fmla="*/ 607 h 955"/>
                <a:gd name="T82" fmla="*/ 174 w 1149"/>
                <a:gd name="T83" fmla="*/ 681 h 955"/>
                <a:gd name="T84" fmla="*/ 230 w 1149"/>
                <a:gd name="T85" fmla="*/ 692 h 955"/>
                <a:gd name="T86" fmla="*/ 239 w 1149"/>
                <a:gd name="T87" fmla="*/ 794 h 955"/>
                <a:gd name="T88" fmla="*/ 341 w 1149"/>
                <a:gd name="T89" fmla="*/ 789 h 955"/>
                <a:gd name="T90" fmla="*/ 358 w 1149"/>
                <a:gd name="T91" fmla="*/ 843 h 955"/>
                <a:gd name="T92" fmla="*/ 458 w 1149"/>
                <a:gd name="T93" fmla="*/ 862 h 955"/>
                <a:gd name="T94" fmla="*/ 478 w 1149"/>
                <a:gd name="T95" fmla="*/ 883 h 955"/>
                <a:gd name="T96" fmla="*/ 540 w 1149"/>
                <a:gd name="T97" fmla="*/ 937 h 955"/>
                <a:gd name="T98" fmla="*/ 618 w 1149"/>
                <a:gd name="T99" fmla="*/ 894 h 955"/>
                <a:gd name="T100" fmla="*/ 602 w 1149"/>
                <a:gd name="T101" fmla="*/ 804 h 955"/>
                <a:gd name="T102" fmla="*/ 1035 w 1149"/>
                <a:gd name="T103" fmla="*/ 442 h 955"/>
                <a:gd name="T104" fmla="*/ 1090 w 1149"/>
                <a:gd name="T105" fmla="*/ 313 h 955"/>
                <a:gd name="T106" fmla="*/ 1130 w 1149"/>
                <a:gd name="T107" fmla="*/ 172 h 955"/>
                <a:gd name="T108" fmla="*/ 864 w 1149"/>
                <a:gd name="T109" fmla="*/ 42 h 955"/>
                <a:gd name="T110" fmla="*/ 685 w 1149"/>
                <a:gd name="T111" fmla="*/ 43 h 955"/>
                <a:gd name="T112" fmla="*/ 333 w 1149"/>
                <a:gd name="T113" fmla="*/ 247 h 955"/>
                <a:gd name="T114" fmla="*/ 358 w 1149"/>
                <a:gd name="T115" fmla="*/ 338 h 955"/>
                <a:gd name="T116" fmla="*/ 609 w 1149"/>
                <a:gd name="T117" fmla="*/ 222 h 955"/>
                <a:gd name="T118" fmla="*/ 713 w 1149"/>
                <a:gd name="T119" fmla="*/ 240 h 955"/>
                <a:gd name="T120" fmla="*/ 797 w 1149"/>
                <a:gd name="T121" fmla="*/ 256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49" h="955">
                  <a:moveTo>
                    <a:pt x="748" y="284"/>
                  </a:moveTo>
                  <a:lnTo>
                    <a:pt x="748" y="284"/>
                  </a:lnTo>
                  <a:lnTo>
                    <a:pt x="852" y="378"/>
                  </a:lnTo>
                  <a:lnTo>
                    <a:pt x="903" y="424"/>
                  </a:lnTo>
                  <a:lnTo>
                    <a:pt x="954" y="473"/>
                  </a:lnTo>
                  <a:lnTo>
                    <a:pt x="954" y="473"/>
                  </a:lnTo>
                  <a:lnTo>
                    <a:pt x="961" y="478"/>
                  </a:lnTo>
                  <a:lnTo>
                    <a:pt x="968" y="484"/>
                  </a:lnTo>
                  <a:lnTo>
                    <a:pt x="1006" y="518"/>
                  </a:lnTo>
                  <a:lnTo>
                    <a:pt x="1028" y="541"/>
                  </a:lnTo>
                  <a:lnTo>
                    <a:pt x="1028" y="541"/>
                  </a:lnTo>
                  <a:lnTo>
                    <a:pt x="1037" y="552"/>
                  </a:lnTo>
                  <a:lnTo>
                    <a:pt x="1044" y="562"/>
                  </a:lnTo>
                  <a:lnTo>
                    <a:pt x="1050" y="573"/>
                  </a:lnTo>
                  <a:lnTo>
                    <a:pt x="1054" y="585"/>
                  </a:lnTo>
                  <a:lnTo>
                    <a:pt x="1057" y="596"/>
                  </a:lnTo>
                  <a:lnTo>
                    <a:pt x="1057" y="607"/>
                  </a:lnTo>
                  <a:lnTo>
                    <a:pt x="1057" y="618"/>
                  </a:lnTo>
                  <a:lnTo>
                    <a:pt x="1056" y="630"/>
                  </a:lnTo>
                  <a:lnTo>
                    <a:pt x="1054" y="641"/>
                  </a:lnTo>
                  <a:lnTo>
                    <a:pt x="1049" y="651"/>
                  </a:lnTo>
                  <a:lnTo>
                    <a:pt x="1044" y="661"/>
                  </a:lnTo>
                  <a:lnTo>
                    <a:pt x="1038" y="671"/>
                  </a:lnTo>
                  <a:lnTo>
                    <a:pt x="1030" y="679"/>
                  </a:lnTo>
                  <a:lnTo>
                    <a:pt x="1022" y="686"/>
                  </a:lnTo>
                  <a:lnTo>
                    <a:pt x="1013" y="692"/>
                  </a:lnTo>
                  <a:lnTo>
                    <a:pt x="1003" y="697"/>
                  </a:lnTo>
                  <a:lnTo>
                    <a:pt x="1003" y="697"/>
                  </a:lnTo>
                  <a:lnTo>
                    <a:pt x="1006" y="709"/>
                  </a:lnTo>
                  <a:lnTo>
                    <a:pt x="1009" y="720"/>
                  </a:lnTo>
                  <a:lnTo>
                    <a:pt x="1009" y="731"/>
                  </a:lnTo>
                  <a:lnTo>
                    <a:pt x="1008" y="742"/>
                  </a:lnTo>
                  <a:lnTo>
                    <a:pt x="1005" y="753"/>
                  </a:lnTo>
                  <a:lnTo>
                    <a:pt x="1002" y="762"/>
                  </a:lnTo>
                  <a:lnTo>
                    <a:pt x="997" y="772"/>
                  </a:lnTo>
                  <a:lnTo>
                    <a:pt x="991" y="780"/>
                  </a:lnTo>
                  <a:lnTo>
                    <a:pt x="984" y="787"/>
                  </a:lnTo>
                  <a:lnTo>
                    <a:pt x="977" y="794"/>
                  </a:lnTo>
                  <a:lnTo>
                    <a:pt x="967" y="800"/>
                  </a:lnTo>
                  <a:lnTo>
                    <a:pt x="958" y="806"/>
                  </a:lnTo>
                  <a:lnTo>
                    <a:pt x="948" y="810"/>
                  </a:lnTo>
                  <a:lnTo>
                    <a:pt x="937" y="812"/>
                  </a:lnTo>
                  <a:lnTo>
                    <a:pt x="927" y="813"/>
                  </a:lnTo>
                  <a:lnTo>
                    <a:pt x="915" y="813"/>
                  </a:lnTo>
                  <a:lnTo>
                    <a:pt x="915" y="813"/>
                  </a:lnTo>
                  <a:lnTo>
                    <a:pt x="914" y="823"/>
                  </a:lnTo>
                  <a:lnTo>
                    <a:pt x="911" y="832"/>
                  </a:lnTo>
                  <a:lnTo>
                    <a:pt x="908" y="841"/>
                  </a:lnTo>
                  <a:lnTo>
                    <a:pt x="903" y="849"/>
                  </a:lnTo>
                  <a:lnTo>
                    <a:pt x="898" y="856"/>
                  </a:lnTo>
                  <a:lnTo>
                    <a:pt x="892" y="862"/>
                  </a:lnTo>
                  <a:lnTo>
                    <a:pt x="885" y="869"/>
                  </a:lnTo>
                  <a:lnTo>
                    <a:pt x="878" y="874"/>
                  </a:lnTo>
                  <a:lnTo>
                    <a:pt x="871" y="879"/>
                  </a:lnTo>
                  <a:lnTo>
                    <a:pt x="862" y="882"/>
                  </a:lnTo>
                  <a:lnTo>
                    <a:pt x="854" y="886"/>
                  </a:lnTo>
                  <a:lnTo>
                    <a:pt x="846" y="888"/>
                  </a:lnTo>
                  <a:lnTo>
                    <a:pt x="836" y="889"/>
                  </a:lnTo>
                  <a:lnTo>
                    <a:pt x="827" y="889"/>
                  </a:lnTo>
                  <a:lnTo>
                    <a:pt x="817" y="888"/>
                  </a:lnTo>
                  <a:lnTo>
                    <a:pt x="808" y="887"/>
                  </a:lnTo>
                  <a:lnTo>
                    <a:pt x="808" y="887"/>
                  </a:lnTo>
                  <a:lnTo>
                    <a:pt x="804" y="898"/>
                  </a:lnTo>
                  <a:lnTo>
                    <a:pt x="799" y="908"/>
                  </a:lnTo>
                  <a:lnTo>
                    <a:pt x="793" y="918"/>
                  </a:lnTo>
                  <a:lnTo>
                    <a:pt x="786" y="926"/>
                  </a:lnTo>
                  <a:lnTo>
                    <a:pt x="778" y="934"/>
                  </a:lnTo>
                  <a:lnTo>
                    <a:pt x="770" y="940"/>
                  </a:lnTo>
                  <a:lnTo>
                    <a:pt x="760" y="945"/>
                  </a:lnTo>
                  <a:lnTo>
                    <a:pt x="750" y="950"/>
                  </a:lnTo>
                  <a:lnTo>
                    <a:pt x="739" y="952"/>
                  </a:lnTo>
                  <a:lnTo>
                    <a:pt x="728" y="955"/>
                  </a:lnTo>
                  <a:lnTo>
                    <a:pt x="716" y="955"/>
                  </a:lnTo>
                  <a:lnTo>
                    <a:pt x="704" y="953"/>
                  </a:lnTo>
                  <a:lnTo>
                    <a:pt x="692" y="952"/>
                  </a:lnTo>
                  <a:lnTo>
                    <a:pt x="681" y="949"/>
                  </a:lnTo>
                  <a:lnTo>
                    <a:pt x="670" y="944"/>
                  </a:lnTo>
                  <a:lnTo>
                    <a:pt x="658" y="938"/>
                  </a:lnTo>
                  <a:lnTo>
                    <a:pt x="650" y="932"/>
                  </a:lnTo>
                  <a:lnTo>
                    <a:pt x="650" y="932"/>
                  </a:lnTo>
                  <a:lnTo>
                    <a:pt x="658" y="920"/>
                  </a:lnTo>
                  <a:lnTo>
                    <a:pt x="664" y="907"/>
                  </a:lnTo>
                  <a:lnTo>
                    <a:pt x="669" y="894"/>
                  </a:lnTo>
                  <a:lnTo>
                    <a:pt x="672" y="880"/>
                  </a:lnTo>
                  <a:lnTo>
                    <a:pt x="672" y="880"/>
                  </a:lnTo>
                  <a:lnTo>
                    <a:pt x="684" y="887"/>
                  </a:lnTo>
                  <a:lnTo>
                    <a:pt x="696" y="893"/>
                  </a:lnTo>
                  <a:lnTo>
                    <a:pt x="702" y="895"/>
                  </a:lnTo>
                  <a:lnTo>
                    <a:pt x="708" y="896"/>
                  </a:lnTo>
                  <a:lnTo>
                    <a:pt x="714" y="898"/>
                  </a:lnTo>
                  <a:lnTo>
                    <a:pt x="721" y="898"/>
                  </a:lnTo>
                  <a:lnTo>
                    <a:pt x="721" y="898"/>
                  </a:lnTo>
                  <a:lnTo>
                    <a:pt x="732" y="895"/>
                  </a:lnTo>
                  <a:lnTo>
                    <a:pt x="740" y="892"/>
                  </a:lnTo>
                  <a:lnTo>
                    <a:pt x="744" y="888"/>
                  </a:lnTo>
                  <a:lnTo>
                    <a:pt x="747" y="885"/>
                  </a:lnTo>
                  <a:lnTo>
                    <a:pt x="750" y="881"/>
                  </a:lnTo>
                  <a:lnTo>
                    <a:pt x="752" y="876"/>
                  </a:lnTo>
                  <a:lnTo>
                    <a:pt x="752" y="876"/>
                  </a:lnTo>
                  <a:lnTo>
                    <a:pt x="753" y="867"/>
                  </a:lnTo>
                  <a:lnTo>
                    <a:pt x="751" y="855"/>
                  </a:lnTo>
                  <a:lnTo>
                    <a:pt x="677" y="795"/>
                  </a:lnTo>
                  <a:lnTo>
                    <a:pt x="677" y="795"/>
                  </a:lnTo>
                  <a:lnTo>
                    <a:pt x="673" y="792"/>
                  </a:lnTo>
                  <a:lnTo>
                    <a:pt x="670" y="787"/>
                  </a:lnTo>
                  <a:lnTo>
                    <a:pt x="667" y="782"/>
                  </a:lnTo>
                  <a:lnTo>
                    <a:pt x="666" y="776"/>
                  </a:lnTo>
                  <a:lnTo>
                    <a:pt x="666" y="772"/>
                  </a:lnTo>
                  <a:lnTo>
                    <a:pt x="667" y="766"/>
                  </a:lnTo>
                  <a:lnTo>
                    <a:pt x="670" y="761"/>
                  </a:lnTo>
                  <a:lnTo>
                    <a:pt x="672" y="756"/>
                  </a:lnTo>
                  <a:lnTo>
                    <a:pt x="672" y="756"/>
                  </a:lnTo>
                  <a:lnTo>
                    <a:pt x="677" y="751"/>
                  </a:lnTo>
                  <a:lnTo>
                    <a:pt x="682" y="749"/>
                  </a:lnTo>
                  <a:lnTo>
                    <a:pt x="686" y="747"/>
                  </a:lnTo>
                  <a:lnTo>
                    <a:pt x="691" y="745"/>
                  </a:lnTo>
                  <a:lnTo>
                    <a:pt x="697" y="745"/>
                  </a:lnTo>
                  <a:lnTo>
                    <a:pt x="702" y="747"/>
                  </a:lnTo>
                  <a:lnTo>
                    <a:pt x="708" y="748"/>
                  </a:lnTo>
                  <a:lnTo>
                    <a:pt x="713" y="751"/>
                  </a:lnTo>
                  <a:lnTo>
                    <a:pt x="793" y="816"/>
                  </a:lnTo>
                  <a:lnTo>
                    <a:pt x="793" y="816"/>
                  </a:lnTo>
                  <a:lnTo>
                    <a:pt x="801" y="821"/>
                  </a:lnTo>
                  <a:lnTo>
                    <a:pt x="808" y="826"/>
                  </a:lnTo>
                  <a:lnTo>
                    <a:pt x="816" y="830"/>
                  </a:lnTo>
                  <a:lnTo>
                    <a:pt x="823" y="831"/>
                  </a:lnTo>
                  <a:lnTo>
                    <a:pt x="829" y="832"/>
                  </a:lnTo>
                  <a:lnTo>
                    <a:pt x="836" y="831"/>
                  </a:lnTo>
                  <a:lnTo>
                    <a:pt x="843" y="829"/>
                  </a:lnTo>
                  <a:lnTo>
                    <a:pt x="849" y="825"/>
                  </a:lnTo>
                  <a:lnTo>
                    <a:pt x="849" y="825"/>
                  </a:lnTo>
                  <a:lnTo>
                    <a:pt x="854" y="819"/>
                  </a:lnTo>
                  <a:lnTo>
                    <a:pt x="858" y="813"/>
                  </a:lnTo>
                  <a:lnTo>
                    <a:pt x="858" y="813"/>
                  </a:lnTo>
                  <a:lnTo>
                    <a:pt x="859" y="806"/>
                  </a:lnTo>
                  <a:lnTo>
                    <a:pt x="860" y="799"/>
                  </a:lnTo>
                  <a:lnTo>
                    <a:pt x="860" y="795"/>
                  </a:lnTo>
                  <a:lnTo>
                    <a:pt x="859" y="792"/>
                  </a:lnTo>
                  <a:lnTo>
                    <a:pt x="857" y="789"/>
                  </a:lnTo>
                  <a:lnTo>
                    <a:pt x="854" y="786"/>
                  </a:lnTo>
                  <a:lnTo>
                    <a:pt x="758" y="711"/>
                  </a:lnTo>
                  <a:lnTo>
                    <a:pt x="758" y="711"/>
                  </a:lnTo>
                  <a:lnTo>
                    <a:pt x="754" y="707"/>
                  </a:lnTo>
                  <a:lnTo>
                    <a:pt x="751" y="703"/>
                  </a:lnTo>
                  <a:lnTo>
                    <a:pt x="748" y="698"/>
                  </a:lnTo>
                  <a:lnTo>
                    <a:pt x="747" y="692"/>
                  </a:lnTo>
                  <a:lnTo>
                    <a:pt x="747" y="687"/>
                  </a:lnTo>
                  <a:lnTo>
                    <a:pt x="748" y="681"/>
                  </a:lnTo>
                  <a:lnTo>
                    <a:pt x="751" y="676"/>
                  </a:lnTo>
                  <a:lnTo>
                    <a:pt x="753" y="672"/>
                  </a:lnTo>
                  <a:lnTo>
                    <a:pt x="753" y="672"/>
                  </a:lnTo>
                  <a:lnTo>
                    <a:pt x="758" y="667"/>
                  </a:lnTo>
                  <a:lnTo>
                    <a:pt x="763" y="665"/>
                  </a:lnTo>
                  <a:lnTo>
                    <a:pt x="767" y="662"/>
                  </a:lnTo>
                  <a:lnTo>
                    <a:pt x="772" y="661"/>
                  </a:lnTo>
                  <a:lnTo>
                    <a:pt x="778" y="661"/>
                  </a:lnTo>
                  <a:lnTo>
                    <a:pt x="783" y="661"/>
                  </a:lnTo>
                  <a:lnTo>
                    <a:pt x="789" y="663"/>
                  </a:lnTo>
                  <a:lnTo>
                    <a:pt x="793" y="667"/>
                  </a:lnTo>
                  <a:lnTo>
                    <a:pt x="893" y="745"/>
                  </a:lnTo>
                  <a:lnTo>
                    <a:pt x="893" y="745"/>
                  </a:lnTo>
                  <a:lnTo>
                    <a:pt x="896" y="747"/>
                  </a:lnTo>
                  <a:lnTo>
                    <a:pt x="896" y="747"/>
                  </a:lnTo>
                  <a:lnTo>
                    <a:pt x="902" y="751"/>
                  </a:lnTo>
                  <a:lnTo>
                    <a:pt x="909" y="755"/>
                  </a:lnTo>
                  <a:lnTo>
                    <a:pt x="916" y="756"/>
                  </a:lnTo>
                  <a:lnTo>
                    <a:pt x="922" y="757"/>
                  </a:lnTo>
                  <a:lnTo>
                    <a:pt x="929" y="756"/>
                  </a:lnTo>
                  <a:lnTo>
                    <a:pt x="935" y="754"/>
                  </a:lnTo>
                  <a:lnTo>
                    <a:pt x="940" y="750"/>
                  </a:lnTo>
                  <a:lnTo>
                    <a:pt x="944" y="747"/>
                  </a:lnTo>
                  <a:lnTo>
                    <a:pt x="948" y="741"/>
                  </a:lnTo>
                  <a:lnTo>
                    <a:pt x="950" y="735"/>
                  </a:lnTo>
                  <a:lnTo>
                    <a:pt x="952" y="729"/>
                  </a:lnTo>
                  <a:lnTo>
                    <a:pt x="950" y="722"/>
                  </a:lnTo>
                  <a:lnTo>
                    <a:pt x="948" y="714"/>
                  </a:lnTo>
                  <a:lnTo>
                    <a:pt x="944" y="706"/>
                  </a:lnTo>
                  <a:lnTo>
                    <a:pt x="937" y="699"/>
                  </a:lnTo>
                  <a:lnTo>
                    <a:pt x="929" y="691"/>
                  </a:lnTo>
                  <a:lnTo>
                    <a:pt x="823" y="611"/>
                  </a:lnTo>
                  <a:lnTo>
                    <a:pt x="823" y="611"/>
                  </a:lnTo>
                  <a:lnTo>
                    <a:pt x="818" y="607"/>
                  </a:lnTo>
                  <a:lnTo>
                    <a:pt x="816" y="603"/>
                  </a:lnTo>
                  <a:lnTo>
                    <a:pt x="814" y="598"/>
                  </a:lnTo>
                  <a:lnTo>
                    <a:pt x="813" y="592"/>
                  </a:lnTo>
                  <a:lnTo>
                    <a:pt x="813" y="587"/>
                  </a:lnTo>
                  <a:lnTo>
                    <a:pt x="813" y="581"/>
                  </a:lnTo>
                  <a:lnTo>
                    <a:pt x="815" y="577"/>
                  </a:lnTo>
                  <a:lnTo>
                    <a:pt x="817" y="572"/>
                  </a:lnTo>
                  <a:lnTo>
                    <a:pt x="817" y="572"/>
                  </a:lnTo>
                  <a:lnTo>
                    <a:pt x="822" y="567"/>
                  </a:lnTo>
                  <a:lnTo>
                    <a:pt x="826" y="564"/>
                  </a:lnTo>
                  <a:lnTo>
                    <a:pt x="832" y="561"/>
                  </a:lnTo>
                  <a:lnTo>
                    <a:pt x="836" y="560"/>
                  </a:lnTo>
                  <a:lnTo>
                    <a:pt x="842" y="560"/>
                  </a:lnTo>
                  <a:lnTo>
                    <a:pt x="847" y="561"/>
                  </a:lnTo>
                  <a:lnTo>
                    <a:pt x="853" y="562"/>
                  </a:lnTo>
                  <a:lnTo>
                    <a:pt x="858" y="566"/>
                  </a:lnTo>
                  <a:lnTo>
                    <a:pt x="962" y="644"/>
                  </a:lnTo>
                  <a:lnTo>
                    <a:pt x="962" y="644"/>
                  </a:lnTo>
                  <a:lnTo>
                    <a:pt x="967" y="647"/>
                  </a:lnTo>
                  <a:lnTo>
                    <a:pt x="971" y="647"/>
                  </a:lnTo>
                  <a:lnTo>
                    <a:pt x="975" y="647"/>
                  </a:lnTo>
                  <a:lnTo>
                    <a:pt x="979" y="646"/>
                  </a:lnTo>
                  <a:lnTo>
                    <a:pt x="984" y="643"/>
                  </a:lnTo>
                  <a:lnTo>
                    <a:pt x="987" y="641"/>
                  </a:lnTo>
                  <a:lnTo>
                    <a:pt x="994" y="634"/>
                  </a:lnTo>
                  <a:lnTo>
                    <a:pt x="994" y="634"/>
                  </a:lnTo>
                  <a:lnTo>
                    <a:pt x="998" y="628"/>
                  </a:lnTo>
                  <a:lnTo>
                    <a:pt x="1000" y="621"/>
                  </a:lnTo>
                  <a:lnTo>
                    <a:pt x="1002" y="615"/>
                  </a:lnTo>
                  <a:lnTo>
                    <a:pt x="1002" y="607"/>
                  </a:lnTo>
                  <a:lnTo>
                    <a:pt x="999" y="600"/>
                  </a:lnTo>
                  <a:lnTo>
                    <a:pt x="997" y="593"/>
                  </a:lnTo>
                  <a:lnTo>
                    <a:pt x="993" y="587"/>
                  </a:lnTo>
                  <a:lnTo>
                    <a:pt x="987" y="581"/>
                  </a:lnTo>
                  <a:lnTo>
                    <a:pt x="966" y="559"/>
                  </a:lnTo>
                  <a:lnTo>
                    <a:pt x="685" y="303"/>
                  </a:lnTo>
                  <a:lnTo>
                    <a:pt x="685" y="303"/>
                  </a:lnTo>
                  <a:lnTo>
                    <a:pt x="683" y="301"/>
                  </a:lnTo>
                  <a:lnTo>
                    <a:pt x="683" y="298"/>
                  </a:lnTo>
                  <a:lnTo>
                    <a:pt x="682" y="296"/>
                  </a:lnTo>
                  <a:lnTo>
                    <a:pt x="683" y="292"/>
                  </a:lnTo>
                  <a:lnTo>
                    <a:pt x="684" y="290"/>
                  </a:lnTo>
                  <a:lnTo>
                    <a:pt x="686" y="289"/>
                  </a:lnTo>
                  <a:lnTo>
                    <a:pt x="689" y="288"/>
                  </a:lnTo>
                  <a:lnTo>
                    <a:pt x="692" y="288"/>
                  </a:lnTo>
                  <a:lnTo>
                    <a:pt x="692" y="288"/>
                  </a:lnTo>
                  <a:lnTo>
                    <a:pt x="706" y="288"/>
                  </a:lnTo>
                  <a:lnTo>
                    <a:pt x="719" y="286"/>
                  </a:lnTo>
                  <a:lnTo>
                    <a:pt x="730" y="285"/>
                  </a:lnTo>
                  <a:lnTo>
                    <a:pt x="744" y="284"/>
                  </a:lnTo>
                  <a:lnTo>
                    <a:pt x="744" y="284"/>
                  </a:lnTo>
                  <a:lnTo>
                    <a:pt x="748" y="284"/>
                  </a:lnTo>
                  <a:lnTo>
                    <a:pt x="748" y="284"/>
                  </a:lnTo>
                  <a:close/>
                  <a:moveTo>
                    <a:pt x="129" y="522"/>
                  </a:moveTo>
                  <a:lnTo>
                    <a:pt x="129" y="522"/>
                  </a:lnTo>
                  <a:lnTo>
                    <a:pt x="119" y="506"/>
                  </a:lnTo>
                  <a:lnTo>
                    <a:pt x="112" y="491"/>
                  </a:lnTo>
                  <a:lnTo>
                    <a:pt x="106" y="474"/>
                  </a:lnTo>
                  <a:lnTo>
                    <a:pt x="102" y="457"/>
                  </a:lnTo>
                  <a:lnTo>
                    <a:pt x="97" y="439"/>
                  </a:lnTo>
                  <a:lnTo>
                    <a:pt x="94" y="421"/>
                  </a:lnTo>
                  <a:lnTo>
                    <a:pt x="90" y="383"/>
                  </a:lnTo>
                  <a:lnTo>
                    <a:pt x="54" y="350"/>
                  </a:lnTo>
                  <a:lnTo>
                    <a:pt x="54" y="350"/>
                  </a:lnTo>
                  <a:lnTo>
                    <a:pt x="34" y="328"/>
                  </a:lnTo>
                  <a:lnTo>
                    <a:pt x="24" y="317"/>
                  </a:lnTo>
                  <a:lnTo>
                    <a:pt x="17" y="307"/>
                  </a:lnTo>
                  <a:lnTo>
                    <a:pt x="10" y="296"/>
                  </a:lnTo>
                  <a:lnTo>
                    <a:pt x="5" y="283"/>
                  </a:lnTo>
                  <a:lnTo>
                    <a:pt x="2" y="270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2" y="246"/>
                  </a:lnTo>
                  <a:lnTo>
                    <a:pt x="3" y="238"/>
                  </a:lnTo>
                  <a:lnTo>
                    <a:pt x="4" y="229"/>
                  </a:lnTo>
                  <a:lnTo>
                    <a:pt x="8" y="222"/>
                  </a:lnTo>
                  <a:lnTo>
                    <a:pt x="11" y="214"/>
                  </a:lnTo>
                  <a:lnTo>
                    <a:pt x="15" y="207"/>
                  </a:lnTo>
                  <a:lnTo>
                    <a:pt x="19" y="200"/>
                  </a:lnTo>
                  <a:lnTo>
                    <a:pt x="25" y="193"/>
                  </a:lnTo>
                  <a:lnTo>
                    <a:pt x="174" y="32"/>
                  </a:lnTo>
                  <a:lnTo>
                    <a:pt x="174" y="32"/>
                  </a:lnTo>
                  <a:lnTo>
                    <a:pt x="180" y="25"/>
                  </a:lnTo>
                  <a:lnTo>
                    <a:pt x="187" y="20"/>
                  </a:lnTo>
                  <a:lnTo>
                    <a:pt x="194" y="15"/>
                  </a:lnTo>
                  <a:lnTo>
                    <a:pt x="203" y="11"/>
                  </a:lnTo>
                  <a:lnTo>
                    <a:pt x="210" y="7"/>
                  </a:lnTo>
                  <a:lnTo>
                    <a:pt x="218" y="5"/>
                  </a:lnTo>
                  <a:lnTo>
                    <a:pt x="226" y="2"/>
                  </a:lnTo>
                  <a:lnTo>
                    <a:pt x="235" y="1"/>
                  </a:lnTo>
                  <a:lnTo>
                    <a:pt x="243" y="1"/>
                  </a:lnTo>
                  <a:lnTo>
                    <a:pt x="251" y="1"/>
                  </a:lnTo>
                  <a:lnTo>
                    <a:pt x="260" y="2"/>
                  </a:lnTo>
                  <a:lnTo>
                    <a:pt x="268" y="5"/>
                  </a:lnTo>
                  <a:lnTo>
                    <a:pt x="276" y="7"/>
                  </a:lnTo>
                  <a:lnTo>
                    <a:pt x="285" y="11"/>
                  </a:lnTo>
                  <a:lnTo>
                    <a:pt x="292" y="15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314" y="32"/>
                  </a:lnTo>
                  <a:lnTo>
                    <a:pt x="329" y="42"/>
                  </a:lnTo>
                  <a:lnTo>
                    <a:pt x="343" y="51"/>
                  </a:lnTo>
                  <a:lnTo>
                    <a:pt x="362" y="59"/>
                  </a:lnTo>
                  <a:lnTo>
                    <a:pt x="362" y="59"/>
                  </a:lnTo>
                  <a:lnTo>
                    <a:pt x="375" y="64"/>
                  </a:lnTo>
                  <a:lnTo>
                    <a:pt x="382" y="65"/>
                  </a:lnTo>
                  <a:lnTo>
                    <a:pt x="382" y="65"/>
                  </a:lnTo>
                  <a:lnTo>
                    <a:pt x="399" y="62"/>
                  </a:lnTo>
                  <a:lnTo>
                    <a:pt x="415" y="58"/>
                  </a:lnTo>
                  <a:lnTo>
                    <a:pt x="451" y="50"/>
                  </a:lnTo>
                  <a:lnTo>
                    <a:pt x="469" y="46"/>
                  </a:lnTo>
                  <a:lnTo>
                    <a:pt x="488" y="43"/>
                  </a:lnTo>
                  <a:lnTo>
                    <a:pt x="506" y="40"/>
                  </a:lnTo>
                  <a:lnTo>
                    <a:pt x="525" y="40"/>
                  </a:lnTo>
                  <a:lnTo>
                    <a:pt x="525" y="40"/>
                  </a:lnTo>
                  <a:lnTo>
                    <a:pt x="501" y="57"/>
                  </a:lnTo>
                  <a:lnTo>
                    <a:pt x="469" y="82"/>
                  </a:lnTo>
                  <a:lnTo>
                    <a:pt x="426" y="114"/>
                  </a:lnTo>
                  <a:lnTo>
                    <a:pt x="426" y="114"/>
                  </a:lnTo>
                  <a:lnTo>
                    <a:pt x="407" y="119"/>
                  </a:lnTo>
                  <a:lnTo>
                    <a:pt x="389" y="121"/>
                  </a:lnTo>
                  <a:lnTo>
                    <a:pt x="389" y="121"/>
                  </a:lnTo>
                  <a:lnTo>
                    <a:pt x="379" y="121"/>
                  </a:lnTo>
                  <a:lnTo>
                    <a:pt x="365" y="120"/>
                  </a:lnTo>
                  <a:lnTo>
                    <a:pt x="352" y="116"/>
                  </a:lnTo>
                  <a:lnTo>
                    <a:pt x="338" y="112"/>
                  </a:lnTo>
                  <a:lnTo>
                    <a:pt x="325" y="106"/>
                  </a:lnTo>
                  <a:lnTo>
                    <a:pt x="313" y="100"/>
                  </a:lnTo>
                  <a:lnTo>
                    <a:pt x="302" y="93"/>
                  </a:lnTo>
                  <a:lnTo>
                    <a:pt x="293" y="88"/>
                  </a:lnTo>
                  <a:lnTo>
                    <a:pt x="264" y="65"/>
                  </a:lnTo>
                  <a:lnTo>
                    <a:pt x="264" y="65"/>
                  </a:lnTo>
                  <a:lnTo>
                    <a:pt x="258" y="62"/>
                  </a:lnTo>
                  <a:lnTo>
                    <a:pt x="253" y="59"/>
                  </a:lnTo>
                  <a:lnTo>
                    <a:pt x="247" y="58"/>
                  </a:lnTo>
                  <a:lnTo>
                    <a:pt x="239" y="58"/>
                  </a:lnTo>
                  <a:lnTo>
                    <a:pt x="233" y="59"/>
                  </a:lnTo>
                  <a:lnTo>
                    <a:pt x="228" y="62"/>
                  </a:lnTo>
                  <a:lnTo>
                    <a:pt x="222" y="65"/>
                  </a:lnTo>
                  <a:lnTo>
                    <a:pt x="216" y="70"/>
                  </a:lnTo>
                  <a:lnTo>
                    <a:pt x="67" y="231"/>
                  </a:lnTo>
                  <a:lnTo>
                    <a:pt x="67" y="231"/>
                  </a:lnTo>
                  <a:lnTo>
                    <a:pt x="63" y="237"/>
                  </a:lnTo>
                  <a:lnTo>
                    <a:pt x="60" y="243"/>
                  </a:lnTo>
                  <a:lnTo>
                    <a:pt x="59" y="248"/>
                  </a:lnTo>
                  <a:lnTo>
                    <a:pt x="58" y="256"/>
                  </a:lnTo>
                  <a:lnTo>
                    <a:pt x="59" y="262"/>
                  </a:lnTo>
                  <a:lnTo>
                    <a:pt x="60" y="267"/>
                  </a:lnTo>
                  <a:lnTo>
                    <a:pt x="63" y="273"/>
                  </a:lnTo>
                  <a:lnTo>
                    <a:pt x="67" y="279"/>
                  </a:lnTo>
                  <a:lnTo>
                    <a:pt x="67" y="279"/>
                  </a:lnTo>
                  <a:lnTo>
                    <a:pt x="85" y="300"/>
                  </a:lnTo>
                  <a:lnTo>
                    <a:pt x="105" y="320"/>
                  </a:lnTo>
                  <a:lnTo>
                    <a:pt x="105" y="320"/>
                  </a:lnTo>
                  <a:lnTo>
                    <a:pt x="117" y="332"/>
                  </a:lnTo>
                  <a:lnTo>
                    <a:pt x="130" y="346"/>
                  </a:lnTo>
                  <a:lnTo>
                    <a:pt x="136" y="353"/>
                  </a:lnTo>
                  <a:lnTo>
                    <a:pt x="140" y="360"/>
                  </a:lnTo>
                  <a:lnTo>
                    <a:pt x="143" y="367"/>
                  </a:lnTo>
                  <a:lnTo>
                    <a:pt x="146" y="374"/>
                  </a:lnTo>
                  <a:lnTo>
                    <a:pt x="146" y="374"/>
                  </a:lnTo>
                  <a:lnTo>
                    <a:pt x="149" y="403"/>
                  </a:lnTo>
                  <a:lnTo>
                    <a:pt x="154" y="433"/>
                  </a:lnTo>
                  <a:lnTo>
                    <a:pt x="157" y="448"/>
                  </a:lnTo>
                  <a:lnTo>
                    <a:pt x="161" y="461"/>
                  </a:lnTo>
                  <a:lnTo>
                    <a:pt x="167" y="474"/>
                  </a:lnTo>
                  <a:lnTo>
                    <a:pt x="173" y="485"/>
                  </a:lnTo>
                  <a:lnTo>
                    <a:pt x="173" y="485"/>
                  </a:lnTo>
                  <a:lnTo>
                    <a:pt x="160" y="492"/>
                  </a:lnTo>
                  <a:lnTo>
                    <a:pt x="149" y="500"/>
                  </a:lnTo>
                  <a:lnTo>
                    <a:pt x="140" y="510"/>
                  </a:lnTo>
                  <a:lnTo>
                    <a:pt x="129" y="522"/>
                  </a:lnTo>
                  <a:lnTo>
                    <a:pt x="129" y="522"/>
                  </a:lnTo>
                  <a:close/>
                  <a:moveTo>
                    <a:pt x="602" y="804"/>
                  </a:moveTo>
                  <a:lnTo>
                    <a:pt x="602" y="804"/>
                  </a:lnTo>
                  <a:lnTo>
                    <a:pt x="593" y="797"/>
                  </a:lnTo>
                  <a:lnTo>
                    <a:pt x="582" y="792"/>
                  </a:lnTo>
                  <a:lnTo>
                    <a:pt x="571" y="788"/>
                  </a:lnTo>
                  <a:lnTo>
                    <a:pt x="560" y="786"/>
                  </a:lnTo>
                  <a:lnTo>
                    <a:pt x="549" y="786"/>
                  </a:lnTo>
                  <a:lnTo>
                    <a:pt x="538" y="788"/>
                  </a:lnTo>
                  <a:lnTo>
                    <a:pt x="527" y="791"/>
                  </a:lnTo>
                  <a:lnTo>
                    <a:pt x="518" y="797"/>
                  </a:lnTo>
                  <a:lnTo>
                    <a:pt x="518" y="797"/>
                  </a:lnTo>
                  <a:lnTo>
                    <a:pt x="514" y="797"/>
                  </a:lnTo>
                  <a:lnTo>
                    <a:pt x="512" y="795"/>
                  </a:lnTo>
                  <a:lnTo>
                    <a:pt x="512" y="795"/>
                  </a:lnTo>
                  <a:lnTo>
                    <a:pt x="511" y="794"/>
                  </a:lnTo>
                  <a:lnTo>
                    <a:pt x="511" y="791"/>
                  </a:lnTo>
                  <a:lnTo>
                    <a:pt x="511" y="791"/>
                  </a:lnTo>
                  <a:lnTo>
                    <a:pt x="512" y="782"/>
                  </a:lnTo>
                  <a:lnTo>
                    <a:pt x="512" y="773"/>
                  </a:lnTo>
                  <a:lnTo>
                    <a:pt x="509" y="763"/>
                  </a:lnTo>
                  <a:lnTo>
                    <a:pt x="507" y="754"/>
                  </a:lnTo>
                  <a:lnTo>
                    <a:pt x="503" y="745"/>
                  </a:lnTo>
                  <a:lnTo>
                    <a:pt x="499" y="737"/>
                  </a:lnTo>
                  <a:lnTo>
                    <a:pt x="493" y="729"/>
                  </a:lnTo>
                  <a:lnTo>
                    <a:pt x="487" y="723"/>
                  </a:lnTo>
                  <a:lnTo>
                    <a:pt x="487" y="723"/>
                  </a:lnTo>
                  <a:lnTo>
                    <a:pt x="487" y="723"/>
                  </a:lnTo>
                  <a:lnTo>
                    <a:pt x="477" y="716"/>
                  </a:lnTo>
                  <a:lnTo>
                    <a:pt x="467" y="710"/>
                  </a:lnTo>
                  <a:lnTo>
                    <a:pt x="456" y="707"/>
                  </a:lnTo>
                  <a:lnTo>
                    <a:pt x="444" y="705"/>
                  </a:lnTo>
                  <a:lnTo>
                    <a:pt x="433" y="705"/>
                  </a:lnTo>
                  <a:lnTo>
                    <a:pt x="423" y="706"/>
                  </a:lnTo>
                  <a:lnTo>
                    <a:pt x="412" y="710"/>
                  </a:lnTo>
                  <a:lnTo>
                    <a:pt x="401" y="716"/>
                  </a:lnTo>
                  <a:lnTo>
                    <a:pt x="401" y="716"/>
                  </a:lnTo>
                  <a:lnTo>
                    <a:pt x="399" y="716"/>
                  </a:lnTo>
                  <a:lnTo>
                    <a:pt x="396" y="714"/>
                  </a:lnTo>
                  <a:lnTo>
                    <a:pt x="396" y="714"/>
                  </a:lnTo>
                  <a:lnTo>
                    <a:pt x="394" y="713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5" y="700"/>
                  </a:lnTo>
                  <a:lnTo>
                    <a:pt x="395" y="692"/>
                  </a:lnTo>
                  <a:lnTo>
                    <a:pt x="394" y="682"/>
                  </a:lnTo>
                  <a:lnTo>
                    <a:pt x="392" y="673"/>
                  </a:lnTo>
                  <a:lnTo>
                    <a:pt x="388" y="665"/>
                  </a:lnTo>
                  <a:lnTo>
                    <a:pt x="383" y="656"/>
                  </a:lnTo>
                  <a:lnTo>
                    <a:pt x="377" y="648"/>
                  </a:lnTo>
                  <a:lnTo>
                    <a:pt x="370" y="642"/>
                  </a:lnTo>
                  <a:lnTo>
                    <a:pt x="370" y="642"/>
                  </a:lnTo>
                  <a:lnTo>
                    <a:pt x="370" y="642"/>
                  </a:lnTo>
                  <a:lnTo>
                    <a:pt x="363" y="636"/>
                  </a:lnTo>
                  <a:lnTo>
                    <a:pt x="355" y="631"/>
                  </a:lnTo>
                  <a:lnTo>
                    <a:pt x="345" y="628"/>
                  </a:lnTo>
                  <a:lnTo>
                    <a:pt x="337" y="625"/>
                  </a:lnTo>
                  <a:lnTo>
                    <a:pt x="327" y="624"/>
                  </a:lnTo>
                  <a:lnTo>
                    <a:pt x="318" y="624"/>
                  </a:lnTo>
                  <a:lnTo>
                    <a:pt x="308" y="625"/>
                  </a:lnTo>
                  <a:lnTo>
                    <a:pt x="300" y="628"/>
                  </a:lnTo>
                  <a:lnTo>
                    <a:pt x="300" y="628"/>
                  </a:lnTo>
                  <a:lnTo>
                    <a:pt x="298" y="628"/>
                  </a:lnTo>
                  <a:lnTo>
                    <a:pt x="295" y="627"/>
                  </a:lnTo>
                  <a:lnTo>
                    <a:pt x="295" y="627"/>
                  </a:lnTo>
                  <a:lnTo>
                    <a:pt x="294" y="624"/>
                  </a:lnTo>
                  <a:lnTo>
                    <a:pt x="294" y="622"/>
                  </a:lnTo>
                  <a:lnTo>
                    <a:pt x="294" y="622"/>
                  </a:lnTo>
                  <a:lnTo>
                    <a:pt x="298" y="610"/>
                  </a:lnTo>
                  <a:lnTo>
                    <a:pt x="300" y="599"/>
                  </a:lnTo>
                  <a:lnTo>
                    <a:pt x="300" y="587"/>
                  </a:lnTo>
                  <a:lnTo>
                    <a:pt x="299" y="577"/>
                  </a:lnTo>
                  <a:lnTo>
                    <a:pt x="295" y="566"/>
                  </a:lnTo>
                  <a:lnTo>
                    <a:pt x="291" y="555"/>
                  </a:lnTo>
                  <a:lnTo>
                    <a:pt x="283" y="546"/>
                  </a:lnTo>
                  <a:lnTo>
                    <a:pt x="275" y="537"/>
                  </a:lnTo>
                  <a:lnTo>
                    <a:pt x="275" y="537"/>
                  </a:lnTo>
                  <a:lnTo>
                    <a:pt x="275" y="537"/>
                  </a:lnTo>
                  <a:lnTo>
                    <a:pt x="269" y="533"/>
                  </a:lnTo>
                  <a:lnTo>
                    <a:pt x="263" y="529"/>
                  </a:lnTo>
                  <a:lnTo>
                    <a:pt x="256" y="525"/>
                  </a:lnTo>
                  <a:lnTo>
                    <a:pt x="250" y="523"/>
                  </a:lnTo>
                  <a:lnTo>
                    <a:pt x="236" y="520"/>
                  </a:lnTo>
                  <a:lnTo>
                    <a:pt x="222" y="520"/>
                  </a:lnTo>
                  <a:lnTo>
                    <a:pt x="209" y="522"/>
                  </a:lnTo>
                  <a:lnTo>
                    <a:pt x="195" y="527"/>
                  </a:lnTo>
                  <a:lnTo>
                    <a:pt x="190" y="530"/>
                  </a:lnTo>
                  <a:lnTo>
                    <a:pt x="184" y="535"/>
                  </a:lnTo>
                  <a:lnTo>
                    <a:pt x="178" y="540"/>
                  </a:lnTo>
                  <a:lnTo>
                    <a:pt x="173" y="544"/>
                  </a:lnTo>
                  <a:lnTo>
                    <a:pt x="151" y="568"/>
                  </a:lnTo>
                  <a:lnTo>
                    <a:pt x="151" y="568"/>
                  </a:lnTo>
                  <a:lnTo>
                    <a:pt x="147" y="574"/>
                  </a:lnTo>
                  <a:lnTo>
                    <a:pt x="143" y="581"/>
                  </a:lnTo>
                  <a:lnTo>
                    <a:pt x="140" y="587"/>
                  </a:lnTo>
                  <a:lnTo>
                    <a:pt x="137" y="594"/>
                  </a:lnTo>
                  <a:lnTo>
                    <a:pt x="135" y="607"/>
                  </a:lnTo>
                  <a:lnTo>
                    <a:pt x="134" y="622"/>
                  </a:lnTo>
                  <a:lnTo>
                    <a:pt x="136" y="635"/>
                  </a:lnTo>
                  <a:lnTo>
                    <a:pt x="142" y="648"/>
                  </a:lnTo>
                  <a:lnTo>
                    <a:pt x="146" y="655"/>
                  </a:lnTo>
                  <a:lnTo>
                    <a:pt x="149" y="661"/>
                  </a:lnTo>
                  <a:lnTo>
                    <a:pt x="154" y="666"/>
                  </a:lnTo>
                  <a:lnTo>
                    <a:pt x="159" y="672"/>
                  </a:lnTo>
                  <a:lnTo>
                    <a:pt x="159" y="672"/>
                  </a:lnTo>
                  <a:lnTo>
                    <a:pt x="159" y="672"/>
                  </a:lnTo>
                  <a:lnTo>
                    <a:pt x="166" y="676"/>
                  </a:lnTo>
                  <a:lnTo>
                    <a:pt x="174" y="681"/>
                  </a:lnTo>
                  <a:lnTo>
                    <a:pt x="182" y="685"/>
                  </a:lnTo>
                  <a:lnTo>
                    <a:pt x="191" y="687"/>
                  </a:lnTo>
                  <a:lnTo>
                    <a:pt x="199" y="688"/>
                  </a:lnTo>
                  <a:lnTo>
                    <a:pt x="207" y="688"/>
                  </a:lnTo>
                  <a:lnTo>
                    <a:pt x="216" y="688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8" y="687"/>
                  </a:lnTo>
                  <a:lnTo>
                    <a:pt x="230" y="688"/>
                  </a:lnTo>
                  <a:lnTo>
                    <a:pt x="230" y="688"/>
                  </a:lnTo>
                  <a:lnTo>
                    <a:pt x="230" y="692"/>
                  </a:lnTo>
                  <a:lnTo>
                    <a:pt x="229" y="694"/>
                  </a:lnTo>
                  <a:lnTo>
                    <a:pt x="229" y="694"/>
                  </a:lnTo>
                  <a:lnTo>
                    <a:pt x="222" y="706"/>
                  </a:lnTo>
                  <a:lnTo>
                    <a:pt x="217" y="719"/>
                  </a:lnTo>
                  <a:lnTo>
                    <a:pt x="214" y="732"/>
                  </a:lnTo>
                  <a:lnTo>
                    <a:pt x="214" y="745"/>
                  </a:lnTo>
                  <a:lnTo>
                    <a:pt x="217" y="758"/>
                  </a:lnTo>
                  <a:lnTo>
                    <a:pt x="222" y="772"/>
                  </a:lnTo>
                  <a:lnTo>
                    <a:pt x="229" y="783"/>
                  </a:lnTo>
                  <a:lnTo>
                    <a:pt x="239" y="794"/>
                  </a:lnTo>
                  <a:lnTo>
                    <a:pt x="239" y="794"/>
                  </a:lnTo>
                  <a:lnTo>
                    <a:pt x="239" y="794"/>
                  </a:lnTo>
                  <a:lnTo>
                    <a:pt x="250" y="801"/>
                  </a:lnTo>
                  <a:lnTo>
                    <a:pt x="263" y="807"/>
                  </a:lnTo>
                  <a:lnTo>
                    <a:pt x="276" y="811"/>
                  </a:lnTo>
                  <a:lnTo>
                    <a:pt x="289" y="811"/>
                  </a:lnTo>
                  <a:lnTo>
                    <a:pt x="302" y="810"/>
                  </a:lnTo>
                  <a:lnTo>
                    <a:pt x="316" y="805"/>
                  </a:lnTo>
                  <a:lnTo>
                    <a:pt x="327" y="799"/>
                  </a:lnTo>
                  <a:lnTo>
                    <a:pt x="338" y="791"/>
                  </a:lnTo>
                  <a:lnTo>
                    <a:pt x="338" y="791"/>
                  </a:lnTo>
                  <a:lnTo>
                    <a:pt x="341" y="789"/>
                  </a:lnTo>
                  <a:lnTo>
                    <a:pt x="343" y="789"/>
                  </a:lnTo>
                  <a:lnTo>
                    <a:pt x="343" y="789"/>
                  </a:lnTo>
                  <a:lnTo>
                    <a:pt x="345" y="792"/>
                  </a:lnTo>
                  <a:lnTo>
                    <a:pt x="345" y="794"/>
                  </a:lnTo>
                  <a:lnTo>
                    <a:pt x="345" y="794"/>
                  </a:lnTo>
                  <a:lnTo>
                    <a:pt x="345" y="802"/>
                  </a:lnTo>
                  <a:lnTo>
                    <a:pt x="346" y="811"/>
                  </a:lnTo>
                  <a:lnTo>
                    <a:pt x="348" y="820"/>
                  </a:lnTo>
                  <a:lnTo>
                    <a:pt x="350" y="827"/>
                  </a:lnTo>
                  <a:lnTo>
                    <a:pt x="354" y="836"/>
                  </a:lnTo>
                  <a:lnTo>
                    <a:pt x="358" y="843"/>
                  </a:lnTo>
                  <a:lnTo>
                    <a:pt x="364" y="850"/>
                  </a:lnTo>
                  <a:lnTo>
                    <a:pt x="370" y="857"/>
                  </a:lnTo>
                  <a:lnTo>
                    <a:pt x="370" y="857"/>
                  </a:lnTo>
                  <a:lnTo>
                    <a:pt x="370" y="857"/>
                  </a:lnTo>
                  <a:lnTo>
                    <a:pt x="382" y="864"/>
                  </a:lnTo>
                  <a:lnTo>
                    <a:pt x="394" y="870"/>
                  </a:lnTo>
                  <a:lnTo>
                    <a:pt x="407" y="874"/>
                  </a:lnTo>
                  <a:lnTo>
                    <a:pt x="420" y="874"/>
                  </a:lnTo>
                  <a:lnTo>
                    <a:pt x="433" y="873"/>
                  </a:lnTo>
                  <a:lnTo>
                    <a:pt x="446" y="868"/>
                  </a:lnTo>
                  <a:lnTo>
                    <a:pt x="458" y="862"/>
                  </a:lnTo>
                  <a:lnTo>
                    <a:pt x="469" y="854"/>
                  </a:lnTo>
                  <a:lnTo>
                    <a:pt x="469" y="854"/>
                  </a:lnTo>
                  <a:lnTo>
                    <a:pt x="471" y="852"/>
                  </a:lnTo>
                  <a:lnTo>
                    <a:pt x="474" y="852"/>
                  </a:lnTo>
                  <a:lnTo>
                    <a:pt x="474" y="852"/>
                  </a:lnTo>
                  <a:lnTo>
                    <a:pt x="476" y="855"/>
                  </a:lnTo>
                  <a:lnTo>
                    <a:pt x="477" y="857"/>
                  </a:lnTo>
                  <a:lnTo>
                    <a:pt x="477" y="857"/>
                  </a:lnTo>
                  <a:lnTo>
                    <a:pt x="476" y="865"/>
                  </a:lnTo>
                  <a:lnTo>
                    <a:pt x="477" y="874"/>
                  </a:lnTo>
                  <a:lnTo>
                    <a:pt x="478" y="883"/>
                  </a:lnTo>
                  <a:lnTo>
                    <a:pt x="482" y="890"/>
                  </a:lnTo>
                  <a:lnTo>
                    <a:pt x="486" y="899"/>
                  </a:lnTo>
                  <a:lnTo>
                    <a:pt x="489" y="906"/>
                  </a:lnTo>
                  <a:lnTo>
                    <a:pt x="495" y="913"/>
                  </a:lnTo>
                  <a:lnTo>
                    <a:pt x="502" y="920"/>
                  </a:lnTo>
                  <a:lnTo>
                    <a:pt x="502" y="920"/>
                  </a:lnTo>
                  <a:lnTo>
                    <a:pt x="507" y="924"/>
                  </a:lnTo>
                  <a:lnTo>
                    <a:pt x="514" y="928"/>
                  </a:lnTo>
                  <a:lnTo>
                    <a:pt x="520" y="931"/>
                  </a:lnTo>
                  <a:lnTo>
                    <a:pt x="527" y="933"/>
                  </a:lnTo>
                  <a:lnTo>
                    <a:pt x="540" y="937"/>
                  </a:lnTo>
                  <a:lnTo>
                    <a:pt x="555" y="937"/>
                  </a:lnTo>
                  <a:lnTo>
                    <a:pt x="569" y="934"/>
                  </a:lnTo>
                  <a:lnTo>
                    <a:pt x="582" y="930"/>
                  </a:lnTo>
                  <a:lnTo>
                    <a:pt x="588" y="926"/>
                  </a:lnTo>
                  <a:lnTo>
                    <a:pt x="594" y="923"/>
                  </a:lnTo>
                  <a:lnTo>
                    <a:pt x="599" y="918"/>
                  </a:lnTo>
                  <a:lnTo>
                    <a:pt x="604" y="912"/>
                  </a:lnTo>
                  <a:lnTo>
                    <a:pt x="609" y="906"/>
                  </a:lnTo>
                  <a:lnTo>
                    <a:pt x="609" y="906"/>
                  </a:lnTo>
                  <a:lnTo>
                    <a:pt x="614" y="900"/>
                  </a:lnTo>
                  <a:lnTo>
                    <a:pt x="618" y="894"/>
                  </a:lnTo>
                  <a:lnTo>
                    <a:pt x="621" y="887"/>
                  </a:lnTo>
                  <a:lnTo>
                    <a:pt x="623" y="881"/>
                  </a:lnTo>
                  <a:lnTo>
                    <a:pt x="627" y="867"/>
                  </a:lnTo>
                  <a:lnTo>
                    <a:pt x="627" y="854"/>
                  </a:lnTo>
                  <a:lnTo>
                    <a:pt x="625" y="839"/>
                  </a:lnTo>
                  <a:lnTo>
                    <a:pt x="620" y="826"/>
                  </a:lnTo>
                  <a:lnTo>
                    <a:pt x="616" y="820"/>
                  </a:lnTo>
                  <a:lnTo>
                    <a:pt x="612" y="814"/>
                  </a:lnTo>
                  <a:lnTo>
                    <a:pt x="607" y="808"/>
                  </a:lnTo>
                  <a:lnTo>
                    <a:pt x="602" y="804"/>
                  </a:lnTo>
                  <a:lnTo>
                    <a:pt x="602" y="804"/>
                  </a:lnTo>
                  <a:close/>
                  <a:moveTo>
                    <a:pt x="797" y="256"/>
                  </a:moveTo>
                  <a:lnTo>
                    <a:pt x="797" y="256"/>
                  </a:lnTo>
                  <a:lnTo>
                    <a:pt x="987" y="439"/>
                  </a:lnTo>
                  <a:lnTo>
                    <a:pt x="987" y="439"/>
                  </a:lnTo>
                  <a:lnTo>
                    <a:pt x="994" y="443"/>
                  </a:lnTo>
                  <a:lnTo>
                    <a:pt x="1002" y="447"/>
                  </a:lnTo>
                  <a:lnTo>
                    <a:pt x="1010" y="449"/>
                  </a:lnTo>
                  <a:lnTo>
                    <a:pt x="1019" y="448"/>
                  </a:lnTo>
                  <a:lnTo>
                    <a:pt x="1019" y="448"/>
                  </a:lnTo>
                  <a:lnTo>
                    <a:pt x="1028" y="446"/>
                  </a:lnTo>
                  <a:lnTo>
                    <a:pt x="1035" y="442"/>
                  </a:lnTo>
                  <a:lnTo>
                    <a:pt x="1042" y="436"/>
                  </a:lnTo>
                  <a:lnTo>
                    <a:pt x="1047" y="429"/>
                  </a:lnTo>
                  <a:lnTo>
                    <a:pt x="1047" y="429"/>
                  </a:lnTo>
                  <a:lnTo>
                    <a:pt x="1057" y="409"/>
                  </a:lnTo>
                  <a:lnTo>
                    <a:pt x="1066" y="388"/>
                  </a:lnTo>
                  <a:lnTo>
                    <a:pt x="1072" y="365"/>
                  </a:lnTo>
                  <a:lnTo>
                    <a:pt x="1078" y="341"/>
                  </a:lnTo>
                  <a:lnTo>
                    <a:pt x="1078" y="341"/>
                  </a:lnTo>
                  <a:lnTo>
                    <a:pt x="1080" y="330"/>
                  </a:lnTo>
                  <a:lnTo>
                    <a:pt x="1084" y="321"/>
                  </a:lnTo>
                  <a:lnTo>
                    <a:pt x="1090" y="313"/>
                  </a:lnTo>
                  <a:lnTo>
                    <a:pt x="1095" y="304"/>
                  </a:lnTo>
                  <a:lnTo>
                    <a:pt x="1129" y="269"/>
                  </a:lnTo>
                  <a:lnTo>
                    <a:pt x="1129" y="269"/>
                  </a:lnTo>
                  <a:lnTo>
                    <a:pt x="1138" y="258"/>
                  </a:lnTo>
                  <a:lnTo>
                    <a:pt x="1144" y="246"/>
                  </a:lnTo>
                  <a:lnTo>
                    <a:pt x="1148" y="233"/>
                  </a:lnTo>
                  <a:lnTo>
                    <a:pt x="1149" y="220"/>
                  </a:lnTo>
                  <a:lnTo>
                    <a:pt x="1148" y="208"/>
                  </a:lnTo>
                  <a:lnTo>
                    <a:pt x="1144" y="195"/>
                  </a:lnTo>
                  <a:lnTo>
                    <a:pt x="1138" y="183"/>
                  </a:lnTo>
                  <a:lnTo>
                    <a:pt x="1130" y="172"/>
                  </a:lnTo>
                  <a:lnTo>
                    <a:pt x="993" y="23"/>
                  </a:lnTo>
                  <a:lnTo>
                    <a:pt x="993" y="23"/>
                  </a:lnTo>
                  <a:lnTo>
                    <a:pt x="983" y="13"/>
                  </a:lnTo>
                  <a:lnTo>
                    <a:pt x="972" y="7"/>
                  </a:lnTo>
                  <a:lnTo>
                    <a:pt x="959" y="2"/>
                  </a:lnTo>
                  <a:lnTo>
                    <a:pt x="946" y="0"/>
                  </a:lnTo>
                  <a:lnTo>
                    <a:pt x="933" y="0"/>
                  </a:lnTo>
                  <a:lnTo>
                    <a:pt x="920" y="2"/>
                  </a:lnTo>
                  <a:lnTo>
                    <a:pt x="908" y="7"/>
                  </a:lnTo>
                  <a:lnTo>
                    <a:pt x="896" y="15"/>
                  </a:lnTo>
                  <a:lnTo>
                    <a:pt x="864" y="42"/>
                  </a:lnTo>
                  <a:lnTo>
                    <a:pt x="864" y="42"/>
                  </a:lnTo>
                  <a:lnTo>
                    <a:pt x="852" y="49"/>
                  </a:lnTo>
                  <a:lnTo>
                    <a:pt x="845" y="52"/>
                  </a:lnTo>
                  <a:lnTo>
                    <a:pt x="839" y="55"/>
                  </a:lnTo>
                  <a:lnTo>
                    <a:pt x="832" y="56"/>
                  </a:lnTo>
                  <a:lnTo>
                    <a:pt x="824" y="57"/>
                  </a:lnTo>
                  <a:lnTo>
                    <a:pt x="810" y="57"/>
                  </a:lnTo>
                  <a:lnTo>
                    <a:pt x="810" y="57"/>
                  </a:lnTo>
                  <a:lnTo>
                    <a:pt x="708" y="44"/>
                  </a:lnTo>
                  <a:lnTo>
                    <a:pt x="708" y="44"/>
                  </a:lnTo>
                  <a:lnTo>
                    <a:pt x="685" y="43"/>
                  </a:lnTo>
                  <a:lnTo>
                    <a:pt x="662" y="43"/>
                  </a:lnTo>
                  <a:lnTo>
                    <a:pt x="639" y="45"/>
                  </a:lnTo>
                  <a:lnTo>
                    <a:pt x="618" y="50"/>
                  </a:lnTo>
                  <a:lnTo>
                    <a:pt x="596" y="57"/>
                  </a:lnTo>
                  <a:lnTo>
                    <a:pt x="575" y="67"/>
                  </a:lnTo>
                  <a:lnTo>
                    <a:pt x="555" y="77"/>
                  </a:lnTo>
                  <a:lnTo>
                    <a:pt x="535" y="92"/>
                  </a:lnTo>
                  <a:lnTo>
                    <a:pt x="535" y="92"/>
                  </a:lnTo>
                  <a:lnTo>
                    <a:pt x="434" y="169"/>
                  </a:lnTo>
                  <a:lnTo>
                    <a:pt x="333" y="247"/>
                  </a:lnTo>
                  <a:lnTo>
                    <a:pt x="333" y="247"/>
                  </a:lnTo>
                  <a:lnTo>
                    <a:pt x="323" y="257"/>
                  </a:lnTo>
                  <a:lnTo>
                    <a:pt x="316" y="267"/>
                  </a:lnTo>
                  <a:lnTo>
                    <a:pt x="311" y="278"/>
                  </a:lnTo>
                  <a:lnTo>
                    <a:pt x="310" y="288"/>
                  </a:lnTo>
                  <a:lnTo>
                    <a:pt x="311" y="298"/>
                  </a:lnTo>
                  <a:lnTo>
                    <a:pt x="314" y="308"/>
                  </a:lnTo>
                  <a:lnTo>
                    <a:pt x="320" y="316"/>
                  </a:lnTo>
                  <a:lnTo>
                    <a:pt x="327" y="323"/>
                  </a:lnTo>
                  <a:lnTo>
                    <a:pt x="336" y="329"/>
                  </a:lnTo>
                  <a:lnTo>
                    <a:pt x="346" y="335"/>
                  </a:lnTo>
                  <a:lnTo>
                    <a:pt x="358" y="338"/>
                  </a:lnTo>
                  <a:lnTo>
                    <a:pt x="371" y="340"/>
                  </a:lnTo>
                  <a:lnTo>
                    <a:pt x="386" y="339"/>
                  </a:lnTo>
                  <a:lnTo>
                    <a:pt x="400" y="336"/>
                  </a:lnTo>
                  <a:lnTo>
                    <a:pt x="414" y="332"/>
                  </a:lnTo>
                  <a:lnTo>
                    <a:pt x="430" y="323"/>
                  </a:lnTo>
                  <a:lnTo>
                    <a:pt x="576" y="233"/>
                  </a:lnTo>
                  <a:lnTo>
                    <a:pt x="576" y="233"/>
                  </a:lnTo>
                  <a:lnTo>
                    <a:pt x="584" y="228"/>
                  </a:lnTo>
                  <a:lnTo>
                    <a:pt x="593" y="225"/>
                  </a:lnTo>
                  <a:lnTo>
                    <a:pt x="601" y="223"/>
                  </a:lnTo>
                  <a:lnTo>
                    <a:pt x="609" y="222"/>
                  </a:lnTo>
                  <a:lnTo>
                    <a:pt x="618" y="222"/>
                  </a:lnTo>
                  <a:lnTo>
                    <a:pt x="626" y="222"/>
                  </a:lnTo>
                  <a:lnTo>
                    <a:pt x="634" y="225"/>
                  </a:lnTo>
                  <a:lnTo>
                    <a:pt x="643" y="228"/>
                  </a:lnTo>
                  <a:lnTo>
                    <a:pt x="643" y="228"/>
                  </a:lnTo>
                  <a:lnTo>
                    <a:pt x="653" y="232"/>
                  </a:lnTo>
                  <a:lnTo>
                    <a:pt x="665" y="235"/>
                  </a:lnTo>
                  <a:lnTo>
                    <a:pt x="677" y="238"/>
                  </a:lnTo>
                  <a:lnTo>
                    <a:pt x="689" y="239"/>
                  </a:lnTo>
                  <a:lnTo>
                    <a:pt x="701" y="240"/>
                  </a:lnTo>
                  <a:lnTo>
                    <a:pt x="713" y="240"/>
                  </a:lnTo>
                  <a:lnTo>
                    <a:pt x="725" y="239"/>
                  </a:lnTo>
                  <a:lnTo>
                    <a:pt x="735" y="238"/>
                  </a:lnTo>
                  <a:lnTo>
                    <a:pt x="735" y="238"/>
                  </a:lnTo>
                  <a:lnTo>
                    <a:pt x="744" y="237"/>
                  </a:lnTo>
                  <a:lnTo>
                    <a:pt x="752" y="237"/>
                  </a:lnTo>
                  <a:lnTo>
                    <a:pt x="760" y="237"/>
                  </a:lnTo>
                  <a:lnTo>
                    <a:pt x="769" y="239"/>
                  </a:lnTo>
                  <a:lnTo>
                    <a:pt x="776" y="241"/>
                  </a:lnTo>
                  <a:lnTo>
                    <a:pt x="783" y="246"/>
                  </a:lnTo>
                  <a:lnTo>
                    <a:pt x="790" y="251"/>
                  </a:lnTo>
                  <a:lnTo>
                    <a:pt x="797" y="256"/>
                  </a:lnTo>
                  <a:lnTo>
                    <a:pt x="797" y="256"/>
                  </a:ln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16"/>
            <p:cNvSpPr/>
            <p:nvPr/>
          </p:nvSpPr>
          <p:spPr bwMode="auto">
            <a:xfrm>
              <a:off x="5870003" y="2318176"/>
              <a:ext cx="381404" cy="507149"/>
            </a:xfrm>
            <a:custGeom>
              <a:avLst/>
              <a:gdLst>
                <a:gd name="T0" fmla="*/ 560 w 915"/>
                <a:gd name="T1" fmla="*/ 881 h 1218"/>
                <a:gd name="T2" fmla="*/ 900 w 915"/>
                <a:gd name="T3" fmla="*/ 652 h 1218"/>
                <a:gd name="T4" fmla="*/ 887 w 915"/>
                <a:gd name="T5" fmla="*/ 898 h 1218"/>
                <a:gd name="T6" fmla="*/ 379 w 915"/>
                <a:gd name="T7" fmla="*/ 67 h 1218"/>
                <a:gd name="T8" fmla="*/ 380 w 915"/>
                <a:gd name="T9" fmla="*/ 54 h 1218"/>
                <a:gd name="T10" fmla="*/ 391 w 915"/>
                <a:gd name="T11" fmla="*/ 30 h 1218"/>
                <a:gd name="T12" fmla="*/ 409 w 915"/>
                <a:gd name="T13" fmla="*/ 12 h 1218"/>
                <a:gd name="T14" fmla="*/ 433 w 915"/>
                <a:gd name="T15" fmla="*/ 1 h 1218"/>
                <a:gd name="T16" fmla="*/ 446 w 915"/>
                <a:gd name="T17" fmla="*/ 0 h 1218"/>
                <a:gd name="T18" fmla="*/ 472 w 915"/>
                <a:gd name="T19" fmla="*/ 5 h 1218"/>
                <a:gd name="T20" fmla="*/ 493 w 915"/>
                <a:gd name="T21" fmla="*/ 19 h 1218"/>
                <a:gd name="T22" fmla="*/ 508 w 915"/>
                <a:gd name="T23" fmla="*/ 41 h 1218"/>
                <a:gd name="T24" fmla="*/ 512 w 915"/>
                <a:gd name="T25" fmla="*/ 67 h 1218"/>
                <a:gd name="T26" fmla="*/ 379 w 915"/>
                <a:gd name="T27" fmla="*/ 161 h 1218"/>
                <a:gd name="T28" fmla="*/ 379 w 915"/>
                <a:gd name="T29" fmla="*/ 67 h 1218"/>
                <a:gd name="T30" fmla="*/ 512 w 915"/>
                <a:gd name="T31" fmla="*/ 1103 h 1218"/>
                <a:gd name="T32" fmla="*/ 514 w 915"/>
                <a:gd name="T33" fmla="*/ 1107 h 1218"/>
                <a:gd name="T34" fmla="*/ 518 w 915"/>
                <a:gd name="T35" fmla="*/ 1116 h 1218"/>
                <a:gd name="T36" fmla="*/ 528 w 915"/>
                <a:gd name="T37" fmla="*/ 1122 h 1218"/>
                <a:gd name="T38" fmla="*/ 568 w 915"/>
                <a:gd name="T39" fmla="*/ 1122 h 1218"/>
                <a:gd name="T40" fmla="*/ 579 w 915"/>
                <a:gd name="T41" fmla="*/ 1124 h 1218"/>
                <a:gd name="T42" fmla="*/ 598 w 915"/>
                <a:gd name="T43" fmla="*/ 1132 h 1218"/>
                <a:gd name="T44" fmla="*/ 613 w 915"/>
                <a:gd name="T45" fmla="*/ 1146 h 1218"/>
                <a:gd name="T46" fmla="*/ 621 w 915"/>
                <a:gd name="T47" fmla="*/ 1165 h 1218"/>
                <a:gd name="T48" fmla="*/ 622 w 915"/>
                <a:gd name="T49" fmla="*/ 1218 h 1218"/>
                <a:gd name="T50" fmla="*/ 270 w 915"/>
                <a:gd name="T51" fmla="*/ 1176 h 1218"/>
                <a:gd name="T52" fmla="*/ 271 w 915"/>
                <a:gd name="T53" fmla="*/ 1165 h 1218"/>
                <a:gd name="T54" fmla="*/ 279 w 915"/>
                <a:gd name="T55" fmla="*/ 1146 h 1218"/>
                <a:gd name="T56" fmla="*/ 294 w 915"/>
                <a:gd name="T57" fmla="*/ 1132 h 1218"/>
                <a:gd name="T58" fmla="*/ 313 w 915"/>
                <a:gd name="T59" fmla="*/ 1124 h 1218"/>
                <a:gd name="T60" fmla="*/ 360 w 915"/>
                <a:gd name="T61" fmla="*/ 1122 h 1218"/>
                <a:gd name="T62" fmla="*/ 364 w 915"/>
                <a:gd name="T63" fmla="*/ 1122 h 1218"/>
                <a:gd name="T64" fmla="*/ 375 w 915"/>
                <a:gd name="T65" fmla="*/ 1116 h 1218"/>
                <a:gd name="T66" fmla="*/ 379 w 915"/>
                <a:gd name="T67" fmla="*/ 1107 h 1218"/>
                <a:gd name="T68" fmla="*/ 379 w 915"/>
                <a:gd name="T69" fmla="*/ 504 h 1218"/>
                <a:gd name="T70" fmla="*/ 512 w 915"/>
                <a:gd name="T71" fmla="*/ 497 h 1218"/>
                <a:gd name="T72" fmla="*/ 89 w 915"/>
                <a:gd name="T73" fmla="*/ 856 h 1218"/>
                <a:gd name="T74" fmla="*/ 102 w 915"/>
                <a:gd name="T75" fmla="*/ 610 h 1218"/>
                <a:gd name="T76" fmla="*/ 332 w 915"/>
                <a:gd name="T77" fmla="*/ 869 h 1218"/>
                <a:gd name="T78" fmla="*/ 15 w 915"/>
                <a:gd name="T79" fmla="*/ 228 h 1218"/>
                <a:gd name="T80" fmla="*/ 814 w 915"/>
                <a:gd name="T81" fmla="*/ 186 h 1218"/>
                <a:gd name="T82" fmla="*/ 827 w 915"/>
                <a:gd name="T83" fmla="*/ 433 h 1218"/>
                <a:gd name="T84" fmla="*/ 29 w 915"/>
                <a:gd name="T85" fmla="*/ 476 h 1218"/>
                <a:gd name="T86" fmla="*/ 15 w 915"/>
                <a:gd name="T87" fmla="*/ 22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5" h="1218">
                  <a:moveTo>
                    <a:pt x="887" y="898"/>
                  </a:moveTo>
                  <a:lnTo>
                    <a:pt x="560" y="881"/>
                  </a:lnTo>
                  <a:lnTo>
                    <a:pt x="560" y="634"/>
                  </a:lnTo>
                  <a:lnTo>
                    <a:pt x="900" y="652"/>
                  </a:lnTo>
                  <a:lnTo>
                    <a:pt x="799" y="769"/>
                  </a:lnTo>
                  <a:lnTo>
                    <a:pt x="887" y="898"/>
                  </a:lnTo>
                  <a:lnTo>
                    <a:pt x="887" y="898"/>
                  </a:lnTo>
                  <a:close/>
                  <a:moveTo>
                    <a:pt x="379" y="67"/>
                  </a:moveTo>
                  <a:lnTo>
                    <a:pt x="379" y="67"/>
                  </a:lnTo>
                  <a:lnTo>
                    <a:pt x="380" y="54"/>
                  </a:lnTo>
                  <a:lnTo>
                    <a:pt x="385" y="41"/>
                  </a:lnTo>
                  <a:lnTo>
                    <a:pt x="391" y="30"/>
                  </a:lnTo>
                  <a:lnTo>
                    <a:pt x="399" y="19"/>
                  </a:lnTo>
                  <a:lnTo>
                    <a:pt x="409" y="12"/>
                  </a:lnTo>
                  <a:lnTo>
                    <a:pt x="420" y="5"/>
                  </a:lnTo>
                  <a:lnTo>
                    <a:pt x="433" y="1"/>
                  </a:lnTo>
                  <a:lnTo>
                    <a:pt x="446" y="0"/>
                  </a:lnTo>
                  <a:lnTo>
                    <a:pt x="446" y="0"/>
                  </a:lnTo>
                  <a:lnTo>
                    <a:pt x="460" y="1"/>
                  </a:lnTo>
                  <a:lnTo>
                    <a:pt x="472" y="5"/>
                  </a:lnTo>
                  <a:lnTo>
                    <a:pt x="484" y="12"/>
                  </a:lnTo>
                  <a:lnTo>
                    <a:pt x="493" y="19"/>
                  </a:lnTo>
                  <a:lnTo>
                    <a:pt x="502" y="30"/>
                  </a:lnTo>
                  <a:lnTo>
                    <a:pt x="508" y="41"/>
                  </a:lnTo>
                  <a:lnTo>
                    <a:pt x="511" y="54"/>
                  </a:lnTo>
                  <a:lnTo>
                    <a:pt x="512" y="67"/>
                  </a:lnTo>
                  <a:lnTo>
                    <a:pt x="512" y="155"/>
                  </a:lnTo>
                  <a:lnTo>
                    <a:pt x="379" y="161"/>
                  </a:lnTo>
                  <a:lnTo>
                    <a:pt x="379" y="67"/>
                  </a:lnTo>
                  <a:lnTo>
                    <a:pt x="379" y="67"/>
                  </a:lnTo>
                  <a:close/>
                  <a:moveTo>
                    <a:pt x="512" y="497"/>
                  </a:moveTo>
                  <a:lnTo>
                    <a:pt x="512" y="1103"/>
                  </a:lnTo>
                  <a:lnTo>
                    <a:pt x="512" y="1103"/>
                  </a:lnTo>
                  <a:lnTo>
                    <a:pt x="514" y="1107"/>
                  </a:lnTo>
                  <a:lnTo>
                    <a:pt x="515" y="1111"/>
                  </a:lnTo>
                  <a:lnTo>
                    <a:pt x="518" y="1116"/>
                  </a:lnTo>
                  <a:lnTo>
                    <a:pt x="524" y="1121"/>
                  </a:lnTo>
                  <a:lnTo>
                    <a:pt x="528" y="1122"/>
                  </a:lnTo>
                  <a:lnTo>
                    <a:pt x="531" y="1122"/>
                  </a:lnTo>
                  <a:lnTo>
                    <a:pt x="568" y="1122"/>
                  </a:lnTo>
                  <a:lnTo>
                    <a:pt x="568" y="1122"/>
                  </a:lnTo>
                  <a:lnTo>
                    <a:pt x="579" y="1124"/>
                  </a:lnTo>
                  <a:lnTo>
                    <a:pt x="590" y="1127"/>
                  </a:lnTo>
                  <a:lnTo>
                    <a:pt x="598" y="1132"/>
                  </a:lnTo>
                  <a:lnTo>
                    <a:pt x="606" y="1138"/>
                  </a:lnTo>
                  <a:lnTo>
                    <a:pt x="613" y="1146"/>
                  </a:lnTo>
                  <a:lnTo>
                    <a:pt x="618" y="1156"/>
                  </a:lnTo>
                  <a:lnTo>
                    <a:pt x="621" y="1165"/>
                  </a:lnTo>
                  <a:lnTo>
                    <a:pt x="622" y="1176"/>
                  </a:lnTo>
                  <a:lnTo>
                    <a:pt x="622" y="1218"/>
                  </a:lnTo>
                  <a:lnTo>
                    <a:pt x="270" y="1218"/>
                  </a:lnTo>
                  <a:lnTo>
                    <a:pt x="270" y="1176"/>
                  </a:lnTo>
                  <a:lnTo>
                    <a:pt x="270" y="1176"/>
                  </a:lnTo>
                  <a:lnTo>
                    <a:pt x="271" y="1165"/>
                  </a:lnTo>
                  <a:lnTo>
                    <a:pt x="275" y="1156"/>
                  </a:lnTo>
                  <a:lnTo>
                    <a:pt x="279" y="1146"/>
                  </a:lnTo>
                  <a:lnTo>
                    <a:pt x="285" y="1138"/>
                  </a:lnTo>
                  <a:lnTo>
                    <a:pt x="294" y="1132"/>
                  </a:lnTo>
                  <a:lnTo>
                    <a:pt x="303" y="1127"/>
                  </a:lnTo>
                  <a:lnTo>
                    <a:pt x="313" y="1124"/>
                  </a:lnTo>
                  <a:lnTo>
                    <a:pt x="323" y="1122"/>
                  </a:lnTo>
                  <a:lnTo>
                    <a:pt x="360" y="1122"/>
                  </a:lnTo>
                  <a:lnTo>
                    <a:pt x="360" y="1122"/>
                  </a:lnTo>
                  <a:lnTo>
                    <a:pt x="364" y="1122"/>
                  </a:lnTo>
                  <a:lnTo>
                    <a:pt x="367" y="1121"/>
                  </a:lnTo>
                  <a:lnTo>
                    <a:pt x="375" y="1116"/>
                  </a:lnTo>
                  <a:lnTo>
                    <a:pt x="378" y="1111"/>
                  </a:lnTo>
                  <a:lnTo>
                    <a:pt x="379" y="1107"/>
                  </a:lnTo>
                  <a:lnTo>
                    <a:pt x="379" y="1103"/>
                  </a:lnTo>
                  <a:lnTo>
                    <a:pt x="379" y="504"/>
                  </a:lnTo>
                  <a:lnTo>
                    <a:pt x="512" y="497"/>
                  </a:lnTo>
                  <a:lnTo>
                    <a:pt x="512" y="497"/>
                  </a:lnTo>
                  <a:close/>
                  <a:moveTo>
                    <a:pt x="332" y="869"/>
                  </a:moveTo>
                  <a:lnTo>
                    <a:pt x="89" y="856"/>
                  </a:lnTo>
                  <a:lnTo>
                    <a:pt x="0" y="728"/>
                  </a:lnTo>
                  <a:lnTo>
                    <a:pt x="102" y="610"/>
                  </a:lnTo>
                  <a:lnTo>
                    <a:pt x="332" y="622"/>
                  </a:lnTo>
                  <a:lnTo>
                    <a:pt x="332" y="869"/>
                  </a:lnTo>
                  <a:lnTo>
                    <a:pt x="332" y="869"/>
                  </a:lnTo>
                  <a:close/>
                  <a:moveTo>
                    <a:pt x="15" y="228"/>
                  </a:moveTo>
                  <a:lnTo>
                    <a:pt x="415" y="207"/>
                  </a:lnTo>
                  <a:lnTo>
                    <a:pt x="814" y="186"/>
                  </a:lnTo>
                  <a:lnTo>
                    <a:pt x="915" y="304"/>
                  </a:lnTo>
                  <a:lnTo>
                    <a:pt x="827" y="433"/>
                  </a:lnTo>
                  <a:lnTo>
                    <a:pt x="428" y="454"/>
                  </a:lnTo>
                  <a:lnTo>
                    <a:pt x="29" y="476"/>
                  </a:lnTo>
                  <a:lnTo>
                    <a:pt x="118" y="346"/>
                  </a:lnTo>
                  <a:lnTo>
                    <a:pt x="15" y="228"/>
                  </a:lnTo>
                  <a:lnTo>
                    <a:pt x="15" y="228"/>
                  </a:ln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TextBox 22"/>
            <p:cNvSpPr txBox="1"/>
            <p:nvPr/>
          </p:nvSpPr>
          <p:spPr bwMode="auto">
            <a:xfrm>
              <a:off x="3994919" y="2141890"/>
              <a:ext cx="1154162" cy="23083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850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3" name="Group 24"/>
          <p:cNvGrpSpPr/>
          <p:nvPr/>
        </p:nvGrpSpPr>
        <p:grpSpPr>
          <a:xfrm>
            <a:off x="273862" y="1690727"/>
            <a:ext cx="2201920" cy="1855589"/>
            <a:chOff x="8328246" y="1667621"/>
            <a:chExt cx="2198694" cy="2474119"/>
          </a:xfrm>
        </p:grpSpPr>
        <p:sp>
          <p:nvSpPr>
            <p:cNvPr id="19" name="TextBox 25"/>
            <p:cNvSpPr txBox="1"/>
            <p:nvPr/>
          </p:nvSpPr>
          <p:spPr>
            <a:xfrm>
              <a:off x="8328247" y="3134749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TextBox 26"/>
            <p:cNvSpPr txBox="1"/>
            <p:nvPr/>
          </p:nvSpPr>
          <p:spPr>
            <a:xfrm>
              <a:off x="8328246" y="3522974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7"/>
            <p:cNvSpPr txBox="1"/>
            <p:nvPr/>
          </p:nvSpPr>
          <p:spPr>
            <a:xfrm>
              <a:off x="8328247" y="1667621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8328246" y="2055846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Group 27"/>
          <p:cNvGrpSpPr/>
          <p:nvPr/>
        </p:nvGrpSpPr>
        <p:grpSpPr>
          <a:xfrm>
            <a:off x="6668220" y="1690727"/>
            <a:ext cx="2117690" cy="1855589"/>
            <a:chOff x="1197898" y="1894293"/>
            <a:chExt cx="2198693" cy="2474119"/>
          </a:xfrm>
        </p:grpSpPr>
        <p:sp>
          <p:nvSpPr>
            <p:cNvPr id="15" name="TextBox 28"/>
            <p:cNvSpPr txBox="1"/>
            <p:nvPr/>
          </p:nvSpPr>
          <p:spPr>
            <a:xfrm>
              <a:off x="1197898" y="3361421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TextBox 29"/>
            <p:cNvSpPr txBox="1"/>
            <p:nvPr/>
          </p:nvSpPr>
          <p:spPr>
            <a:xfrm>
              <a:off x="1197898" y="3749646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1197898" y="1894293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TextBox 20"/>
            <p:cNvSpPr txBox="1"/>
            <p:nvPr/>
          </p:nvSpPr>
          <p:spPr>
            <a:xfrm>
              <a:off x="1197898" y="2282518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4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ṥļîḑé-Hexagon 2"/>
          <p:cNvSpPr/>
          <p:nvPr/>
        </p:nvSpPr>
        <p:spPr>
          <a:xfrm>
            <a:off x="1109128" y="1482571"/>
            <a:ext cx="3017868" cy="2601612"/>
          </a:xfrm>
          <a:prstGeom prst="hexagon">
            <a:avLst/>
          </a:prstGeom>
          <a:noFill/>
          <a:ln w="12700" cap="flat" cmpd="sng" algn="ctr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" name="组合 3"/>
          <p:cNvGrpSpPr/>
          <p:nvPr/>
        </p:nvGrpSpPr>
        <p:grpSpPr>
          <a:xfrm>
            <a:off x="1292424" y="1208825"/>
            <a:ext cx="2828687" cy="3149107"/>
            <a:chOff x="1723226" y="1611761"/>
            <a:chExt cx="3771583" cy="4198809"/>
          </a:xfrm>
        </p:grpSpPr>
        <p:grpSp>
          <p:nvGrpSpPr>
            <p:cNvPr id="24" name="组合 23"/>
            <p:cNvGrpSpPr/>
            <p:nvPr/>
          </p:nvGrpSpPr>
          <p:grpSpPr>
            <a:xfrm>
              <a:off x="3563346" y="1611761"/>
              <a:ext cx="1931463" cy="1435835"/>
              <a:chOff x="3563346" y="1611761"/>
              <a:chExt cx="1931463" cy="1435835"/>
            </a:xfrm>
          </p:grpSpPr>
          <p:sp>
            <p:nvSpPr>
              <p:cNvPr id="40" name="îṥļîḑé-Hexagon 39"/>
              <p:cNvSpPr/>
              <p:nvPr/>
            </p:nvSpPr>
            <p:spPr>
              <a:xfrm>
                <a:off x="3563346" y="1611761"/>
                <a:ext cx="1665569" cy="1435835"/>
              </a:xfrm>
              <a:prstGeom prst="hexagon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200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grpSp>
            <p:nvGrpSpPr>
              <p:cNvPr id="41" name="组合 40"/>
              <p:cNvGrpSpPr/>
              <p:nvPr/>
            </p:nvGrpSpPr>
            <p:grpSpPr>
              <a:xfrm>
                <a:off x="4963018" y="2063783"/>
                <a:ext cx="531791" cy="531791"/>
                <a:chOff x="3909160" y="2249137"/>
                <a:chExt cx="648072" cy="648072"/>
              </a:xfrm>
            </p:grpSpPr>
            <p:sp>
              <p:nvSpPr>
                <p:cNvPr id="42" name="îṥļîḑé-Oval 41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îṥļîḑé-university7"/>
                <p:cNvSpPr/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5" name="组合 24"/>
            <p:cNvGrpSpPr/>
            <p:nvPr/>
          </p:nvGrpSpPr>
          <p:grpSpPr>
            <a:xfrm>
              <a:off x="2904582" y="3711165"/>
              <a:ext cx="1939815" cy="1435835"/>
              <a:chOff x="2904582" y="3711165"/>
              <a:chExt cx="1939815" cy="1435835"/>
            </a:xfrm>
          </p:grpSpPr>
          <p:sp>
            <p:nvSpPr>
              <p:cNvPr id="36" name="îṥļîḑé-Hexagon 35"/>
              <p:cNvSpPr/>
              <p:nvPr/>
            </p:nvSpPr>
            <p:spPr>
              <a:xfrm>
                <a:off x="2904582" y="3711165"/>
                <a:ext cx="1665569" cy="1435835"/>
              </a:xfrm>
              <a:prstGeom prst="hexagon">
                <a:avLst/>
              </a:pr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200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4312606" y="4163187"/>
                <a:ext cx="531791" cy="531791"/>
                <a:chOff x="5675954" y="2249137"/>
                <a:chExt cx="648072" cy="648072"/>
              </a:xfrm>
            </p:grpSpPr>
            <p:sp>
              <p:nvSpPr>
                <p:cNvPr id="38" name="îṥļîḑé-Oval 37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îṥļîḑé-Freeform 428"/>
                <p:cNvSpPr/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6" name="组合 25"/>
            <p:cNvGrpSpPr/>
            <p:nvPr/>
          </p:nvGrpSpPr>
          <p:grpSpPr>
            <a:xfrm>
              <a:off x="2359361" y="2275332"/>
              <a:ext cx="1855963" cy="1435835"/>
              <a:chOff x="2359361" y="2275332"/>
              <a:chExt cx="1855963" cy="1435835"/>
            </a:xfrm>
          </p:grpSpPr>
          <p:sp>
            <p:nvSpPr>
              <p:cNvPr id="32" name="îṥļîḑé-Hexagon 31"/>
              <p:cNvSpPr/>
              <p:nvPr/>
            </p:nvSpPr>
            <p:spPr>
              <a:xfrm>
                <a:off x="2359361" y="2275332"/>
                <a:ext cx="1665569" cy="1435835"/>
              </a:xfrm>
              <a:prstGeom prst="hexagon">
                <a:avLst/>
              </a:pr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200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3683533" y="3070670"/>
                <a:ext cx="531791" cy="531791"/>
                <a:chOff x="4792557" y="2249137"/>
                <a:chExt cx="648072" cy="648072"/>
              </a:xfrm>
            </p:grpSpPr>
            <p:sp>
              <p:nvSpPr>
                <p:cNvPr id="34" name="îṥļîḑé-Oval 33"/>
                <p:cNvSpPr/>
                <p:nvPr/>
              </p:nvSpPr>
              <p:spPr>
                <a:xfrm>
                  <a:off x="4792557" y="2249137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îṥļîḑé-Freeform 70"/>
                <p:cNvSpPr/>
                <p:nvPr/>
              </p:nvSpPr>
              <p:spPr bwMode="auto">
                <a:xfrm>
                  <a:off x="4926447" y="2390028"/>
                  <a:ext cx="380293" cy="366291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7" name="组合 26"/>
            <p:cNvGrpSpPr/>
            <p:nvPr/>
          </p:nvGrpSpPr>
          <p:grpSpPr>
            <a:xfrm>
              <a:off x="1723226" y="4374735"/>
              <a:ext cx="1840120" cy="1435835"/>
              <a:chOff x="1723226" y="4374735"/>
              <a:chExt cx="1840120" cy="1435835"/>
            </a:xfrm>
          </p:grpSpPr>
          <p:sp>
            <p:nvSpPr>
              <p:cNvPr id="28" name="îṥļîḑé-Hexagon 27"/>
              <p:cNvSpPr/>
              <p:nvPr/>
            </p:nvSpPr>
            <p:spPr>
              <a:xfrm>
                <a:off x="1723226" y="4374735"/>
                <a:ext cx="1665569" cy="1435835"/>
              </a:xfrm>
              <a:prstGeom prst="hexagon">
                <a:avLst/>
              </a:pr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200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3031555" y="5261725"/>
                <a:ext cx="531791" cy="531791"/>
                <a:chOff x="6559351" y="2249137"/>
                <a:chExt cx="648072" cy="648072"/>
              </a:xfrm>
            </p:grpSpPr>
            <p:sp>
              <p:nvSpPr>
                <p:cNvPr id="30" name="îṥļîḑé-Oval 29"/>
                <p:cNvSpPr/>
                <p:nvPr/>
              </p:nvSpPr>
              <p:spPr>
                <a:xfrm>
                  <a:off x="6559351" y="2249137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îṥļîḑé-AutoShape 75"/>
                <p:cNvSpPr/>
                <p:nvPr/>
              </p:nvSpPr>
              <p:spPr bwMode="auto">
                <a:xfrm>
                  <a:off x="6693241" y="2390028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cxnSp>
        <p:nvCxnSpPr>
          <p:cNvPr id="5" name="îṥļîḑé-Straight Connector 4"/>
          <p:cNvCxnSpPr/>
          <p:nvPr/>
        </p:nvCxnSpPr>
        <p:spPr>
          <a:xfrm>
            <a:off x="5020037" y="3543859"/>
            <a:ext cx="3186354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îṥļîḑé-Straight Connector 5"/>
          <p:cNvCxnSpPr/>
          <p:nvPr/>
        </p:nvCxnSpPr>
        <p:spPr>
          <a:xfrm flipV="1">
            <a:off x="6613214" y="2571751"/>
            <a:ext cx="0" cy="201572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613124" y="2703332"/>
            <a:ext cx="4000180" cy="1752575"/>
            <a:chOff x="6150832" y="3631810"/>
            <a:chExt cx="5333573" cy="2336767"/>
          </a:xfrm>
        </p:grpSpPr>
        <p:grpSp>
          <p:nvGrpSpPr>
            <p:cNvPr id="12" name="组合 11"/>
            <p:cNvGrpSpPr/>
            <p:nvPr/>
          </p:nvGrpSpPr>
          <p:grpSpPr>
            <a:xfrm>
              <a:off x="6150832" y="3631810"/>
              <a:ext cx="2578029" cy="1046002"/>
              <a:chOff x="8662573" y="1518902"/>
              <a:chExt cx="2578029" cy="1046002"/>
            </a:xfrm>
          </p:grpSpPr>
          <p:sp>
            <p:nvSpPr>
              <p:cNvPr id="22" name="îṥļîḑ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</p:txBody>
          </p:sp>
          <p:sp>
            <p:nvSpPr>
              <p:cNvPr id="23" name="îṥļîḑé-Rectangle 22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algn="ct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906376" y="4922575"/>
              <a:ext cx="2578029" cy="1046002"/>
              <a:chOff x="8662573" y="1518902"/>
              <a:chExt cx="2578029" cy="1046002"/>
            </a:xfrm>
          </p:grpSpPr>
          <p:sp>
            <p:nvSpPr>
              <p:cNvPr id="20" name="îṥļîḑ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</p:txBody>
          </p:sp>
          <p:sp>
            <p:nvSpPr>
              <p:cNvPr id="21" name="îṥļîḑé-Rectangle 20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algn="ct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150832" y="4922575"/>
              <a:ext cx="2578029" cy="1046002"/>
              <a:chOff x="8662573" y="1518902"/>
              <a:chExt cx="2578029" cy="1046002"/>
            </a:xfrm>
          </p:grpSpPr>
          <p:sp>
            <p:nvSpPr>
              <p:cNvPr id="18" name="îṥļîḑ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</p:txBody>
          </p:sp>
          <p:sp>
            <p:nvSpPr>
              <p:cNvPr id="19" name="îṥļîḑé-Rectangle 18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algn="ct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8906376" y="3631810"/>
              <a:ext cx="2578029" cy="1046002"/>
              <a:chOff x="8662573" y="1518902"/>
              <a:chExt cx="2578029" cy="1046002"/>
            </a:xfrm>
          </p:grpSpPr>
          <p:sp>
            <p:nvSpPr>
              <p:cNvPr id="16" name="îṥļîḑ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内容输入文字</a:t>
                </a:r>
                <a:endParaRPr lang="en-US" altLang="zh-CN" sz="1100" dirty="0"/>
              </a:p>
            </p:txBody>
          </p:sp>
          <p:sp>
            <p:nvSpPr>
              <p:cNvPr id="17" name="îṥļîḑé-Rectangle 16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algn="ct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5150386" y="933132"/>
            <a:ext cx="2921333" cy="1260574"/>
            <a:chOff x="688718" y="4458378"/>
            <a:chExt cx="5104263" cy="1539905"/>
          </a:xfrm>
        </p:grpSpPr>
        <p:sp>
          <p:nvSpPr>
            <p:cNvPr id="9" name="îṥļîḑé-文本框 128"/>
            <p:cNvSpPr txBox="1"/>
            <p:nvPr/>
          </p:nvSpPr>
          <p:spPr>
            <a:xfrm>
              <a:off x="688718" y="4458378"/>
              <a:ext cx="542364" cy="451105"/>
            </a:xfrm>
            <a:prstGeom prst="rect">
              <a:avLst/>
            </a:prstGeom>
            <a:noFill/>
          </p:spPr>
          <p:txBody>
            <a:bodyPr wrap="square" lIns="90000" tIns="46800" rIns="90000" bIns="46800" numCol="1" anchor="ctr">
              <a:prstTxWarp prst="textPlain">
                <a:avLst/>
              </a:prstTxWarp>
              <a:normAutofit fontScale="40000" lnSpcReduction="20000"/>
            </a:bodyPr>
            <a:lstStyle/>
            <a:p>
              <a:r>
                <a:rPr lang="en-US" sz="4800"/>
                <a:t>“</a:t>
              </a:r>
            </a:p>
          </p:txBody>
        </p:sp>
        <p:sp>
          <p:nvSpPr>
            <p:cNvPr id="10" name="îṥļîḑé-Rectangle 9"/>
            <p:cNvSpPr/>
            <p:nvPr/>
          </p:nvSpPr>
          <p:spPr>
            <a:xfrm>
              <a:off x="688718" y="4909483"/>
              <a:ext cx="5104263" cy="697902"/>
            </a:xfrm>
            <a:prstGeom prst="rect">
              <a:avLst/>
            </a:prstGeom>
          </p:spPr>
          <p:txBody>
            <a:bodyPr wrap="square" lIns="90000" tIns="46800" rIns="90000" bIns="46800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/>
                <a:t>点击输入替换</a:t>
              </a:r>
              <a:r>
                <a:rPr lang="zh-CN" altLang="en-US" sz="2000" b="1" dirty="0" smtClean="0"/>
                <a:t>内容输入文字</a:t>
              </a:r>
              <a:endParaRPr lang="en-US" altLang="zh-CN" sz="2000" b="1" dirty="0"/>
            </a:p>
            <a:p>
              <a:pPr>
                <a:lnSpc>
                  <a:spcPct val="120000"/>
                </a:lnSpc>
              </a:pPr>
              <a:r>
                <a:rPr lang="zh-CN" altLang="en-US" sz="2000" b="1" dirty="0"/>
                <a:t>点击输入替换</a:t>
              </a:r>
              <a:r>
                <a:rPr lang="zh-CN" altLang="en-US" sz="2000" b="1" dirty="0" smtClean="0"/>
                <a:t>内容输入文字</a:t>
              </a:r>
              <a:endParaRPr lang="en-US" altLang="zh-CN" sz="2000" b="1" dirty="0"/>
            </a:p>
          </p:txBody>
        </p:sp>
        <p:sp>
          <p:nvSpPr>
            <p:cNvPr id="11" name="îṥļîḑé-Rectangle 10"/>
            <p:cNvSpPr/>
            <p:nvPr/>
          </p:nvSpPr>
          <p:spPr>
            <a:xfrm>
              <a:off x="688718" y="5607385"/>
              <a:ext cx="5104263" cy="390898"/>
            </a:xfrm>
            <a:prstGeom prst="rect">
              <a:avLst/>
            </a:prstGeom>
          </p:spPr>
          <p:txBody>
            <a:bodyPr wrap="square" lIns="90000" tIns="46800" rIns="90000" bIns="46800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内容输入文字</a:t>
              </a:r>
              <a:endParaRPr lang="en-US" altLang="zh-CN" sz="1000" dirty="0"/>
            </a:p>
          </p:txBody>
        </p:sp>
      </p:grpSp>
      <p:sp>
        <p:nvSpPr>
          <p:cNvPr id="44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331640" y="1610092"/>
            <a:ext cx="138654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6600" spc="300" dirty="0">
                <a:latin typeface="Berlin Sans FB Demi" panose="020E0802020502020306" pitchFamily="34" charset="0"/>
                <a:cs typeface="+mn-ea"/>
                <a:sym typeface="+mn-lt"/>
              </a:rPr>
              <a:t>03</a:t>
            </a:r>
            <a:endParaRPr lang="zh-CN" altLang="en-US" sz="6600" spc="300" dirty="0">
              <a:latin typeface="Berlin Sans FB Demi" panose="020E0802020502020306" pitchFamily="34" charset="0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1471327"/>
            <a:ext cx="5436096" cy="3356132"/>
          </a:xfrm>
          <a:prstGeom prst="rect">
            <a:avLst/>
          </a:prstGeom>
        </p:spPr>
      </p:pic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444104" y="2500903"/>
            <a:ext cx="289164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800" dirty="0">
                <a:cs typeface="+mn-ea"/>
                <a:sym typeface="+mn-lt"/>
              </a:rPr>
              <a:t>成功项目展示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37"/>
          <p:cNvGrpSpPr/>
          <p:nvPr/>
        </p:nvGrpSpPr>
        <p:grpSpPr>
          <a:xfrm>
            <a:off x="539750" y="2549788"/>
            <a:ext cx="1884808" cy="773833"/>
            <a:chOff x="719667" y="3139031"/>
            <a:chExt cx="2513077" cy="622357"/>
          </a:xfrm>
        </p:grpSpPr>
        <p:sp>
          <p:nvSpPr>
            <p:cNvPr id="30" name="TextBox 16"/>
            <p:cNvSpPr txBox="1"/>
            <p:nvPr/>
          </p:nvSpPr>
          <p:spPr>
            <a:xfrm>
              <a:off x="719667" y="3299723"/>
              <a:ext cx="2513077" cy="461665"/>
            </a:xfrm>
            <a:prstGeom prst="rect">
              <a:avLst/>
            </a:prstGeom>
            <a:noFill/>
          </p:spPr>
          <p:txBody>
            <a:bodyPr wrap="square" lIns="144000" tIns="0" rIns="14400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Rectangle 17"/>
            <p:cNvSpPr/>
            <p:nvPr/>
          </p:nvSpPr>
          <p:spPr>
            <a:xfrm>
              <a:off x="719667" y="3139031"/>
              <a:ext cx="2513077" cy="160692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2" name="Group 36"/>
          <p:cNvGrpSpPr/>
          <p:nvPr/>
        </p:nvGrpSpPr>
        <p:grpSpPr>
          <a:xfrm>
            <a:off x="6719442" y="2626554"/>
            <a:ext cx="1886706" cy="697062"/>
            <a:chOff x="8959257" y="3215839"/>
            <a:chExt cx="2515608" cy="622357"/>
          </a:xfrm>
        </p:grpSpPr>
        <p:sp>
          <p:nvSpPr>
            <p:cNvPr id="28" name="TextBox 19"/>
            <p:cNvSpPr txBox="1"/>
            <p:nvPr/>
          </p:nvSpPr>
          <p:spPr>
            <a:xfrm>
              <a:off x="8959257" y="3376531"/>
              <a:ext cx="2515608" cy="461665"/>
            </a:xfrm>
            <a:prstGeom prst="rect">
              <a:avLst/>
            </a:prstGeom>
            <a:noFill/>
          </p:spPr>
          <p:txBody>
            <a:bodyPr wrap="square" lIns="144000" tIns="0" rIns="14400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Rectangle 20"/>
            <p:cNvSpPr/>
            <p:nvPr/>
          </p:nvSpPr>
          <p:spPr>
            <a:xfrm>
              <a:off x="8959257" y="3215839"/>
              <a:ext cx="2515608" cy="160692"/>
            </a:xfrm>
            <a:prstGeom prst="rect">
              <a:avLst/>
            </a:prstGeom>
          </p:spPr>
          <p:txBody>
            <a:bodyPr wrap="none" lIns="144000" tIns="0" rIns="144000" bIns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3" name="Group 38"/>
          <p:cNvGrpSpPr/>
          <p:nvPr/>
        </p:nvGrpSpPr>
        <p:grpSpPr>
          <a:xfrm>
            <a:off x="3487869" y="1086924"/>
            <a:ext cx="2276195" cy="664087"/>
            <a:chOff x="4650487" y="1449227"/>
            <a:chExt cx="3034927" cy="622357"/>
          </a:xfrm>
        </p:grpSpPr>
        <p:sp>
          <p:nvSpPr>
            <p:cNvPr id="26" name="TextBox 22"/>
            <p:cNvSpPr txBox="1"/>
            <p:nvPr/>
          </p:nvSpPr>
          <p:spPr>
            <a:xfrm>
              <a:off x="4650487" y="1609919"/>
              <a:ext cx="3034927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Rectangle 23"/>
            <p:cNvSpPr/>
            <p:nvPr/>
          </p:nvSpPr>
          <p:spPr>
            <a:xfrm>
              <a:off x="4650487" y="1449227"/>
              <a:ext cx="3034927" cy="160692"/>
            </a:xfrm>
            <a:prstGeom prst="rect">
              <a:avLst/>
            </a:prstGeom>
          </p:spPr>
          <p:txBody>
            <a:bodyPr wrap="none" lIns="0" tIns="0" rIns="0" bIns="0">
              <a:normAutofit fontScale="850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424562" y="1098433"/>
            <a:ext cx="4352675" cy="3514027"/>
            <a:chOff x="2424558" y="1098429"/>
            <a:chExt cx="4352675" cy="3514027"/>
          </a:xfrm>
        </p:grpSpPr>
        <p:grpSp>
          <p:nvGrpSpPr>
            <p:cNvPr id="38" name="组合 37"/>
            <p:cNvGrpSpPr/>
            <p:nvPr/>
          </p:nvGrpSpPr>
          <p:grpSpPr>
            <a:xfrm>
              <a:off x="2424558" y="2844057"/>
              <a:ext cx="4294884" cy="1768399"/>
              <a:chOff x="2424558" y="2844057"/>
              <a:chExt cx="4294884" cy="1768399"/>
            </a:xfrm>
          </p:grpSpPr>
          <p:sp>
            <p:nvSpPr>
              <p:cNvPr id="5" name="Freeform: Shape 4"/>
              <p:cNvSpPr/>
              <p:nvPr/>
            </p:nvSpPr>
            <p:spPr bwMode="auto">
              <a:xfrm>
                <a:off x="2424558" y="3837460"/>
                <a:ext cx="2148852" cy="774996"/>
              </a:xfrm>
              <a:custGeom>
                <a:avLst/>
                <a:gdLst/>
                <a:ahLst/>
                <a:cxnLst>
                  <a:cxn ang="0">
                    <a:pos x="761" y="550"/>
                  </a:cxn>
                  <a:cxn ang="0">
                    <a:pos x="0" y="278"/>
                  </a:cxn>
                  <a:cxn ang="0">
                    <a:pos x="767" y="0"/>
                  </a:cxn>
                  <a:cxn ang="0">
                    <a:pos x="1525" y="275"/>
                  </a:cxn>
                  <a:cxn ang="0">
                    <a:pos x="761" y="550"/>
                  </a:cxn>
                </a:cxnLst>
                <a:rect l="0" t="0" r="r" b="b"/>
                <a:pathLst>
                  <a:path w="1525" h="550">
                    <a:moveTo>
                      <a:pt x="761" y="550"/>
                    </a:moveTo>
                    <a:lnTo>
                      <a:pt x="0" y="278"/>
                    </a:lnTo>
                    <a:lnTo>
                      <a:pt x="767" y="0"/>
                    </a:lnTo>
                    <a:lnTo>
                      <a:pt x="1525" y="275"/>
                    </a:lnTo>
                    <a:lnTo>
                      <a:pt x="761" y="550"/>
                    </a:lnTo>
                    <a:close/>
                  </a:path>
                </a:pathLst>
              </a:custGeom>
              <a:solidFill>
                <a:srgbClr val="E4E4E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" name="组合 1"/>
              <p:cNvGrpSpPr/>
              <p:nvPr/>
            </p:nvGrpSpPr>
            <p:grpSpPr>
              <a:xfrm>
                <a:off x="2424558" y="3046965"/>
                <a:ext cx="4294884" cy="1177993"/>
                <a:chOff x="2424558" y="3046965"/>
                <a:chExt cx="4294884" cy="1177993"/>
              </a:xfrm>
            </p:grpSpPr>
            <p:sp>
              <p:nvSpPr>
                <p:cNvPr id="4" name="Freeform: Shape 3"/>
                <p:cNvSpPr/>
                <p:nvPr/>
              </p:nvSpPr>
              <p:spPr bwMode="auto">
                <a:xfrm>
                  <a:off x="2424558" y="3046965"/>
                  <a:ext cx="2153078" cy="790495"/>
                </a:xfrm>
                <a:custGeom>
                  <a:avLst/>
                  <a:gdLst/>
                  <a:ahLst/>
                  <a:cxnLst>
                    <a:cxn ang="0">
                      <a:pos x="1528" y="281"/>
                    </a:cxn>
                    <a:cxn ang="0">
                      <a:pos x="767" y="561"/>
                    </a:cxn>
                    <a:cxn ang="0">
                      <a:pos x="0" y="281"/>
                    </a:cxn>
                    <a:cxn ang="0">
                      <a:pos x="761" y="0"/>
                    </a:cxn>
                    <a:cxn ang="0">
                      <a:pos x="1528" y="281"/>
                    </a:cxn>
                  </a:cxnLst>
                  <a:rect l="0" t="0" r="r" b="b"/>
                  <a:pathLst>
                    <a:path w="1528" h="561">
                      <a:moveTo>
                        <a:pt x="1528" y="281"/>
                      </a:moveTo>
                      <a:lnTo>
                        <a:pt x="767" y="561"/>
                      </a:lnTo>
                      <a:lnTo>
                        <a:pt x="0" y="281"/>
                      </a:lnTo>
                      <a:lnTo>
                        <a:pt x="761" y="0"/>
                      </a:lnTo>
                      <a:lnTo>
                        <a:pt x="1528" y="28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" name="Freeform: Shape 5"/>
                <p:cNvSpPr/>
                <p:nvPr/>
              </p:nvSpPr>
              <p:spPr bwMode="auto">
                <a:xfrm>
                  <a:off x="3505325" y="3442917"/>
                  <a:ext cx="2141806" cy="782041"/>
                </a:xfrm>
                <a:custGeom>
                  <a:avLst/>
                  <a:gdLst/>
                  <a:ahLst/>
                  <a:cxnLst>
                    <a:cxn ang="0">
                      <a:pos x="758" y="555"/>
                    </a:cxn>
                    <a:cxn ang="0">
                      <a:pos x="0" y="280"/>
                    </a:cxn>
                    <a:cxn ang="0">
                      <a:pos x="761" y="0"/>
                    </a:cxn>
                    <a:cxn ang="0">
                      <a:pos x="1520" y="277"/>
                    </a:cxn>
                    <a:cxn ang="0">
                      <a:pos x="758" y="555"/>
                    </a:cxn>
                  </a:cxnLst>
                  <a:rect l="0" t="0" r="r" b="b"/>
                  <a:pathLst>
                    <a:path w="1520" h="555">
                      <a:moveTo>
                        <a:pt x="758" y="555"/>
                      </a:moveTo>
                      <a:lnTo>
                        <a:pt x="0" y="280"/>
                      </a:lnTo>
                      <a:lnTo>
                        <a:pt x="761" y="0"/>
                      </a:lnTo>
                      <a:lnTo>
                        <a:pt x="1520" y="277"/>
                      </a:lnTo>
                      <a:lnTo>
                        <a:pt x="758" y="555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" name="Freeform: Shape 6"/>
                <p:cNvSpPr/>
                <p:nvPr/>
              </p:nvSpPr>
              <p:spPr bwMode="auto">
                <a:xfrm>
                  <a:off x="4577636" y="3051192"/>
                  <a:ext cx="2141806" cy="782041"/>
                </a:xfrm>
                <a:custGeom>
                  <a:avLst/>
                  <a:gdLst/>
                  <a:ahLst/>
                  <a:cxnLst>
                    <a:cxn ang="0">
                      <a:pos x="762" y="555"/>
                    </a:cxn>
                    <a:cxn ang="0">
                      <a:pos x="759" y="555"/>
                    </a:cxn>
                    <a:cxn ang="0">
                      <a:pos x="0" y="278"/>
                    </a:cxn>
                    <a:cxn ang="0">
                      <a:pos x="762" y="0"/>
                    </a:cxn>
                    <a:cxn ang="0">
                      <a:pos x="1520" y="278"/>
                    </a:cxn>
                    <a:cxn ang="0">
                      <a:pos x="762" y="555"/>
                    </a:cxn>
                  </a:cxnLst>
                  <a:rect l="0" t="0" r="r" b="b"/>
                  <a:pathLst>
                    <a:path w="1520" h="555">
                      <a:moveTo>
                        <a:pt x="762" y="555"/>
                      </a:moveTo>
                      <a:lnTo>
                        <a:pt x="759" y="555"/>
                      </a:lnTo>
                      <a:lnTo>
                        <a:pt x="0" y="278"/>
                      </a:lnTo>
                      <a:lnTo>
                        <a:pt x="762" y="0"/>
                      </a:lnTo>
                      <a:lnTo>
                        <a:pt x="1520" y="278"/>
                      </a:lnTo>
                      <a:lnTo>
                        <a:pt x="762" y="55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8" name="Freeform: Shape 7"/>
              <p:cNvSpPr/>
              <p:nvPr/>
            </p:nvSpPr>
            <p:spPr bwMode="auto">
              <a:xfrm>
                <a:off x="4577636" y="3833234"/>
                <a:ext cx="2141806" cy="774996"/>
              </a:xfrm>
              <a:custGeom>
                <a:avLst/>
                <a:gdLst/>
                <a:ahLst/>
                <a:cxnLst>
                  <a:cxn ang="0">
                    <a:pos x="762" y="0"/>
                  </a:cxn>
                  <a:cxn ang="0">
                    <a:pos x="1520" y="278"/>
                  </a:cxn>
                  <a:cxn ang="0">
                    <a:pos x="742" y="550"/>
                  </a:cxn>
                  <a:cxn ang="0">
                    <a:pos x="0" y="278"/>
                  </a:cxn>
                  <a:cxn ang="0">
                    <a:pos x="0" y="275"/>
                  </a:cxn>
                  <a:cxn ang="0">
                    <a:pos x="759" y="0"/>
                  </a:cxn>
                  <a:cxn ang="0">
                    <a:pos x="762" y="0"/>
                  </a:cxn>
                </a:cxnLst>
                <a:rect l="0" t="0" r="r" b="b"/>
                <a:pathLst>
                  <a:path w="1520" h="550">
                    <a:moveTo>
                      <a:pt x="762" y="0"/>
                    </a:moveTo>
                    <a:lnTo>
                      <a:pt x="1520" y="278"/>
                    </a:lnTo>
                    <a:lnTo>
                      <a:pt x="742" y="550"/>
                    </a:lnTo>
                    <a:lnTo>
                      <a:pt x="0" y="278"/>
                    </a:lnTo>
                    <a:lnTo>
                      <a:pt x="0" y="275"/>
                    </a:lnTo>
                    <a:lnTo>
                      <a:pt x="759" y="0"/>
                    </a:lnTo>
                    <a:lnTo>
                      <a:pt x="762" y="0"/>
                    </a:lnTo>
                    <a:close/>
                  </a:path>
                </a:pathLst>
              </a:custGeom>
              <a:solidFill>
                <a:srgbClr val="E4E4E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3923822" y="2844057"/>
                <a:ext cx="1283675" cy="1131493"/>
                <a:chOff x="3841750" y="2522538"/>
                <a:chExt cx="1446213" cy="1274762"/>
              </a:xfrm>
            </p:grpSpPr>
            <p:sp>
              <p:nvSpPr>
                <p:cNvPr id="34" name="Freeform: Shape 9"/>
                <p:cNvSpPr/>
                <p:nvPr/>
              </p:nvSpPr>
              <p:spPr bwMode="auto">
                <a:xfrm>
                  <a:off x="3841750" y="2522538"/>
                  <a:ext cx="1443038" cy="517525"/>
                </a:xfrm>
                <a:custGeom>
                  <a:avLst/>
                  <a:gdLst/>
                  <a:ahLst/>
                  <a:cxnLst>
                    <a:cxn ang="0">
                      <a:pos x="0" y="159"/>
                    </a:cxn>
                    <a:cxn ang="0">
                      <a:pos x="464" y="0"/>
                    </a:cxn>
                    <a:cxn ang="0">
                      <a:pos x="909" y="159"/>
                    </a:cxn>
                    <a:cxn ang="0">
                      <a:pos x="464" y="326"/>
                    </a:cxn>
                    <a:cxn ang="0">
                      <a:pos x="0" y="159"/>
                    </a:cxn>
                  </a:cxnLst>
                  <a:rect l="0" t="0" r="r" b="b"/>
                  <a:pathLst>
                    <a:path w="909" h="326">
                      <a:moveTo>
                        <a:pt x="0" y="159"/>
                      </a:moveTo>
                      <a:lnTo>
                        <a:pt x="464" y="0"/>
                      </a:lnTo>
                      <a:lnTo>
                        <a:pt x="909" y="159"/>
                      </a:lnTo>
                      <a:lnTo>
                        <a:pt x="464" y="326"/>
                      </a:lnTo>
                      <a:lnTo>
                        <a:pt x="0" y="159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: Shape 10"/>
                <p:cNvSpPr/>
                <p:nvPr/>
              </p:nvSpPr>
              <p:spPr bwMode="auto">
                <a:xfrm>
                  <a:off x="3841750" y="2774950"/>
                  <a:ext cx="736599" cy="1022350"/>
                </a:xfrm>
                <a:custGeom>
                  <a:avLst/>
                  <a:gdLst/>
                  <a:ahLst/>
                  <a:cxnLst>
                    <a:cxn ang="0">
                      <a:pos x="0" y="479"/>
                    </a:cxn>
                    <a:cxn ang="0">
                      <a:pos x="0" y="0"/>
                    </a:cxn>
                    <a:cxn ang="0">
                      <a:pos x="464" y="167"/>
                    </a:cxn>
                    <a:cxn ang="0">
                      <a:pos x="464" y="644"/>
                    </a:cxn>
                    <a:cxn ang="0">
                      <a:pos x="0" y="479"/>
                    </a:cxn>
                  </a:cxnLst>
                  <a:rect l="0" t="0" r="r" b="b"/>
                  <a:pathLst>
                    <a:path w="464" h="644">
                      <a:moveTo>
                        <a:pt x="0" y="479"/>
                      </a:moveTo>
                      <a:lnTo>
                        <a:pt x="0" y="0"/>
                      </a:lnTo>
                      <a:lnTo>
                        <a:pt x="464" y="167"/>
                      </a:lnTo>
                      <a:lnTo>
                        <a:pt x="464" y="644"/>
                      </a:lnTo>
                      <a:lnTo>
                        <a:pt x="0" y="47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  <a:alpha val="98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Freeform: Shape 11"/>
                <p:cNvSpPr/>
                <p:nvPr/>
              </p:nvSpPr>
              <p:spPr bwMode="auto">
                <a:xfrm>
                  <a:off x="4578350" y="2774950"/>
                  <a:ext cx="709613" cy="1022350"/>
                </a:xfrm>
                <a:custGeom>
                  <a:avLst/>
                  <a:gdLst/>
                  <a:ahLst/>
                  <a:cxnLst>
                    <a:cxn ang="0">
                      <a:pos x="447" y="482"/>
                    </a:cxn>
                    <a:cxn ang="0">
                      <a:pos x="445" y="482"/>
                    </a:cxn>
                    <a:cxn ang="0">
                      <a:pos x="0" y="644"/>
                    </a:cxn>
                    <a:cxn ang="0">
                      <a:pos x="0" y="167"/>
                    </a:cxn>
                    <a:cxn ang="0">
                      <a:pos x="445" y="0"/>
                    </a:cxn>
                    <a:cxn ang="0">
                      <a:pos x="447" y="482"/>
                    </a:cxn>
                  </a:cxnLst>
                  <a:rect l="0" t="0" r="r" b="b"/>
                  <a:pathLst>
                    <a:path w="447" h="644">
                      <a:moveTo>
                        <a:pt x="447" y="482"/>
                      </a:moveTo>
                      <a:lnTo>
                        <a:pt x="445" y="482"/>
                      </a:lnTo>
                      <a:lnTo>
                        <a:pt x="0" y="644"/>
                      </a:lnTo>
                      <a:lnTo>
                        <a:pt x="0" y="167"/>
                      </a:lnTo>
                      <a:lnTo>
                        <a:pt x="445" y="0"/>
                      </a:lnTo>
                      <a:lnTo>
                        <a:pt x="447" y="482"/>
                      </a:ln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9" name="组合 38"/>
            <p:cNvGrpSpPr/>
            <p:nvPr/>
          </p:nvGrpSpPr>
          <p:grpSpPr>
            <a:xfrm>
              <a:off x="2424558" y="1098429"/>
              <a:ext cx="4352675" cy="2344488"/>
              <a:chOff x="2424558" y="1098429"/>
              <a:chExt cx="4352675" cy="2344488"/>
            </a:xfrm>
          </p:grpSpPr>
          <p:grpSp>
            <p:nvGrpSpPr>
              <p:cNvPr id="10" name="Group 12"/>
              <p:cNvGrpSpPr/>
              <p:nvPr/>
            </p:nvGrpSpPr>
            <p:grpSpPr>
              <a:xfrm>
                <a:off x="5651357" y="1921108"/>
                <a:ext cx="1068085" cy="1521809"/>
                <a:chOff x="5651357" y="2069468"/>
                <a:chExt cx="1068085" cy="1521809"/>
              </a:xfrm>
            </p:grpSpPr>
            <p:sp>
              <p:nvSpPr>
                <p:cNvPr id="32" name="Freeform: Shape 13"/>
                <p:cNvSpPr/>
                <p:nvPr/>
              </p:nvSpPr>
              <p:spPr bwMode="auto">
                <a:xfrm>
                  <a:off x="5651357" y="2069468"/>
                  <a:ext cx="1068085" cy="1521809"/>
                </a:xfrm>
                <a:custGeom>
                  <a:avLst/>
                  <a:gdLst/>
                  <a:ahLst/>
                  <a:cxnLst>
                    <a:cxn ang="0">
                      <a:pos x="758" y="272"/>
                    </a:cxn>
                    <a:cxn ang="0">
                      <a:pos x="758" y="1080"/>
                    </a:cxn>
                    <a:cxn ang="0">
                      <a:pos x="0" y="802"/>
                    </a:cxn>
                    <a:cxn ang="0">
                      <a:pos x="0" y="0"/>
                    </a:cxn>
                    <a:cxn ang="0">
                      <a:pos x="758" y="272"/>
                    </a:cxn>
                  </a:cxnLst>
                  <a:rect l="0" t="0" r="r" b="b"/>
                  <a:pathLst>
                    <a:path w="758" h="1080">
                      <a:moveTo>
                        <a:pt x="758" y="272"/>
                      </a:moveTo>
                      <a:lnTo>
                        <a:pt x="758" y="1080"/>
                      </a:lnTo>
                      <a:lnTo>
                        <a:pt x="0" y="802"/>
                      </a:lnTo>
                      <a:lnTo>
                        <a:pt x="0" y="0"/>
                      </a:lnTo>
                      <a:lnTo>
                        <a:pt x="758" y="272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: Shape 14"/>
                <p:cNvSpPr/>
                <p:nvPr/>
              </p:nvSpPr>
              <p:spPr bwMode="auto">
                <a:xfrm rot="1093960">
                  <a:off x="5957887" y="2661406"/>
                  <a:ext cx="380667" cy="353081"/>
                </a:xfrm>
                <a:custGeom>
                  <a:avLst/>
                  <a:gdLst/>
                  <a:ahLst/>
                  <a:cxnLst>
                    <a:cxn ang="0">
                      <a:pos x="0" y="192"/>
                    </a:cxn>
                    <a:cxn ang="0">
                      <a:pos x="255" y="135"/>
                    </a:cxn>
                    <a:cxn ang="0">
                      <a:pos x="277" y="122"/>
                    </a:cxn>
                    <a:cxn ang="0">
                      <a:pos x="303" y="116"/>
                    </a:cxn>
                    <a:cxn ang="0">
                      <a:pos x="296" y="105"/>
                    </a:cxn>
                    <a:cxn ang="0">
                      <a:pos x="278" y="89"/>
                    </a:cxn>
                    <a:cxn ang="0">
                      <a:pos x="265" y="90"/>
                    </a:cxn>
                    <a:cxn ang="0">
                      <a:pos x="256" y="82"/>
                    </a:cxn>
                    <a:cxn ang="0">
                      <a:pos x="231" y="73"/>
                    </a:cxn>
                    <a:cxn ang="0">
                      <a:pos x="234" y="98"/>
                    </a:cxn>
                    <a:cxn ang="0">
                      <a:pos x="224" y="118"/>
                    </a:cxn>
                    <a:cxn ang="0">
                      <a:pos x="205" y="103"/>
                    </a:cxn>
                    <a:cxn ang="0">
                      <a:pos x="175" y="89"/>
                    </a:cxn>
                    <a:cxn ang="0">
                      <a:pos x="183" y="68"/>
                    </a:cxn>
                    <a:cxn ang="0">
                      <a:pos x="212" y="58"/>
                    </a:cxn>
                    <a:cxn ang="0">
                      <a:pos x="207" y="47"/>
                    </a:cxn>
                    <a:cxn ang="0">
                      <a:pos x="188" y="50"/>
                    </a:cxn>
                    <a:cxn ang="0">
                      <a:pos x="168" y="37"/>
                    </a:cxn>
                    <a:cxn ang="0">
                      <a:pos x="171" y="52"/>
                    </a:cxn>
                    <a:cxn ang="0">
                      <a:pos x="157" y="52"/>
                    </a:cxn>
                    <a:cxn ang="0">
                      <a:pos x="141" y="40"/>
                    </a:cxn>
                    <a:cxn ang="0">
                      <a:pos x="126" y="47"/>
                    </a:cxn>
                    <a:cxn ang="0">
                      <a:pos x="143" y="51"/>
                    </a:cxn>
                    <a:cxn ang="0">
                      <a:pos x="131" y="58"/>
                    </a:cxn>
                    <a:cxn ang="0">
                      <a:pos x="56" y="107"/>
                    </a:cxn>
                    <a:cxn ang="0">
                      <a:pos x="65" y="118"/>
                    </a:cxn>
                    <a:cxn ang="0">
                      <a:pos x="79" y="135"/>
                    </a:cxn>
                    <a:cxn ang="0">
                      <a:pos x="74" y="158"/>
                    </a:cxn>
                    <a:cxn ang="0">
                      <a:pos x="88" y="185"/>
                    </a:cxn>
                    <a:cxn ang="0">
                      <a:pos x="108" y="214"/>
                    </a:cxn>
                    <a:cxn ang="0">
                      <a:pos x="118" y="227"/>
                    </a:cxn>
                    <a:cxn ang="0">
                      <a:pos x="105" y="197"/>
                    </a:cxn>
                    <a:cxn ang="0">
                      <a:pos x="125" y="225"/>
                    </a:cxn>
                    <a:cxn ang="0">
                      <a:pos x="150" y="255"/>
                    </a:cxn>
                    <a:cxn ang="0">
                      <a:pos x="184" y="269"/>
                    </a:cxn>
                    <a:cxn ang="0">
                      <a:pos x="213" y="290"/>
                    </a:cxn>
                    <a:cxn ang="0">
                      <a:pos x="224" y="288"/>
                    </a:cxn>
                    <a:cxn ang="0">
                      <a:pos x="212" y="268"/>
                    </a:cxn>
                    <a:cxn ang="0">
                      <a:pos x="197" y="262"/>
                    </a:cxn>
                    <a:cxn ang="0">
                      <a:pos x="194" y="239"/>
                    </a:cxn>
                    <a:cxn ang="0">
                      <a:pos x="171" y="250"/>
                    </a:cxn>
                    <a:cxn ang="0">
                      <a:pos x="168" y="210"/>
                    </a:cxn>
                    <a:cxn ang="0">
                      <a:pos x="184" y="206"/>
                    </a:cxn>
                    <a:cxn ang="0">
                      <a:pos x="196" y="202"/>
                    </a:cxn>
                    <a:cxn ang="0">
                      <a:pos x="214" y="211"/>
                    </a:cxn>
                    <a:cxn ang="0">
                      <a:pos x="221" y="205"/>
                    </a:cxn>
                    <a:cxn ang="0">
                      <a:pos x="234" y="179"/>
                    </a:cxn>
                    <a:cxn ang="0">
                      <a:pos x="233" y="171"/>
                    </a:cxn>
                    <a:cxn ang="0">
                      <a:pos x="252" y="157"/>
                    </a:cxn>
                    <a:cxn ang="0">
                      <a:pos x="266" y="143"/>
                    </a:cxn>
                    <a:cxn ang="0">
                      <a:pos x="273" y="131"/>
                    </a:cxn>
                    <a:cxn ang="0">
                      <a:pos x="255" y="135"/>
                    </a:cxn>
                    <a:cxn ang="0">
                      <a:pos x="295" y="298"/>
                    </a:cxn>
                    <a:cxn ang="0">
                      <a:pos x="272" y="288"/>
                    </a:cxn>
                    <a:cxn ang="0">
                      <a:pos x="251" y="288"/>
                    </a:cxn>
                    <a:cxn ang="0">
                      <a:pos x="236" y="286"/>
                    </a:cxn>
                    <a:cxn ang="0">
                      <a:pos x="230" y="307"/>
                    </a:cxn>
                    <a:cxn ang="0">
                      <a:pos x="223" y="335"/>
                    </a:cxn>
                    <a:cxn ang="0">
                      <a:pos x="308" y="302"/>
                    </a:cxn>
                  </a:cxnLst>
                  <a:rect l="0" t="0" r="r" b="b"/>
                  <a:pathLst>
                    <a:path w="384" h="384">
                      <a:moveTo>
                        <a:pt x="384" y="192"/>
                      </a:moveTo>
                      <a:cubicBezTo>
                        <a:pt x="384" y="298"/>
                        <a:pt x="298" y="384"/>
                        <a:pt x="192" y="384"/>
                      </a:cubicBezTo>
                      <a:cubicBezTo>
                        <a:pt x="86" y="384"/>
                        <a:pt x="0" y="298"/>
                        <a:pt x="0" y="192"/>
                      </a:cubicBezTo>
                      <a:cubicBezTo>
                        <a:pt x="0" y="86"/>
                        <a:pt x="86" y="0"/>
                        <a:pt x="192" y="0"/>
                      </a:cubicBezTo>
                      <a:cubicBezTo>
                        <a:pt x="298" y="0"/>
                        <a:pt x="384" y="86"/>
                        <a:pt x="384" y="192"/>
                      </a:cubicBezTo>
                      <a:close/>
                      <a:moveTo>
                        <a:pt x="255" y="135"/>
                      </a:moveTo>
                      <a:cubicBezTo>
                        <a:pt x="256" y="135"/>
                        <a:pt x="257" y="130"/>
                        <a:pt x="258" y="129"/>
                      </a:cubicBezTo>
                      <a:cubicBezTo>
                        <a:pt x="260" y="127"/>
                        <a:pt x="262" y="126"/>
                        <a:pt x="264" y="125"/>
                      </a:cubicBezTo>
                      <a:cubicBezTo>
                        <a:pt x="268" y="124"/>
                        <a:pt x="272" y="123"/>
                        <a:pt x="277" y="122"/>
                      </a:cubicBezTo>
                      <a:cubicBezTo>
                        <a:pt x="281" y="121"/>
                        <a:pt x="286" y="121"/>
                        <a:pt x="289" y="125"/>
                      </a:cubicBezTo>
                      <a:cubicBezTo>
                        <a:pt x="289" y="124"/>
                        <a:pt x="295" y="119"/>
                        <a:pt x="295" y="119"/>
                      </a:cubicBezTo>
                      <a:cubicBezTo>
                        <a:pt x="298" y="118"/>
                        <a:pt x="301" y="118"/>
                        <a:pt x="303" y="116"/>
                      </a:cubicBezTo>
                      <a:cubicBezTo>
                        <a:pt x="303" y="115"/>
                        <a:pt x="303" y="110"/>
                        <a:pt x="303" y="110"/>
                      </a:cubicBezTo>
                      <a:cubicBezTo>
                        <a:pt x="299" y="111"/>
                        <a:pt x="298" y="107"/>
                        <a:pt x="297" y="103"/>
                      </a:cubicBezTo>
                      <a:cubicBezTo>
                        <a:pt x="297" y="104"/>
                        <a:pt x="297" y="104"/>
                        <a:pt x="296" y="105"/>
                      </a:cubicBezTo>
                      <a:cubicBezTo>
                        <a:pt x="296" y="102"/>
                        <a:pt x="291" y="104"/>
                        <a:pt x="290" y="104"/>
                      </a:cubicBezTo>
                      <a:cubicBezTo>
                        <a:pt x="284" y="102"/>
                        <a:pt x="285" y="98"/>
                        <a:pt x="283" y="94"/>
                      </a:cubicBezTo>
                      <a:cubicBezTo>
                        <a:pt x="282" y="92"/>
                        <a:pt x="279" y="91"/>
                        <a:pt x="278" y="89"/>
                      </a:cubicBezTo>
                      <a:cubicBezTo>
                        <a:pt x="277" y="87"/>
                        <a:pt x="277" y="84"/>
                        <a:pt x="274" y="84"/>
                      </a:cubicBezTo>
                      <a:cubicBezTo>
                        <a:pt x="273" y="84"/>
                        <a:pt x="270" y="89"/>
                        <a:pt x="270" y="89"/>
                      </a:cubicBezTo>
                      <a:cubicBezTo>
                        <a:pt x="267" y="88"/>
                        <a:pt x="266" y="89"/>
                        <a:pt x="265" y="90"/>
                      </a:cubicBezTo>
                      <a:cubicBezTo>
                        <a:pt x="263" y="91"/>
                        <a:pt x="262" y="91"/>
                        <a:pt x="260" y="92"/>
                      </a:cubicBezTo>
                      <a:cubicBezTo>
                        <a:pt x="265" y="90"/>
                        <a:pt x="258" y="88"/>
                        <a:pt x="256" y="88"/>
                      </a:cubicBezTo>
                      <a:cubicBezTo>
                        <a:pt x="260" y="87"/>
                        <a:pt x="258" y="83"/>
                        <a:pt x="256" y="82"/>
                      </a:cubicBezTo>
                      <a:cubicBezTo>
                        <a:pt x="256" y="82"/>
                        <a:pt x="257" y="82"/>
                        <a:pt x="257" y="82"/>
                      </a:cubicBezTo>
                      <a:cubicBezTo>
                        <a:pt x="257" y="79"/>
                        <a:pt x="250" y="77"/>
                        <a:pt x="247" y="76"/>
                      </a:cubicBezTo>
                      <a:cubicBezTo>
                        <a:pt x="245" y="74"/>
                        <a:pt x="233" y="72"/>
                        <a:pt x="231" y="73"/>
                      </a:cubicBezTo>
                      <a:cubicBezTo>
                        <a:pt x="228" y="75"/>
                        <a:pt x="231" y="80"/>
                        <a:pt x="231" y="83"/>
                      </a:cubicBezTo>
                      <a:cubicBezTo>
                        <a:pt x="232" y="86"/>
                        <a:pt x="228" y="86"/>
                        <a:pt x="228" y="89"/>
                      </a:cubicBezTo>
                      <a:cubicBezTo>
                        <a:pt x="228" y="93"/>
                        <a:pt x="236" y="92"/>
                        <a:pt x="234" y="98"/>
                      </a:cubicBezTo>
                      <a:cubicBezTo>
                        <a:pt x="233" y="102"/>
                        <a:pt x="228" y="102"/>
                        <a:pt x="226" y="105"/>
                      </a:cubicBezTo>
                      <a:cubicBezTo>
                        <a:pt x="224" y="108"/>
                        <a:pt x="227" y="112"/>
                        <a:pt x="229" y="114"/>
                      </a:cubicBezTo>
                      <a:cubicBezTo>
                        <a:pt x="231" y="115"/>
                        <a:pt x="225" y="118"/>
                        <a:pt x="224" y="118"/>
                      </a:cubicBezTo>
                      <a:cubicBezTo>
                        <a:pt x="220" y="120"/>
                        <a:pt x="217" y="114"/>
                        <a:pt x="216" y="110"/>
                      </a:cubicBezTo>
                      <a:cubicBezTo>
                        <a:pt x="215" y="108"/>
                        <a:pt x="215" y="104"/>
                        <a:pt x="212" y="103"/>
                      </a:cubicBezTo>
                      <a:cubicBezTo>
                        <a:pt x="210" y="102"/>
                        <a:pt x="206" y="102"/>
                        <a:pt x="205" y="103"/>
                      </a:cubicBezTo>
                      <a:cubicBezTo>
                        <a:pt x="203" y="99"/>
                        <a:pt x="198" y="98"/>
                        <a:pt x="194" y="97"/>
                      </a:cubicBezTo>
                      <a:cubicBezTo>
                        <a:pt x="189" y="95"/>
                        <a:pt x="185" y="95"/>
                        <a:pt x="180" y="96"/>
                      </a:cubicBezTo>
                      <a:cubicBezTo>
                        <a:pt x="181" y="95"/>
                        <a:pt x="179" y="88"/>
                        <a:pt x="175" y="89"/>
                      </a:cubicBezTo>
                      <a:cubicBezTo>
                        <a:pt x="176" y="86"/>
                        <a:pt x="176" y="84"/>
                        <a:pt x="176" y="81"/>
                      </a:cubicBezTo>
                      <a:cubicBezTo>
                        <a:pt x="177" y="79"/>
                        <a:pt x="178" y="77"/>
                        <a:pt x="179" y="75"/>
                      </a:cubicBezTo>
                      <a:cubicBezTo>
                        <a:pt x="180" y="74"/>
                        <a:pt x="185" y="69"/>
                        <a:pt x="183" y="68"/>
                      </a:cubicBezTo>
                      <a:cubicBezTo>
                        <a:pt x="188" y="69"/>
                        <a:pt x="193" y="69"/>
                        <a:pt x="196" y="66"/>
                      </a:cubicBezTo>
                      <a:cubicBezTo>
                        <a:pt x="198" y="63"/>
                        <a:pt x="199" y="60"/>
                        <a:pt x="202" y="57"/>
                      </a:cubicBezTo>
                      <a:cubicBezTo>
                        <a:pt x="205" y="53"/>
                        <a:pt x="209" y="58"/>
                        <a:pt x="212" y="58"/>
                      </a:cubicBezTo>
                      <a:cubicBezTo>
                        <a:pt x="217" y="59"/>
                        <a:pt x="217" y="53"/>
                        <a:pt x="214" y="51"/>
                      </a:cubicBezTo>
                      <a:cubicBezTo>
                        <a:pt x="218" y="51"/>
                        <a:pt x="215" y="45"/>
                        <a:pt x="213" y="44"/>
                      </a:cubicBezTo>
                      <a:cubicBezTo>
                        <a:pt x="211" y="43"/>
                        <a:pt x="202" y="46"/>
                        <a:pt x="207" y="47"/>
                      </a:cubicBezTo>
                      <a:cubicBezTo>
                        <a:pt x="206" y="47"/>
                        <a:pt x="200" y="59"/>
                        <a:pt x="196" y="53"/>
                      </a:cubicBezTo>
                      <a:cubicBezTo>
                        <a:pt x="195" y="52"/>
                        <a:pt x="195" y="47"/>
                        <a:pt x="193" y="46"/>
                      </a:cubicBezTo>
                      <a:cubicBezTo>
                        <a:pt x="190" y="46"/>
                        <a:pt x="189" y="49"/>
                        <a:pt x="188" y="50"/>
                      </a:cubicBezTo>
                      <a:cubicBezTo>
                        <a:pt x="190" y="47"/>
                        <a:pt x="181" y="45"/>
                        <a:pt x="180" y="44"/>
                      </a:cubicBezTo>
                      <a:cubicBezTo>
                        <a:pt x="183" y="42"/>
                        <a:pt x="180" y="39"/>
                        <a:pt x="178" y="38"/>
                      </a:cubicBezTo>
                      <a:cubicBezTo>
                        <a:pt x="176" y="36"/>
                        <a:pt x="169" y="35"/>
                        <a:pt x="168" y="37"/>
                      </a:cubicBezTo>
                      <a:cubicBezTo>
                        <a:pt x="163" y="43"/>
                        <a:pt x="173" y="44"/>
                        <a:pt x="175" y="45"/>
                      </a:cubicBezTo>
                      <a:cubicBezTo>
                        <a:pt x="176" y="46"/>
                        <a:pt x="179" y="48"/>
                        <a:pt x="177" y="49"/>
                      </a:cubicBezTo>
                      <a:cubicBezTo>
                        <a:pt x="176" y="50"/>
                        <a:pt x="171" y="51"/>
                        <a:pt x="171" y="52"/>
                      </a:cubicBezTo>
                      <a:cubicBezTo>
                        <a:pt x="169" y="54"/>
                        <a:pt x="172" y="57"/>
                        <a:pt x="170" y="59"/>
                      </a:cubicBezTo>
                      <a:cubicBezTo>
                        <a:pt x="168" y="57"/>
                        <a:pt x="168" y="53"/>
                        <a:pt x="166" y="50"/>
                      </a:cubicBezTo>
                      <a:cubicBezTo>
                        <a:pt x="168" y="53"/>
                        <a:pt x="157" y="52"/>
                        <a:pt x="157" y="52"/>
                      </a:cubicBezTo>
                      <a:cubicBezTo>
                        <a:pt x="154" y="52"/>
                        <a:pt x="148" y="54"/>
                        <a:pt x="145" y="50"/>
                      </a:cubicBezTo>
                      <a:cubicBezTo>
                        <a:pt x="144" y="49"/>
                        <a:pt x="144" y="44"/>
                        <a:pt x="146" y="45"/>
                      </a:cubicBezTo>
                      <a:cubicBezTo>
                        <a:pt x="144" y="43"/>
                        <a:pt x="142" y="41"/>
                        <a:pt x="141" y="40"/>
                      </a:cubicBezTo>
                      <a:cubicBezTo>
                        <a:pt x="132" y="43"/>
                        <a:pt x="125" y="47"/>
                        <a:pt x="117" y="51"/>
                      </a:cubicBezTo>
                      <a:cubicBezTo>
                        <a:pt x="118" y="51"/>
                        <a:pt x="119" y="51"/>
                        <a:pt x="120" y="50"/>
                      </a:cubicBezTo>
                      <a:cubicBezTo>
                        <a:pt x="122" y="50"/>
                        <a:pt x="124" y="48"/>
                        <a:pt x="126" y="47"/>
                      </a:cubicBezTo>
                      <a:cubicBezTo>
                        <a:pt x="128" y="46"/>
                        <a:pt x="134" y="43"/>
                        <a:pt x="136" y="46"/>
                      </a:cubicBezTo>
                      <a:cubicBezTo>
                        <a:pt x="137" y="45"/>
                        <a:pt x="137" y="45"/>
                        <a:pt x="138" y="44"/>
                      </a:cubicBezTo>
                      <a:cubicBezTo>
                        <a:pt x="139" y="46"/>
                        <a:pt x="141" y="48"/>
                        <a:pt x="143" y="51"/>
                      </a:cubicBezTo>
                      <a:cubicBezTo>
                        <a:pt x="141" y="50"/>
                        <a:pt x="137" y="50"/>
                        <a:pt x="135" y="50"/>
                      </a:cubicBezTo>
                      <a:cubicBezTo>
                        <a:pt x="133" y="51"/>
                        <a:pt x="130" y="51"/>
                        <a:pt x="130" y="53"/>
                      </a:cubicBezTo>
                      <a:cubicBezTo>
                        <a:pt x="130" y="55"/>
                        <a:pt x="131" y="57"/>
                        <a:pt x="131" y="58"/>
                      </a:cubicBezTo>
                      <a:cubicBezTo>
                        <a:pt x="128" y="56"/>
                        <a:pt x="125" y="52"/>
                        <a:pt x="121" y="51"/>
                      </a:cubicBezTo>
                      <a:cubicBezTo>
                        <a:pt x="119" y="51"/>
                        <a:pt x="117" y="51"/>
                        <a:pt x="115" y="52"/>
                      </a:cubicBezTo>
                      <a:cubicBezTo>
                        <a:pt x="91" y="65"/>
                        <a:pt x="71" y="84"/>
                        <a:pt x="56" y="107"/>
                      </a:cubicBezTo>
                      <a:cubicBezTo>
                        <a:pt x="57" y="108"/>
                        <a:pt x="58" y="109"/>
                        <a:pt x="59" y="109"/>
                      </a:cubicBezTo>
                      <a:cubicBezTo>
                        <a:pt x="62" y="110"/>
                        <a:pt x="59" y="117"/>
                        <a:pt x="64" y="113"/>
                      </a:cubicBezTo>
                      <a:cubicBezTo>
                        <a:pt x="66" y="115"/>
                        <a:pt x="66" y="116"/>
                        <a:pt x="65" y="118"/>
                      </a:cubicBezTo>
                      <a:cubicBezTo>
                        <a:pt x="65" y="118"/>
                        <a:pt x="75" y="124"/>
                        <a:pt x="76" y="125"/>
                      </a:cubicBezTo>
                      <a:cubicBezTo>
                        <a:pt x="78" y="126"/>
                        <a:pt x="80" y="128"/>
                        <a:pt x="81" y="130"/>
                      </a:cubicBezTo>
                      <a:cubicBezTo>
                        <a:pt x="82" y="132"/>
                        <a:pt x="80" y="134"/>
                        <a:pt x="79" y="135"/>
                      </a:cubicBezTo>
                      <a:cubicBezTo>
                        <a:pt x="78" y="134"/>
                        <a:pt x="75" y="130"/>
                        <a:pt x="74" y="131"/>
                      </a:cubicBezTo>
                      <a:cubicBezTo>
                        <a:pt x="73" y="133"/>
                        <a:pt x="74" y="139"/>
                        <a:pt x="77" y="139"/>
                      </a:cubicBezTo>
                      <a:cubicBezTo>
                        <a:pt x="73" y="139"/>
                        <a:pt x="75" y="155"/>
                        <a:pt x="74" y="158"/>
                      </a:cubicBezTo>
                      <a:cubicBezTo>
                        <a:pt x="74" y="158"/>
                        <a:pt x="74" y="158"/>
                        <a:pt x="74" y="158"/>
                      </a:cubicBezTo>
                      <a:cubicBezTo>
                        <a:pt x="73" y="161"/>
                        <a:pt x="76" y="173"/>
                        <a:pt x="81" y="172"/>
                      </a:cubicBezTo>
                      <a:cubicBezTo>
                        <a:pt x="78" y="172"/>
                        <a:pt x="87" y="184"/>
                        <a:pt x="88" y="185"/>
                      </a:cubicBezTo>
                      <a:cubicBezTo>
                        <a:pt x="91" y="187"/>
                        <a:pt x="95" y="188"/>
                        <a:pt x="97" y="192"/>
                      </a:cubicBezTo>
                      <a:cubicBezTo>
                        <a:pt x="100" y="195"/>
                        <a:pt x="100" y="201"/>
                        <a:pt x="103" y="203"/>
                      </a:cubicBezTo>
                      <a:cubicBezTo>
                        <a:pt x="102" y="206"/>
                        <a:pt x="108" y="210"/>
                        <a:pt x="108" y="214"/>
                      </a:cubicBezTo>
                      <a:cubicBezTo>
                        <a:pt x="108" y="214"/>
                        <a:pt x="107" y="214"/>
                        <a:pt x="107" y="215"/>
                      </a:cubicBezTo>
                      <a:cubicBezTo>
                        <a:pt x="108" y="218"/>
                        <a:pt x="113" y="218"/>
                        <a:pt x="115" y="221"/>
                      </a:cubicBezTo>
                      <a:cubicBezTo>
                        <a:pt x="116" y="223"/>
                        <a:pt x="115" y="228"/>
                        <a:pt x="118" y="227"/>
                      </a:cubicBezTo>
                      <a:cubicBezTo>
                        <a:pt x="118" y="222"/>
                        <a:pt x="115" y="216"/>
                        <a:pt x="112" y="212"/>
                      </a:cubicBezTo>
                      <a:cubicBezTo>
                        <a:pt x="110" y="209"/>
                        <a:pt x="109" y="207"/>
                        <a:pt x="108" y="204"/>
                      </a:cubicBezTo>
                      <a:cubicBezTo>
                        <a:pt x="106" y="202"/>
                        <a:pt x="106" y="199"/>
                        <a:pt x="105" y="197"/>
                      </a:cubicBezTo>
                      <a:cubicBezTo>
                        <a:pt x="106" y="197"/>
                        <a:pt x="112" y="199"/>
                        <a:pt x="111" y="200"/>
                      </a:cubicBezTo>
                      <a:cubicBezTo>
                        <a:pt x="109" y="205"/>
                        <a:pt x="119" y="214"/>
                        <a:pt x="122" y="217"/>
                      </a:cubicBezTo>
                      <a:cubicBezTo>
                        <a:pt x="123" y="218"/>
                        <a:pt x="128" y="225"/>
                        <a:pt x="125" y="225"/>
                      </a:cubicBezTo>
                      <a:cubicBezTo>
                        <a:pt x="129" y="225"/>
                        <a:pt x="133" y="230"/>
                        <a:pt x="135" y="233"/>
                      </a:cubicBezTo>
                      <a:cubicBezTo>
                        <a:pt x="137" y="236"/>
                        <a:pt x="136" y="241"/>
                        <a:pt x="138" y="245"/>
                      </a:cubicBezTo>
                      <a:cubicBezTo>
                        <a:pt x="139" y="250"/>
                        <a:pt x="146" y="252"/>
                        <a:pt x="150" y="255"/>
                      </a:cubicBezTo>
                      <a:cubicBezTo>
                        <a:pt x="154" y="256"/>
                        <a:pt x="157" y="259"/>
                        <a:pt x="160" y="260"/>
                      </a:cubicBezTo>
                      <a:cubicBezTo>
                        <a:pt x="166" y="262"/>
                        <a:pt x="167" y="260"/>
                        <a:pt x="171" y="260"/>
                      </a:cubicBezTo>
                      <a:cubicBezTo>
                        <a:pt x="178" y="259"/>
                        <a:pt x="179" y="266"/>
                        <a:pt x="184" y="269"/>
                      </a:cubicBezTo>
                      <a:cubicBezTo>
                        <a:pt x="187" y="270"/>
                        <a:pt x="194" y="273"/>
                        <a:pt x="198" y="271"/>
                      </a:cubicBezTo>
                      <a:cubicBezTo>
                        <a:pt x="196" y="272"/>
                        <a:pt x="203" y="282"/>
                        <a:pt x="204" y="283"/>
                      </a:cubicBezTo>
                      <a:cubicBezTo>
                        <a:pt x="206" y="286"/>
                        <a:pt x="210" y="287"/>
                        <a:pt x="213" y="290"/>
                      </a:cubicBezTo>
                      <a:cubicBezTo>
                        <a:pt x="213" y="290"/>
                        <a:pt x="214" y="289"/>
                        <a:pt x="214" y="288"/>
                      </a:cubicBezTo>
                      <a:cubicBezTo>
                        <a:pt x="213" y="291"/>
                        <a:pt x="218" y="296"/>
                        <a:pt x="221" y="296"/>
                      </a:cubicBezTo>
                      <a:cubicBezTo>
                        <a:pt x="223" y="295"/>
                        <a:pt x="224" y="290"/>
                        <a:pt x="224" y="288"/>
                      </a:cubicBezTo>
                      <a:cubicBezTo>
                        <a:pt x="219" y="290"/>
                        <a:pt x="215" y="288"/>
                        <a:pt x="212" y="283"/>
                      </a:cubicBezTo>
                      <a:cubicBezTo>
                        <a:pt x="211" y="282"/>
                        <a:pt x="207" y="275"/>
                        <a:pt x="211" y="275"/>
                      </a:cubicBezTo>
                      <a:cubicBezTo>
                        <a:pt x="216" y="275"/>
                        <a:pt x="212" y="271"/>
                        <a:pt x="212" y="268"/>
                      </a:cubicBezTo>
                      <a:cubicBezTo>
                        <a:pt x="211" y="264"/>
                        <a:pt x="208" y="262"/>
                        <a:pt x="206" y="259"/>
                      </a:cubicBezTo>
                      <a:cubicBezTo>
                        <a:pt x="205" y="262"/>
                        <a:pt x="200" y="261"/>
                        <a:pt x="198" y="259"/>
                      </a:cubicBezTo>
                      <a:cubicBezTo>
                        <a:pt x="198" y="259"/>
                        <a:pt x="197" y="261"/>
                        <a:pt x="197" y="262"/>
                      </a:cubicBezTo>
                      <a:cubicBezTo>
                        <a:pt x="196" y="262"/>
                        <a:pt x="195" y="262"/>
                        <a:pt x="194" y="261"/>
                      </a:cubicBezTo>
                      <a:cubicBezTo>
                        <a:pt x="194" y="258"/>
                        <a:pt x="194" y="255"/>
                        <a:pt x="195" y="251"/>
                      </a:cubicBezTo>
                      <a:cubicBezTo>
                        <a:pt x="196" y="247"/>
                        <a:pt x="205" y="238"/>
                        <a:pt x="194" y="239"/>
                      </a:cubicBezTo>
                      <a:cubicBezTo>
                        <a:pt x="190" y="239"/>
                        <a:pt x="188" y="240"/>
                        <a:pt x="187" y="244"/>
                      </a:cubicBezTo>
                      <a:cubicBezTo>
                        <a:pt x="186" y="247"/>
                        <a:pt x="186" y="249"/>
                        <a:pt x="183" y="251"/>
                      </a:cubicBezTo>
                      <a:cubicBezTo>
                        <a:pt x="181" y="252"/>
                        <a:pt x="173" y="251"/>
                        <a:pt x="171" y="250"/>
                      </a:cubicBezTo>
                      <a:cubicBezTo>
                        <a:pt x="166" y="247"/>
                        <a:pt x="163" y="239"/>
                        <a:pt x="163" y="234"/>
                      </a:cubicBezTo>
                      <a:cubicBezTo>
                        <a:pt x="163" y="227"/>
                        <a:pt x="166" y="221"/>
                        <a:pt x="163" y="215"/>
                      </a:cubicBezTo>
                      <a:cubicBezTo>
                        <a:pt x="164" y="213"/>
                        <a:pt x="166" y="211"/>
                        <a:pt x="168" y="210"/>
                      </a:cubicBezTo>
                      <a:cubicBezTo>
                        <a:pt x="169" y="209"/>
                        <a:pt x="171" y="210"/>
                        <a:pt x="172" y="207"/>
                      </a:cubicBezTo>
                      <a:cubicBezTo>
                        <a:pt x="171" y="207"/>
                        <a:pt x="170" y="206"/>
                        <a:pt x="170" y="206"/>
                      </a:cubicBezTo>
                      <a:cubicBezTo>
                        <a:pt x="173" y="208"/>
                        <a:pt x="180" y="203"/>
                        <a:pt x="184" y="206"/>
                      </a:cubicBezTo>
                      <a:cubicBezTo>
                        <a:pt x="186" y="207"/>
                        <a:pt x="188" y="208"/>
                        <a:pt x="189" y="205"/>
                      </a:cubicBezTo>
                      <a:cubicBezTo>
                        <a:pt x="189" y="205"/>
                        <a:pt x="187" y="202"/>
                        <a:pt x="188" y="200"/>
                      </a:cubicBezTo>
                      <a:cubicBezTo>
                        <a:pt x="189" y="204"/>
                        <a:pt x="192" y="205"/>
                        <a:pt x="196" y="202"/>
                      </a:cubicBezTo>
                      <a:cubicBezTo>
                        <a:pt x="197" y="203"/>
                        <a:pt x="201" y="203"/>
                        <a:pt x="204" y="204"/>
                      </a:cubicBezTo>
                      <a:cubicBezTo>
                        <a:pt x="207" y="206"/>
                        <a:pt x="207" y="209"/>
                        <a:pt x="211" y="205"/>
                      </a:cubicBezTo>
                      <a:cubicBezTo>
                        <a:pt x="213" y="208"/>
                        <a:pt x="213" y="208"/>
                        <a:pt x="214" y="211"/>
                      </a:cubicBezTo>
                      <a:cubicBezTo>
                        <a:pt x="214" y="214"/>
                        <a:pt x="216" y="221"/>
                        <a:pt x="218" y="222"/>
                      </a:cubicBezTo>
                      <a:cubicBezTo>
                        <a:pt x="224" y="225"/>
                        <a:pt x="222" y="217"/>
                        <a:pt x="222" y="214"/>
                      </a:cubicBezTo>
                      <a:cubicBezTo>
                        <a:pt x="222" y="213"/>
                        <a:pt x="222" y="205"/>
                        <a:pt x="221" y="205"/>
                      </a:cubicBezTo>
                      <a:cubicBezTo>
                        <a:pt x="213" y="203"/>
                        <a:pt x="216" y="197"/>
                        <a:pt x="221" y="193"/>
                      </a:cubicBezTo>
                      <a:cubicBezTo>
                        <a:pt x="222" y="192"/>
                        <a:pt x="227" y="190"/>
                        <a:pt x="230" y="188"/>
                      </a:cubicBezTo>
                      <a:cubicBezTo>
                        <a:pt x="232" y="186"/>
                        <a:pt x="235" y="183"/>
                        <a:pt x="234" y="179"/>
                      </a:cubicBezTo>
                      <a:cubicBezTo>
                        <a:pt x="235" y="179"/>
                        <a:pt x="236" y="178"/>
                        <a:pt x="236" y="177"/>
                      </a:cubicBezTo>
                      <a:cubicBezTo>
                        <a:pt x="236" y="177"/>
                        <a:pt x="233" y="174"/>
                        <a:pt x="232" y="175"/>
                      </a:cubicBezTo>
                      <a:cubicBezTo>
                        <a:pt x="234" y="174"/>
                        <a:pt x="234" y="172"/>
                        <a:pt x="233" y="171"/>
                      </a:cubicBezTo>
                      <a:cubicBezTo>
                        <a:pt x="235" y="169"/>
                        <a:pt x="234" y="166"/>
                        <a:pt x="236" y="165"/>
                      </a:cubicBezTo>
                      <a:cubicBezTo>
                        <a:pt x="239" y="169"/>
                        <a:pt x="245" y="165"/>
                        <a:pt x="242" y="162"/>
                      </a:cubicBezTo>
                      <a:cubicBezTo>
                        <a:pt x="244" y="158"/>
                        <a:pt x="250" y="160"/>
                        <a:pt x="252" y="157"/>
                      </a:cubicBezTo>
                      <a:cubicBezTo>
                        <a:pt x="255" y="158"/>
                        <a:pt x="253" y="153"/>
                        <a:pt x="255" y="150"/>
                      </a:cubicBezTo>
                      <a:cubicBezTo>
                        <a:pt x="256" y="148"/>
                        <a:pt x="259" y="148"/>
                        <a:pt x="262" y="147"/>
                      </a:cubicBezTo>
                      <a:cubicBezTo>
                        <a:pt x="262" y="147"/>
                        <a:pt x="268" y="143"/>
                        <a:pt x="266" y="143"/>
                      </a:cubicBezTo>
                      <a:cubicBezTo>
                        <a:pt x="270" y="144"/>
                        <a:pt x="279" y="139"/>
                        <a:pt x="272" y="135"/>
                      </a:cubicBezTo>
                      <a:cubicBezTo>
                        <a:pt x="273" y="133"/>
                        <a:pt x="270" y="132"/>
                        <a:pt x="268" y="132"/>
                      </a:cubicBezTo>
                      <a:cubicBezTo>
                        <a:pt x="269" y="131"/>
                        <a:pt x="272" y="132"/>
                        <a:pt x="273" y="131"/>
                      </a:cubicBezTo>
                      <a:cubicBezTo>
                        <a:pt x="276" y="129"/>
                        <a:pt x="274" y="128"/>
                        <a:pt x="271" y="127"/>
                      </a:cubicBezTo>
                      <a:cubicBezTo>
                        <a:pt x="268" y="126"/>
                        <a:pt x="263" y="128"/>
                        <a:pt x="261" y="130"/>
                      </a:cubicBezTo>
                      <a:cubicBezTo>
                        <a:pt x="259" y="132"/>
                        <a:pt x="257" y="134"/>
                        <a:pt x="255" y="135"/>
                      </a:cubicBezTo>
                      <a:close/>
                      <a:moveTo>
                        <a:pt x="308" y="302"/>
                      </a:moveTo>
                      <a:cubicBezTo>
                        <a:pt x="306" y="301"/>
                        <a:pt x="303" y="301"/>
                        <a:pt x="301" y="300"/>
                      </a:cubicBezTo>
                      <a:cubicBezTo>
                        <a:pt x="299" y="300"/>
                        <a:pt x="298" y="299"/>
                        <a:pt x="295" y="298"/>
                      </a:cubicBezTo>
                      <a:cubicBezTo>
                        <a:pt x="296" y="293"/>
                        <a:pt x="290" y="292"/>
                        <a:pt x="287" y="289"/>
                      </a:cubicBezTo>
                      <a:cubicBezTo>
                        <a:pt x="284" y="287"/>
                        <a:pt x="282" y="284"/>
                        <a:pt x="277" y="285"/>
                      </a:cubicBezTo>
                      <a:cubicBezTo>
                        <a:pt x="276" y="285"/>
                        <a:pt x="271" y="287"/>
                        <a:pt x="272" y="288"/>
                      </a:cubicBezTo>
                      <a:cubicBezTo>
                        <a:pt x="269" y="285"/>
                        <a:pt x="268" y="284"/>
                        <a:pt x="263" y="282"/>
                      </a:cubicBezTo>
                      <a:cubicBezTo>
                        <a:pt x="259" y="281"/>
                        <a:pt x="257" y="276"/>
                        <a:pt x="253" y="281"/>
                      </a:cubicBezTo>
                      <a:cubicBezTo>
                        <a:pt x="251" y="283"/>
                        <a:pt x="252" y="286"/>
                        <a:pt x="251" y="288"/>
                      </a:cubicBezTo>
                      <a:cubicBezTo>
                        <a:pt x="247" y="285"/>
                        <a:pt x="254" y="282"/>
                        <a:pt x="251" y="279"/>
                      </a:cubicBezTo>
                      <a:cubicBezTo>
                        <a:pt x="248" y="275"/>
                        <a:pt x="243" y="281"/>
                        <a:pt x="240" y="282"/>
                      </a:cubicBezTo>
                      <a:cubicBezTo>
                        <a:pt x="239" y="284"/>
                        <a:pt x="237" y="284"/>
                        <a:pt x="236" y="286"/>
                      </a:cubicBezTo>
                      <a:cubicBezTo>
                        <a:pt x="235" y="287"/>
                        <a:pt x="234" y="290"/>
                        <a:pt x="233" y="291"/>
                      </a:cubicBezTo>
                      <a:cubicBezTo>
                        <a:pt x="233" y="289"/>
                        <a:pt x="228" y="290"/>
                        <a:pt x="228" y="288"/>
                      </a:cubicBezTo>
                      <a:cubicBezTo>
                        <a:pt x="229" y="294"/>
                        <a:pt x="229" y="301"/>
                        <a:pt x="230" y="307"/>
                      </a:cubicBezTo>
                      <a:cubicBezTo>
                        <a:pt x="231" y="310"/>
                        <a:pt x="230" y="316"/>
                        <a:pt x="227" y="319"/>
                      </a:cubicBezTo>
                      <a:cubicBezTo>
                        <a:pt x="224" y="321"/>
                        <a:pt x="221" y="324"/>
                        <a:pt x="220" y="329"/>
                      </a:cubicBezTo>
                      <a:cubicBezTo>
                        <a:pt x="220" y="332"/>
                        <a:pt x="220" y="334"/>
                        <a:pt x="223" y="335"/>
                      </a:cubicBezTo>
                      <a:cubicBezTo>
                        <a:pt x="223" y="339"/>
                        <a:pt x="219" y="342"/>
                        <a:pt x="219" y="346"/>
                      </a:cubicBezTo>
                      <a:cubicBezTo>
                        <a:pt x="219" y="346"/>
                        <a:pt x="220" y="348"/>
                        <a:pt x="220" y="350"/>
                      </a:cubicBezTo>
                      <a:cubicBezTo>
                        <a:pt x="254" y="344"/>
                        <a:pt x="285" y="327"/>
                        <a:pt x="308" y="30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" name="Group 24"/>
              <p:cNvGrpSpPr/>
              <p:nvPr/>
            </p:nvGrpSpPr>
            <p:grpSpPr>
              <a:xfrm>
                <a:off x="2474693" y="1098429"/>
                <a:ext cx="785998" cy="785992"/>
                <a:chOff x="846989" y="1401020"/>
                <a:chExt cx="877416" cy="877416"/>
              </a:xfrm>
              <a:effectLst/>
            </p:grpSpPr>
            <p:sp>
              <p:nvSpPr>
                <p:cNvPr id="24" name="Teardrop 25"/>
                <p:cNvSpPr/>
                <p:nvPr/>
              </p:nvSpPr>
              <p:spPr>
                <a:xfrm rot="8100000">
                  <a:off x="846989" y="1401020"/>
                  <a:ext cx="877416" cy="877416"/>
                </a:xfrm>
                <a:prstGeom prst="teardrop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Oval 26"/>
                <p:cNvSpPr/>
                <p:nvPr/>
              </p:nvSpPr>
              <p:spPr>
                <a:xfrm>
                  <a:off x="981458" y="1537516"/>
                  <a:ext cx="608478" cy="60847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>
                  <a:normAutofit/>
                </a:bodyPr>
                <a:lstStyle/>
                <a:p>
                  <a:pPr algn="ctr"/>
                  <a:r>
                    <a:rPr lang="en-US" sz="1465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  <a:t>90%</a:t>
                  </a:r>
                </a:p>
              </p:txBody>
            </p:sp>
          </p:grpSp>
          <p:grpSp>
            <p:nvGrpSpPr>
              <p:cNvPr id="15" name="Group 27"/>
              <p:cNvGrpSpPr/>
              <p:nvPr/>
            </p:nvGrpSpPr>
            <p:grpSpPr>
              <a:xfrm>
                <a:off x="5991235" y="1098429"/>
                <a:ext cx="785998" cy="785992"/>
                <a:chOff x="846989" y="1401020"/>
                <a:chExt cx="877416" cy="877416"/>
              </a:xfrm>
              <a:effectLst/>
            </p:grpSpPr>
            <p:sp>
              <p:nvSpPr>
                <p:cNvPr id="22" name="Teardrop 28"/>
                <p:cNvSpPr/>
                <p:nvPr/>
              </p:nvSpPr>
              <p:spPr>
                <a:xfrm rot="8100000">
                  <a:off x="846989" y="1401020"/>
                  <a:ext cx="877416" cy="877416"/>
                </a:xfrm>
                <a:prstGeom prst="teardrop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Oval 29"/>
                <p:cNvSpPr/>
                <p:nvPr/>
              </p:nvSpPr>
              <p:spPr>
                <a:xfrm>
                  <a:off x="981458" y="1537516"/>
                  <a:ext cx="608478" cy="60847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>
                  <a:normAutofit/>
                </a:bodyPr>
                <a:lstStyle/>
                <a:p>
                  <a:pPr algn="ctr"/>
                  <a:r>
                    <a:rPr lang="en-US" sz="1465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  <a:t>95%</a:t>
                  </a:r>
                </a:p>
              </p:txBody>
            </p:sp>
          </p:grpSp>
          <p:grpSp>
            <p:nvGrpSpPr>
              <p:cNvPr id="16" name="Group 30"/>
              <p:cNvGrpSpPr/>
              <p:nvPr/>
            </p:nvGrpSpPr>
            <p:grpSpPr>
              <a:xfrm>
                <a:off x="4194911" y="1878142"/>
                <a:ext cx="785998" cy="785992"/>
                <a:chOff x="846989" y="1401020"/>
                <a:chExt cx="877416" cy="877416"/>
              </a:xfrm>
              <a:effectLst/>
            </p:grpSpPr>
            <p:sp>
              <p:nvSpPr>
                <p:cNvPr id="20" name="Teardrop 31"/>
                <p:cNvSpPr/>
                <p:nvPr/>
              </p:nvSpPr>
              <p:spPr>
                <a:xfrm rot="8100000">
                  <a:off x="846989" y="1401020"/>
                  <a:ext cx="877416" cy="877416"/>
                </a:xfrm>
                <a:prstGeom prst="teardrop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Oval 32"/>
                <p:cNvSpPr/>
                <p:nvPr/>
              </p:nvSpPr>
              <p:spPr>
                <a:xfrm>
                  <a:off x="981458" y="1537516"/>
                  <a:ext cx="608478" cy="60847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>
                  <a:normAutofit/>
                </a:bodyPr>
                <a:lstStyle/>
                <a:p>
                  <a:pPr algn="ctr"/>
                  <a:r>
                    <a:rPr lang="en-US" sz="1465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  <a:t>70%</a:t>
                  </a:r>
                </a:p>
              </p:txBody>
            </p:sp>
          </p:grpSp>
          <p:grpSp>
            <p:nvGrpSpPr>
              <p:cNvPr id="17" name="Group 33"/>
              <p:cNvGrpSpPr/>
              <p:nvPr/>
            </p:nvGrpSpPr>
            <p:grpSpPr>
              <a:xfrm>
                <a:off x="2424558" y="1916881"/>
                <a:ext cx="1072312" cy="1526036"/>
                <a:chOff x="2424558" y="2065241"/>
                <a:chExt cx="1072312" cy="1526036"/>
              </a:xfrm>
            </p:grpSpPr>
            <p:sp>
              <p:nvSpPr>
                <p:cNvPr id="18" name="Freeform: Shape 34"/>
                <p:cNvSpPr/>
                <p:nvPr/>
              </p:nvSpPr>
              <p:spPr bwMode="auto">
                <a:xfrm>
                  <a:off x="2424558" y="2065241"/>
                  <a:ext cx="1072312" cy="1526036"/>
                </a:xfrm>
                <a:custGeom>
                  <a:avLst/>
                  <a:gdLst/>
                  <a:ahLst/>
                  <a:cxnLst>
                    <a:cxn ang="0">
                      <a:pos x="0" y="1083"/>
                    </a:cxn>
                    <a:cxn ang="0">
                      <a:pos x="0" y="1083"/>
                    </a:cxn>
                    <a:cxn ang="0">
                      <a:pos x="0" y="278"/>
                    </a:cxn>
                    <a:cxn ang="0">
                      <a:pos x="761" y="0"/>
                    </a:cxn>
                    <a:cxn ang="0">
                      <a:pos x="761" y="802"/>
                    </a:cxn>
                    <a:cxn ang="0">
                      <a:pos x="0" y="1083"/>
                    </a:cxn>
                  </a:cxnLst>
                  <a:rect l="0" t="0" r="r" b="b"/>
                  <a:pathLst>
                    <a:path w="761" h="1083">
                      <a:moveTo>
                        <a:pt x="0" y="1083"/>
                      </a:moveTo>
                      <a:lnTo>
                        <a:pt x="0" y="1083"/>
                      </a:lnTo>
                      <a:lnTo>
                        <a:pt x="0" y="278"/>
                      </a:lnTo>
                      <a:lnTo>
                        <a:pt x="761" y="0"/>
                      </a:lnTo>
                      <a:lnTo>
                        <a:pt x="761" y="802"/>
                      </a:lnTo>
                      <a:lnTo>
                        <a:pt x="0" y="108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: Shape 35"/>
                <p:cNvSpPr/>
                <p:nvPr/>
              </p:nvSpPr>
              <p:spPr bwMode="auto">
                <a:xfrm>
                  <a:off x="2762393" y="2623151"/>
                  <a:ext cx="447459" cy="413975"/>
                </a:xfrm>
                <a:custGeom>
                  <a:avLst/>
                  <a:gdLst/>
                  <a:ahLst/>
                  <a:cxnLst>
                    <a:cxn ang="0">
                      <a:pos x="39" y="36"/>
                    </a:cxn>
                    <a:cxn ang="0">
                      <a:pos x="41" y="44"/>
                    </a:cxn>
                    <a:cxn ang="0">
                      <a:pos x="35" y="50"/>
                    </a:cxn>
                    <a:cxn ang="0">
                      <a:pos x="27" y="53"/>
                    </a:cxn>
                    <a:cxn ang="0">
                      <a:pos x="18" y="53"/>
                    </a:cxn>
                    <a:cxn ang="0">
                      <a:pos x="11" y="50"/>
                    </a:cxn>
                    <a:cxn ang="0">
                      <a:pos x="4" y="44"/>
                    </a:cxn>
                    <a:cxn ang="0">
                      <a:pos x="6" y="36"/>
                    </a:cxn>
                    <a:cxn ang="0">
                      <a:pos x="0" y="28"/>
                    </a:cxn>
                    <a:cxn ang="0">
                      <a:pos x="7" y="23"/>
                    </a:cxn>
                    <a:cxn ang="0">
                      <a:pos x="4" y="18"/>
                    </a:cxn>
                    <a:cxn ang="0">
                      <a:pos x="15" y="16"/>
                    </a:cxn>
                    <a:cxn ang="0">
                      <a:pos x="19" y="8"/>
                    </a:cxn>
                    <a:cxn ang="0">
                      <a:pos x="28" y="15"/>
                    </a:cxn>
                    <a:cxn ang="0">
                      <a:pos x="35" y="12"/>
                    </a:cxn>
                    <a:cxn ang="0">
                      <a:pos x="41" y="19"/>
                    </a:cxn>
                    <a:cxn ang="0">
                      <a:pos x="45" y="27"/>
                    </a:cxn>
                    <a:cxn ang="0">
                      <a:pos x="23" y="22"/>
                    </a:cxn>
                    <a:cxn ang="0">
                      <a:pos x="32" y="31"/>
                    </a:cxn>
                    <a:cxn ang="0">
                      <a:pos x="63" y="16"/>
                    </a:cxn>
                    <a:cxn ang="0">
                      <a:pos x="64" y="24"/>
                    </a:cxn>
                    <a:cxn ang="0">
                      <a:pos x="55" y="22"/>
                    </a:cxn>
                    <a:cxn ang="0">
                      <a:pos x="46" y="24"/>
                    </a:cxn>
                    <a:cxn ang="0">
                      <a:pos x="46" y="16"/>
                    </a:cxn>
                    <a:cxn ang="0">
                      <a:pos x="46" y="9"/>
                    </a:cxn>
                    <a:cxn ang="0">
                      <a:pos x="46" y="2"/>
                    </a:cxn>
                    <a:cxn ang="0">
                      <a:pos x="55" y="4"/>
                    </a:cxn>
                    <a:cxn ang="0">
                      <a:pos x="59" y="0"/>
                    </a:cxn>
                    <a:cxn ang="0">
                      <a:pos x="62" y="7"/>
                    </a:cxn>
                    <a:cxn ang="0">
                      <a:pos x="68" y="15"/>
                    </a:cxn>
                    <a:cxn ang="0">
                      <a:pos x="62" y="55"/>
                    </a:cxn>
                    <a:cxn ang="0">
                      <a:pos x="59" y="63"/>
                    </a:cxn>
                    <a:cxn ang="0">
                      <a:pos x="54" y="59"/>
                    </a:cxn>
                    <a:cxn ang="0">
                      <a:pos x="45" y="60"/>
                    </a:cxn>
                    <a:cxn ang="0">
                      <a:pos x="41" y="52"/>
                    </a:cxn>
                    <a:cxn ang="0">
                      <a:pos x="47" y="44"/>
                    </a:cxn>
                    <a:cxn ang="0">
                      <a:pos x="50" y="36"/>
                    </a:cxn>
                    <a:cxn ang="0">
                      <a:pos x="56" y="40"/>
                    </a:cxn>
                    <a:cxn ang="0">
                      <a:pos x="64" y="39"/>
                    </a:cxn>
                    <a:cxn ang="0">
                      <a:pos x="63" y="46"/>
                    </a:cxn>
                    <a:cxn ang="0">
                      <a:pos x="55" y="8"/>
                    </a:cxn>
                    <a:cxn ang="0">
                      <a:pos x="59" y="13"/>
                    </a:cxn>
                    <a:cxn ang="0">
                      <a:pos x="50" y="49"/>
                    </a:cxn>
                    <a:cxn ang="0">
                      <a:pos x="55" y="45"/>
                    </a:cxn>
                  </a:cxnLst>
                  <a:rect l="0" t="0" r="r" b="b"/>
                  <a:pathLst>
                    <a:path w="68" h="63">
                      <a:moveTo>
                        <a:pt x="45" y="35"/>
                      </a:moveTo>
                      <a:cubicBezTo>
                        <a:pt x="45" y="35"/>
                        <a:pt x="45" y="36"/>
                        <a:pt x="45" y="36"/>
                      </a:cubicBez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39" y="37"/>
                        <a:pt x="38" y="38"/>
                        <a:pt x="38" y="39"/>
                      </a:cubicBezTo>
                      <a:cubicBezTo>
                        <a:pt x="39" y="41"/>
                        <a:pt x="40" y="42"/>
                        <a:pt x="41" y="43"/>
                      </a:cubicBezTo>
                      <a:cubicBezTo>
                        <a:pt x="41" y="43"/>
                        <a:pt x="41" y="44"/>
                        <a:pt x="41" y="44"/>
                      </a:cubicBezTo>
                      <a:cubicBezTo>
                        <a:pt x="41" y="44"/>
                        <a:pt x="41" y="44"/>
                        <a:pt x="41" y="45"/>
                      </a:cubicBezTo>
                      <a:cubicBezTo>
                        <a:pt x="40" y="46"/>
                        <a:pt x="36" y="50"/>
                        <a:pt x="35" y="50"/>
                      </a:cubicBezTo>
                      <a:cubicBezTo>
                        <a:pt x="35" y="50"/>
                        <a:pt x="35" y="50"/>
                        <a:pt x="35" y="50"/>
                      </a:cubicBezTo>
                      <a:cubicBezTo>
                        <a:pt x="31" y="47"/>
                        <a:pt x="31" y="47"/>
                        <a:pt x="31" y="47"/>
                      </a:cubicBezTo>
                      <a:cubicBezTo>
                        <a:pt x="30" y="47"/>
                        <a:pt x="29" y="47"/>
                        <a:pt x="28" y="48"/>
                      </a:cubicBezTo>
                      <a:cubicBezTo>
                        <a:pt x="28" y="49"/>
                        <a:pt x="27" y="51"/>
                        <a:pt x="27" y="53"/>
                      </a:cubicBezTo>
                      <a:cubicBezTo>
                        <a:pt x="27" y="54"/>
                        <a:pt x="26" y="54"/>
                        <a:pt x="26" y="54"/>
                      </a:cubicBezTo>
                      <a:cubicBezTo>
                        <a:pt x="19" y="54"/>
                        <a:pt x="19" y="54"/>
                        <a:pt x="19" y="54"/>
                      </a:cubicBezTo>
                      <a:cubicBezTo>
                        <a:pt x="19" y="54"/>
                        <a:pt x="18" y="54"/>
                        <a:pt x="18" y="53"/>
                      </a:cubicBezTo>
                      <a:cubicBezTo>
                        <a:pt x="17" y="48"/>
                        <a:pt x="17" y="48"/>
                        <a:pt x="17" y="48"/>
                      </a:cubicBezTo>
                      <a:cubicBezTo>
                        <a:pt x="16" y="47"/>
                        <a:pt x="16" y="47"/>
                        <a:pt x="15" y="47"/>
                      </a:cubicBezTo>
                      <a:cubicBezTo>
                        <a:pt x="11" y="50"/>
                        <a:pt x="11" y="50"/>
                        <a:pt x="11" y="50"/>
                      </a:cubicBezTo>
                      <a:cubicBezTo>
                        <a:pt x="10" y="50"/>
                        <a:pt x="10" y="50"/>
                        <a:pt x="10" y="50"/>
                      </a:cubicBezTo>
                      <a:cubicBezTo>
                        <a:pt x="10" y="50"/>
                        <a:pt x="9" y="50"/>
                        <a:pt x="9" y="50"/>
                      </a:cubicBezTo>
                      <a:cubicBezTo>
                        <a:pt x="8" y="49"/>
                        <a:pt x="4" y="45"/>
                        <a:pt x="4" y="44"/>
                      </a:cubicBezTo>
                      <a:cubicBezTo>
                        <a:pt x="4" y="44"/>
                        <a:pt x="4" y="44"/>
                        <a:pt x="4" y="43"/>
                      </a:cubicBezTo>
                      <a:cubicBezTo>
                        <a:pt x="5" y="42"/>
                        <a:pt x="6" y="41"/>
                        <a:pt x="7" y="39"/>
                      </a:cubicBezTo>
                      <a:cubicBezTo>
                        <a:pt x="7" y="38"/>
                        <a:pt x="6" y="37"/>
                        <a:pt x="6" y="36"/>
                      </a:cubicBez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0" y="35"/>
                        <a:pt x="0" y="35"/>
                        <a:pt x="0" y="3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7"/>
                        <a:pt x="0" y="27"/>
                        <a:pt x="1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6" y="25"/>
                        <a:pt x="7" y="24"/>
                        <a:pt x="7" y="23"/>
                      </a:cubicBezTo>
                      <a:cubicBezTo>
                        <a:pt x="6" y="22"/>
                        <a:pt x="5" y="20"/>
                        <a:pt x="4" y="19"/>
                      </a:cubicBezTo>
                      <a:cubicBezTo>
                        <a:pt x="4" y="19"/>
                        <a:pt x="4" y="19"/>
                        <a:pt x="4" y="18"/>
                      </a:cubicBez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5" y="17"/>
                        <a:pt x="9" y="12"/>
                        <a:pt x="10" y="12"/>
                      </a:cubicBezTo>
                      <a:cubicBezTo>
                        <a:pt x="10" y="12"/>
                        <a:pt x="10" y="12"/>
                        <a:pt x="11" y="13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6" y="15"/>
                        <a:pt x="16" y="15"/>
                        <a:pt x="17" y="15"/>
                      </a:cubicBezTo>
                      <a:cubicBezTo>
                        <a:pt x="18" y="13"/>
                        <a:pt x="18" y="11"/>
                        <a:pt x="18" y="9"/>
                      </a:cubicBezTo>
                      <a:cubicBezTo>
                        <a:pt x="18" y="9"/>
                        <a:pt x="19" y="8"/>
                        <a:pt x="19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7" y="9"/>
                        <a:pt x="27" y="9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9" y="15"/>
                        <a:pt x="30" y="15"/>
                        <a:pt x="31" y="16"/>
                      </a:cubicBezTo>
                      <a:cubicBezTo>
                        <a:pt x="35" y="13"/>
                        <a:pt x="35" y="13"/>
                        <a:pt x="35" y="13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6" y="12"/>
                        <a:pt x="36" y="12"/>
                        <a:pt x="36" y="13"/>
                      </a:cubicBezTo>
                      <a:cubicBezTo>
                        <a:pt x="37" y="13"/>
                        <a:pt x="41" y="17"/>
                        <a:pt x="41" y="18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40" y="20"/>
                        <a:pt x="39" y="22"/>
                        <a:pt x="38" y="23"/>
                      </a:cubicBezTo>
                      <a:cubicBezTo>
                        <a:pt x="38" y="24"/>
                        <a:pt x="39" y="25"/>
                        <a:pt x="39" y="26"/>
                      </a:cubicBezTo>
                      <a:cubicBezTo>
                        <a:pt x="45" y="27"/>
                        <a:pt x="45" y="27"/>
                        <a:pt x="45" y="27"/>
                      </a:cubicBezTo>
                      <a:cubicBezTo>
                        <a:pt x="45" y="27"/>
                        <a:pt x="45" y="27"/>
                        <a:pt x="45" y="28"/>
                      </a:cubicBezTo>
                      <a:lnTo>
                        <a:pt x="45" y="35"/>
                      </a:lnTo>
                      <a:close/>
                      <a:moveTo>
                        <a:pt x="23" y="22"/>
                      </a:moveTo>
                      <a:cubicBezTo>
                        <a:pt x="18" y="22"/>
                        <a:pt x="13" y="26"/>
                        <a:pt x="13" y="31"/>
                      </a:cubicBezTo>
                      <a:cubicBezTo>
                        <a:pt x="13" y="36"/>
                        <a:pt x="18" y="40"/>
                        <a:pt x="23" y="40"/>
                      </a:cubicBezTo>
                      <a:cubicBezTo>
                        <a:pt x="28" y="40"/>
                        <a:pt x="32" y="36"/>
                        <a:pt x="32" y="31"/>
                      </a:cubicBezTo>
                      <a:cubicBezTo>
                        <a:pt x="32" y="26"/>
                        <a:pt x="28" y="22"/>
                        <a:pt x="23" y="22"/>
                      </a:cubicBezTo>
                      <a:close/>
                      <a:moveTo>
                        <a:pt x="68" y="15"/>
                      </a:moveTo>
                      <a:cubicBezTo>
                        <a:pt x="68" y="16"/>
                        <a:pt x="64" y="16"/>
                        <a:pt x="63" y="16"/>
                      </a:cubicBezTo>
                      <a:cubicBezTo>
                        <a:pt x="63" y="17"/>
                        <a:pt x="62" y="18"/>
                        <a:pt x="62" y="18"/>
                      </a:cubicBezTo>
                      <a:cubicBezTo>
                        <a:pt x="62" y="19"/>
                        <a:pt x="64" y="23"/>
                        <a:pt x="64" y="23"/>
                      </a:cubicBezTo>
                      <a:cubicBezTo>
                        <a:pt x="64" y="23"/>
                        <a:pt x="64" y="23"/>
                        <a:pt x="64" y="24"/>
                      </a:cubicBezTo>
                      <a:cubicBezTo>
                        <a:pt x="63" y="24"/>
                        <a:pt x="59" y="26"/>
                        <a:pt x="59" y="26"/>
                      </a:cubicBezTo>
                      <a:cubicBezTo>
                        <a:pt x="59" y="26"/>
                        <a:pt x="56" y="22"/>
                        <a:pt x="56" y="22"/>
                      </a:cubicBezTo>
                      <a:cubicBezTo>
                        <a:pt x="55" y="22"/>
                        <a:pt x="55" y="22"/>
                        <a:pt x="55" y="22"/>
                      </a:cubicBezTo>
                      <a:cubicBezTo>
                        <a:pt x="54" y="22"/>
                        <a:pt x="54" y="22"/>
                        <a:pt x="54" y="22"/>
                      </a:cubicBezTo>
                      <a:cubicBezTo>
                        <a:pt x="53" y="22"/>
                        <a:pt x="50" y="26"/>
                        <a:pt x="50" y="26"/>
                      </a:cubicBezTo>
                      <a:cubicBezTo>
                        <a:pt x="50" y="26"/>
                        <a:pt x="46" y="24"/>
                        <a:pt x="46" y="24"/>
                      </a:cubicBezTo>
                      <a:cubicBezTo>
                        <a:pt x="45" y="23"/>
                        <a:pt x="45" y="23"/>
                        <a:pt x="45" y="23"/>
                      </a:cubicBezTo>
                      <a:cubicBezTo>
                        <a:pt x="45" y="23"/>
                        <a:pt x="47" y="19"/>
                        <a:pt x="47" y="18"/>
                      </a:cubicBezTo>
                      <a:cubicBezTo>
                        <a:pt x="47" y="18"/>
                        <a:pt x="46" y="17"/>
                        <a:pt x="46" y="16"/>
                      </a:cubicBezTo>
                      <a:cubicBezTo>
                        <a:pt x="45" y="16"/>
                        <a:pt x="41" y="16"/>
                        <a:pt x="41" y="15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41" y="10"/>
                        <a:pt x="45" y="9"/>
                        <a:pt x="46" y="9"/>
                      </a:cubicBezTo>
                      <a:cubicBezTo>
                        <a:pt x="46" y="9"/>
                        <a:pt x="47" y="8"/>
                        <a:pt x="47" y="7"/>
                      </a:cubicBezTo>
                      <a:cubicBezTo>
                        <a:pt x="47" y="7"/>
                        <a:pt x="45" y="3"/>
                        <a:pt x="45" y="2"/>
                      </a:cubicBezTo>
                      <a:cubicBezTo>
                        <a:pt x="45" y="2"/>
                        <a:pt x="45" y="2"/>
                        <a:pt x="46" y="2"/>
                      </a:cubicBezTo>
                      <a:cubicBezTo>
                        <a:pt x="46" y="2"/>
                        <a:pt x="50" y="0"/>
                        <a:pt x="50" y="0"/>
                      </a:cubicBezTo>
                      <a:cubicBezTo>
                        <a:pt x="50" y="0"/>
                        <a:pt x="53" y="3"/>
                        <a:pt x="54" y="4"/>
                      </a:cubicBezTo>
                      <a:cubicBezTo>
                        <a:pt x="54" y="4"/>
                        <a:pt x="54" y="4"/>
                        <a:pt x="55" y="4"/>
                      </a:cubicBezTo>
                      <a:cubicBezTo>
                        <a:pt x="55" y="4"/>
                        <a:pt x="55" y="4"/>
                        <a:pt x="56" y="4"/>
                      </a:cubicBezTo>
                      <a:cubicBezTo>
                        <a:pt x="57" y="2"/>
                        <a:pt x="58" y="1"/>
                        <a:pt x="5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9" y="0"/>
                        <a:pt x="63" y="2"/>
                        <a:pt x="64" y="2"/>
                      </a:cubicBezTo>
                      <a:cubicBezTo>
                        <a:pt x="64" y="2"/>
                        <a:pt x="64" y="2"/>
                        <a:pt x="64" y="2"/>
                      </a:cubicBezTo>
                      <a:cubicBezTo>
                        <a:pt x="64" y="3"/>
                        <a:pt x="62" y="7"/>
                        <a:pt x="62" y="7"/>
                      </a:cubicBezTo>
                      <a:cubicBezTo>
                        <a:pt x="62" y="8"/>
                        <a:pt x="63" y="9"/>
                        <a:pt x="63" y="9"/>
                      </a:cubicBezTo>
                      <a:cubicBezTo>
                        <a:pt x="64" y="9"/>
                        <a:pt x="68" y="10"/>
                        <a:pt x="68" y="10"/>
                      </a:cubicBezTo>
                      <a:lnTo>
                        <a:pt x="68" y="15"/>
                      </a:lnTo>
                      <a:close/>
                      <a:moveTo>
                        <a:pt x="68" y="52"/>
                      </a:moveTo>
                      <a:cubicBezTo>
                        <a:pt x="68" y="52"/>
                        <a:pt x="64" y="53"/>
                        <a:pt x="63" y="53"/>
                      </a:cubicBezTo>
                      <a:cubicBezTo>
                        <a:pt x="63" y="54"/>
                        <a:pt x="62" y="54"/>
                        <a:pt x="62" y="55"/>
                      </a:cubicBezTo>
                      <a:cubicBezTo>
                        <a:pt x="62" y="56"/>
                        <a:pt x="64" y="59"/>
                        <a:pt x="64" y="60"/>
                      </a:cubicBezTo>
                      <a:cubicBezTo>
                        <a:pt x="64" y="60"/>
                        <a:pt x="64" y="60"/>
                        <a:pt x="64" y="60"/>
                      </a:cubicBezTo>
                      <a:cubicBezTo>
                        <a:pt x="63" y="60"/>
                        <a:pt x="59" y="63"/>
                        <a:pt x="59" y="63"/>
                      </a:cubicBezTo>
                      <a:cubicBezTo>
                        <a:pt x="59" y="63"/>
                        <a:pt x="56" y="59"/>
                        <a:pt x="56" y="59"/>
                      </a:cubicBezTo>
                      <a:cubicBezTo>
                        <a:pt x="55" y="59"/>
                        <a:pt x="55" y="59"/>
                        <a:pt x="55" y="59"/>
                      </a:cubicBezTo>
                      <a:cubicBezTo>
                        <a:pt x="54" y="59"/>
                        <a:pt x="54" y="59"/>
                        <a:pt x="54" y="59"/>
                      </a:cubicBezTo>
                      <a:cubicBezTo>
                        <a:pt x="53" y="59"/>
                        <a:pt x="50" y="63"/>
                        <a:pt x="50" y="63"/>
                      </a:cubicBezTo>
                      <a:cubicBezTo>
                        <a:pt x="50" y="63"/>
                        <a:pt x="46" y="60"/>
                        <a:pt x="46" y="60"/>
                      </a:cubicBezTo>
                      <a:cubicBezTo>
                        <a:pt x="45" y="60"/>
                        <a:pt x="45" y="60"/>
                        <a:pt x="45" y="60"/>
                      </a:cubicBezTo>
                      <a:cubicBezTo>
                        <a:pt x="45" y="59"/>
                        <a:pt x="47" y="56"/>
                        <a:pt x="47" y="55"/>
                      </a:cubicBezTo>
                      <a:cubicBezTo>
                        <a:pt x="47" y="54"/>
                        <a:pt x="46" y="54"/>
                        <a:pt x="46" y="53"/>
                      </a:cubicBezTo>
                      <a:cubicBezTo>
                        <a:pt x="45" y="53"/>
                        <a:pt x="41" y="52"/>
                        <a:pt x="41" y="52"/>
                      </a:cubicBezTo>
                      <a:cubicBezTo>
                        <a:pt x="41" y="47"/>
                        <a:pt x="41" y="47"/>
                        <a:pt x="41" y="47"/>
                      </a:cubicBezTo>
                      <a:cubicBezTo>
                        <a:pt x="41" y="46"/>
                        <a:pt x="45" y="46"/>
                        <a:pt x="46" y="46"/>
                      </a:cubicBezTo>
                      <a:cubicBezTo>
                        <a:pt x="46" y="45"/>
                        <a:pt x="47" y="45"/>
                        <a:pt x="47" y="44"/>
                      </a:cubicBezTo>
                      <a:cubicBezTo>
                        <a:pt x="47" y="43"/>
                        <a:pt x="45" y="40"/>
                        <a:pt x="45" y="39"/>
                      </a:cubicBezTo>
                      <a:cubicBezTo>
                        <a:pt x="45" y="39"/>
                        <a:pt x="45" y="39"/>
                        <a:pt x="46" y="39"/>
                      </a:cubicBezTo>
                      <a:cubicBezTo>
                        <a:pt x="46" y="39"/>
                        <a:pt x="50" y="36"/>
                        <a:pt x="50" y="36"/>
                      </a:cubicBezTo>
                      <a:cubicBezTo>
                        <a:pt x="50" y="36"/>
                        <a:pt x="53" y="40"/>
                        <a:pt x="54" y="40"/>
                      </a:cubicBezTo>
                      <a:cubicBezTo>
                        <a:pt x="54" y="40"/>
                        <a:pt x="54" y="40"/>
                        <a:pt x="55" y="40"/>
                      </a:cubicBezTo>
                      <a:cubicBezTo>
                        <a:pt x="55" y="40"/>
                        <a:pt x="55" y="40"/>
                        <a:pt x="56" y="40"/>
                      </a:cubicBezTo>
                      <a:cubicBezTo>
                        <a:pt x="57" y="39"/>
                        <a:pt x="58" y="38"/>
                        <a:pt x="59" y="36"/>
                      </a:cubicBezTo>
                      <a:cubicBezTo>
                        <a:pt x="59" y="36"/>
                        <a:pt x="59" y="36"/>
                        <a:pt x="59" y="36"/>
                      </a:cubicBezTo>
                      <a:cubicBezTo>
                        <a:pt x="59" y="36"/>
                        <a:pt x="63" y="39"/>
                        <a:pt x="64" y="39"/>
                      </a:cubicBezTo>
                      <a:cubicBezTo>
                        <a:pt x="64" y="39"/>
                        <a:pt x="64" y="39"/>
                        <a:pt x="64" y="39"/>
                      </a:cubicBezTo>
                      <a:cubicBezTo>
                        <a:pt x="64" y="40"/>
                        <a:pt x="62" y="43"/>
                        <a:pt x="62" y="44"/>
                      </a:cubicBezTo>
                      <a:cubicBezTo>
                        <a:pt x="62" y="45"/>
                        <a:pt x="63" y="45"/>
                        <a:pt x="63" y="46"/>
                      </a:cubicBezTo>
                      <a:cubicBezTo>
                        <a:pt x="64" y="46"/>
                        <a:pt x="68" y="46"/>
                        <a:pt x="68" y="47"/>
                      </a:cubicBezTo>
                      <a:lnTo>
                        <a:pt x="68" y="52"/>
                      </a:lnTo>
                      <a:close/>
                      <a:moveTo>
                        <a:pt x="55" y="8"/>
                      </a:moveTo>
                      <a:cubicBezTo>
                        <a:pt x="52" y="8"/>
                        <a:pt x="50" y="10"/>
                        <a:pt x="50" y="13"/>
                      </a:cubicBezTo>
                      <a:cubicBezTo>
                        <a:pt x="50" y="15"/>
                        <a:pt x="52" y="17"/>
                        <a:pt x="55" y="17"/>
                      </a:cubicBezTo>
                      <a:cubicBezTo>
                        <a:pt x="57" y="17"/>
                        <a:pt x="59" y="15"/>
                        <a:pt x="59" y="13"/>
                      </a:cubicBezTo>
                      <a:cubicBezTo>
                        <a:pt x="59" y="10"/>
                        <a:pt x="57" y="8"/>
                        <a:pt x="55" y="8"/>
                      </a:cubicBezTo>
                      <a:close/>
                      <a:moveTo>
                        <a:pt x="55" y="45"/>
                      </a:moveTo>
                      <a:cubicBezTo>
                        <a:pt x="52" y="45"/>
                        <a:pt x="50" y="47"/>
                        <a:pt x="50" y="49"/>
                      </a:cubicBezTo>
                      <a:cubicBezTo>
                        <a:pt x="50" y="52"/>
                        <a:pt x="52" y="54"/>
                        <a:pt x="55" y="54"/>
                      </a:cubicBezTo>
                      <a:cubicBezTo>
                        <a:pt x="57" y="54"/>
                        <a:pt x="59" y="52"/>
                        <a:pt x="59" y="49"/>
                      </a:cubicBezTo>
                      <a:cubicBezTo>
                        <a:pt x="59" y="47"/>
                        <a:pt x="57" y="45"/>
                        <a:pt x="55" y="4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7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366f1c0-9535-46fb-b3a8-3fde2e06ea85"/>
          <p:cNvGrpSpPr>
            <a:grpSpLocks noChangeAspect="1"/>
          </p:cNvGrpSpPr>
          <p:nvPr/>
        </p:nvGrpSpPr>
        <p:grpSpPr>
          <a:xfrm>
            <a:off x="158522" y="957687"/>
            <a:ext cx="8824036" cy="3612112"/>
            <a:chOff x="211362" y="1276916"/>
            <a:chExt cx="11765381" cy="4816149"/>
          </a:xfrm>
        </p:grpSpPr>
        <p:sp>
          <p:nvSpPr>
            <p:cNvPr id="4" name="任意多边形: 形状 3"/>
            <p:cNvSpPr/>
            <p:nvPr/>
          </p:nvSpPr>
          <p:spPr bwMode="auto">
            <a:xfrm rot="1790519">
              <a:off x="211362" y="1471476"/>
              <a:ext cx="3706655" cy="3648114"/>
            </a:xfrm>
            <a:custGeom>
              <a:avLst/>
              <a:gdLst>
                <a:gd name="connsiteX0" fmla="*/ 1704398 w 3706655"/>
                <a:gd name="connsiteY0" fmla="*/ 906813 h 3648114"/>
                <a:gd name="connsiteX1" fmla="*/ 410589 w 3706655"/>
                <a:gd name="connsiteY1" fmla="*/ 3137519 h 3648114"/>
                <a:gd name="connsiteX2" fmla="*/ 2998208 w 3706655"/>
                <a:gd name="connsiteY2" fmla="*/ 3137519 h 3648114"/>
                <a:gd name="connsiteX3" fmla="*/ 1590749 w 3706655"/>
                <a:gd name="connsiteY3" fmla="*/ 0 h 3648114"/>
                <a:gd name="connsiteX4" fmla="*/ 3706655 w 3706655"/>
                <a:gd name="connsiteY4" fmla="*/ 3648114 h 3648114"/>
                <a:gd name="connsiteX5" fmla="*/ 519434 w 3706655"/>
                <a:gd name="connsiteY5" fmla="*/ 3648114 h 3648114"/>
                <a:gd name="connsiteX6" fmla="*/ 0 w 3706655"/>
                <a:gd name="connsiteY6" fmla="*/ 2742670 h 364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6655" h="3648114">
                  <a:moveTo>
                    <a:pt x="1704398" y="906813"/>
                  </a:moveTo>
                  <a:lnTo>
                    <a:pt x="410589" y="3137519"/>
                  </a:lnTo>
                  <a:lnTo>
                    <a:pt x="2998208" y="3137519"/>
                  </a:lnTo>
                  <a:close/>
                  <a:moveTo>
                    <a:pt x="1590749" y="0"/>
                  </a:moveTo>
                  <a:lnTo>
                    <a:pt x="3706655" y="3648114"/>
                  </a:lnTo>
                  <a:lnTo>
                    <a:pt x="519434" y="3648114"/>
                  </a:lnTo>
                  <a:lnTo>
                    <a:pt x="0" y="274267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文本框 6"/>
            <p:cNvSpPr txBox="1"/>
            <p:nvPr/>
          </p:nvSpPr>
          <p:spPr>
            <a:xfrm>
              <a:off x="926327" y="3585757"/>
              <a:ext cx="1040838" cy="335815"/>
            </a:xfrm>
            <a:prstGeom prst="rect">
              <a:avLst/>
            </a:prstGeom>
            <a:noFill/>
          </p:spPr>
          <p:txBody>
            <a:bodyPr wrap="none" anchor="ctr" anchorCtr="0">
              <a:normAutofit fontScale="4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>
                  <a:cs typeface="+mn-ea"/>
                  <a:sym typeface="+mn-lt"/>
                </a:rPr>
                <a:t>关键词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2310448" y="1438126"/>
              <a:ext cx="517936" cy="517934"/>
              <a:chOff x="1363763" y="1653267"/>
              <a:chExt cx="489858" cy="489858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1363763" y="1653267"/>
                <a:ext cx="489858" cy="4898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任意多边形: 形状 54"/>
              <p:cNvSpPr/>
              <p:nvPr/>
            </p:nvSpPr>
            <p:spPr bwMode="auto">
              <a:xfrm>
                <a:off x="1518705" y="1804342"/>
                <a:ext cx="179973" cy="179973"/>
              </a:xfrm>
              <a:custGeom>
                <a:avLst/>
                <a:gdLst>
                  <a:gd name="connsiteX0" fmla="*/ 221853 w 338138"/>
                  <a:gd name="connsiteY0" fmla="*/ 169862 h 338138"/>
                  <a:gd name="connsiteX1" fmla="*/ 243284 w 338138"/>
                  <a:gd name="connsiteY1" fmla="*/ 169862 h 338138"/>
                  <a:gd name="connsiteX2" fmla="*/ 254000 w 338138"/>
                  <a:gd name="connsiteY2" fmla="*/ 180379 h 338138"/>
                  <a:gd name="connsiteX3" fmla="*/ 254000 w 338138"/>
                  <a:gd name="connsiteY3" fmla="*/ 243483 h 338138"/>
                  <a:gd name="connsiteX4" fmla="*/ 243284 w 338138"/>
                  <a:gd name="connsiteY4" fmla="*/ 254000 h 338138"/>
                  <a:gd name="connsiteX5" fmla="*/ 221853 w 338138"/>
                  <a:gd name="connsiteY5" fmla="*/ 254000 h 338138"/>
                  <a:gd name="connsiteX6" fmla="*/ 211137 w 338138"/>
                  <a:gd name="connsiteY6" fmla="*/ 243483 h 338138"/>
                  <a:gd name="connsiteX7" fmla="*/ 211137 w 338138"/>
                  <a:gd name="connsiteY7" fmla="*/ 180379 h 338138"/>
                  <a:gd name="connsiteX8" fmla="*/ 221853 w 338138"/>
                  <a:gd name="connsiteY8" fmla="*/ 169862 h 338138"/>
                  <a:gd name="connsiteX9" fmla="*/ 94853 w 338138"/>
                  <a:gd name="connsiteY9" fmla="*/ 127000 h 338138"/>
                  <a:gd name="connsiteX10" fmla="*/ 116284 w 338138"/>
                  <a:gd name="connsiteY10" fmla="*/ 127000 h 338138"/>
                  <a:gd name="connsiteX11" fmla="*/ 127000 w 338138"/>
                  <a:gd name="connsiteY11" fmla="*/ 137583 h 338138"/>
                  <a:gd name="connsiteX12" fmla="*/ 127000 w 338138"/>
                  <a:gd name="connsiteY12" fmla="*/ 243417 h 338138"/>
                  <a:gd name="connsiteX13" fmla="*/ 116284 w 338138"/>
                  <a:gd name="connsiteY13" fmla="*/ 254000 h 338138"/>
                  <a:gd name="connsiteX14" fmla="*/ 94853 w 338138"/>
                  <a:gd name="connsiteY14" fmla="*/ 254000 h 338138"/>
                  <a:gd name="connsiteX15" fmla="*/ 84137 w 338138"/>
                  <a:gd name="connsiteY15" fmla="*/ 243417 h 338138"/>
                  <a:gd name="connsiteX16" fmla="*/ 84137 w 338138"/>
                  <a:gd name="connsiteY16" fmla="*/ 137583 h 338138"/>
                  <a:gd name="connsiteX17" fmla="*/ 94853 w 338138"/>
                  <a:gd name="connsiteY17" fmla="*/ 127000 h 338138"/>
                  <a:gd name="connsiteX18" fmla="*/ 285353 w 338138"/>
                  <a:gd name="connsiteY18" fmla="*/ 85725 h 338138"/>
                  <a:gd name="connsiteX19" fmla="*/ 306784 w 338138"/>
                  <a:gd name="connsiteY19" fmla="*/ 85725 h 338138"/>
                  <a:gd name="connsiteX20" fmla="*/ 317500 w 338138"/>
                  <a:gd name="connsiteY20" fmla="*/ 96242 h 338138"/>
                  <a:gd name="connsiteX21" fmla="*/ 317500 w 338138"/>
                  <a:gd name="connsiteY21" fmla="*/ 243483 h 338138"/>
                  <a:gd name="connsiteX22" fmla="*/ 306784 w 338138"/>
                  <a:gd name="connsiteY22" fmla="*/ 254000 h 338138"/>
                  <a:gd name="connsiteX23" fmla="*/ 285353 w 338138"/>
                  <a:gd name="connsiteY23" fmla="*/ 254000 h 338138"/>
                  <a:gd name="connsiteX24" fmla="*/ 274637 w 338138"/>
                  <a:gd name="connsiteY24" fmla="*/ 243483 h 338138"/>
                  <a:gd name="connsiteX25" fmla="*/ 274637 w 338138"/>
                  <a:gd name="connsiteY25" fmla="*/ 96242 h 338138"/>
                  <a:gd name="connsiteX26" fmla="*/ 285353 w 338138"/>
                  <a:gd name="connsiteY26" fmla="*/ 85725 h 338138"/>
                  <a:gd name="connsiteX27" fmla="*/ 158353 w 338138"/>
                  <a:gd name="connsiteY27" fmla="*/ 42862 h 338138"/>
                  <a:gd name="connsiteX28" fmla="*/ 179784 w 338138"/>
                  <a:gd name="connsiteY28" fmla="*/ 42862 h 338138"/>
                  <a:gd name="connsiteX29" fmla="*/ 190500 w 338138"/>
                  <a:gd name="connsiteY29" fmla="*/ 53419 h 338138"/>
                  <a:gd name="connsiteX30" fmla="*/ 190500 w 338138"/>
                  <a:gd name="connsiteY30" fmla="*/ 243443 h 338138"/>
                  <a:gd name="connsiteX31" fmla="*/ 179784 w 338138"/>
                  <a:gd name="connsiteY31" fmla="*/ 254000 h 338138"/>
                  <a:gd name="connsiteX32" fmla="*/ 158353 w 338138"/>
                  <a:gd name="connsiteY32" fmla="*/ 254000 h 338138"/>
                  <a:gd name="connsiteX33" fmla="*/ 147637 w 338138"/>
                  <a:gd name="connsiteY33" fmla="*/ 243443 h 338138"/>
                  <a:gd name="connsiteX34" fmla="*/ 147637 w 338138"/>
                  <a:gd name="connsiteY34" fmla="*/ 53419 h 338138"/>
                  <a:gd name="connsiteX35" fmla="*/ 158353 w 338138"/>
                  <a:gd name="connsiteY35" fmla="*/ 42862 h 338138"/>
                  <a:gd name="connsiteX36" fmla="*/ 0 w 338138"/>
                  <a:gd name="connsiteY36" fmla="*/ 0 h 338138"/>
                  <a:gd name="connsiteX37" fmla="*/ 42267 w 338138"/>
                  <a:gd name="connsiteY37" fmla="*/ 0 h 338138"/>
                  <a:gd name="connsiteX38" fmla="*/ 42267 w 338138"/>
                  <a:gd name="connsiteY38" fmla="*/ 295871 h 338138"/>
                  <a:gd name="connsiteX39" fmla="*/ 338138 w 338138"/>
                  <a:gd name="connsiteY39" fmla="*/ 295871 h 338138"/>
                  <a:gd name="connsiteX40" fmla="*/ 338138 w 338138"/>
                  <a:gd name="connsiteY40" fmla="*/ 338138 h 338138"/>
                  <a:gd name="connsiteX41" fmla="*/ 21133 w 338138"/>
                  <a:gd name="connsiteY41" fmla="*/ 338138 h 338138"/>
                  <a:gd name="connsiteX42" fmla="*/ 0 w 338138"/>
                  <a:gd name="connsiteY42" fmla="*/ 317005 h 338138"/>
                  <a:gd name="connsiteX43" fmla="*/ 0 w 338138"/>
                  <a:gd name="connsiteY4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38138" h="338138">
                    <a:moveTo>
                      <a:pt x="221853" y="169862"/>
                    </a:moveTo>
                    <a:cubicBezTo>
                      <a:pt x="221853" y="169862"/>
                      <a:pt x="221853" y="169862"/>
                      <a:pt x="243284" y="169862"/>
                    </a:cubicBezTo>
                    <a:cubicBezTo>
                      <a:pt x="248642" y="169862"/>
                      <a:pt x="254000" y="175121"/>
                      <a:pt x="254000" y="180379"/>
                    </a:cubicBezTo>
                    <a:cubicBezTo>
                      <a:pt x="254000" y="180379"/>
                      <a:pt x="254000" y="180379"/>
                      <a:pt x="254000" y="243483"/>
                    </a:cubicBezTo>
                    <a:cubicBezTo>
                      <a:pt x="254000" y="248742"/>
                      <a:pt x="248642" y="254000"/>
                      <a:pt x="243284" y="254000"/>
                    </a:cubicBezTo>
                    <a:cubicBezTo>
                      <a:pt x="243284" y="254000"/>
                      <a:pt x="243284" y="254000"/>
                      <a:pt x="221853" y="254000"/>
                    </a:cubicBezTo>
                    <a:cubicBezTo>
                      <a:pt x="216495" y="254000"/>
                      <a:pt x="211137" y="248742"/>
                      <a:pt x="211137" y="243483"/>
                    </a:cubicBezTo>
                    <a:cubicBezTo>
                      <a:pt x="211137" y="243483"/>
                      <a:pt x="211137" y="243483"/>
                      <a:pt x="211137" y="180379"/>
                    </a:cubicBezTo>
                    <a:cubicBezTo>
                      <a:pt x="211137" y="175121"/>
                      <a:pt x="216495" y="169862"/>
                      <a:pt x="221853" y="169862"/>
                    </a:cubicBezTo>
                    <a:close/>
                    <a:moveTo>
                      <a:pt x="94853" y="127000"/>
                    </a:moveTo>
                    <a:cubicBezTo>
                      <a:pt x="94853" y="127000"/>
                      <a:pt x="94853" y="127000"/>
                      <a:pt x="116284" y="127000"/>
                    </a:cubicBezTo>
                    <a:cubicBezTo>
                      <a:pt x="121642" y="127000"/>
                      <a:pt x="127000" y="132292"/>
                      <a:pt x="127000" y="137583"/>
                    </a:cubicBezTo>
                    <a:cubicBezTo>
                      <a:pt x="127000" y="137583"/>
                      <a:pt x="127000" y="137583"/>
                      <a:pt x="127000" y="243417"/>
                    </a:cubicBezTo>
                    <a:cubicBezTo>
                      <a:pt x="127000" y="248708"/>
                      <a:pt x="121642" y="254000"/>
                      <a:pt x="116284" y="254000"/>
                    </a:cubicBezTo>
                    <a:cubicBezTo>
                      <a:pt x="116284" y="254000"/>
                      <a:pt x="116284" y="254000"/>
                      <a:pt x="94853" y="254000"/>
                    </a:cubicBezTo>
                    <a:cubicBezTo>
                      <a:pt x="89495" y="254000"/>
                      <a:pt x="84137" y="248708"/>
                      <a:pt x="84137" y="243417"/>
                    </a:cubicBezTo>
                    <a:cubicBezTo>
                      <a:pt x="84137" y="243417"/>
                      <a:pt x="84137" y="243417"/>
                      <a:pt x="84137" y="137583"/>
                    </a:cubicBezTo>
                    <a:cubicBezTo>
                      <a:pt x="84137" y="132292"/>
                      <a:pt x="89495" y="127000"/>
                      <a:pt x="94853" y="127000"/>
                    </a:cubicBezTo>
                    <a:close/>
                    <a:moveTo>
                      <a:pt x="285353" y="85725"/>
                    </a:moveTo>
                    <a:cubicBezTo>
                      <a:pt x="285353" y="85725"/>
                      <a:pt x="285353" y="85725"/>
                      <a:pt x="306784" y="85725"/>
                    </a:cubicBezTo>
                    <a:cubicBezTo>
                      <a:pt x="312142" y="85725"/>
                      <a:pt x="317500" y="90984"/>
                      <a:pt x="317500" y="96242"/>
                    </a:cubicBezTo>
                    <a:cubicBezTo>
                      <a:pt x="317500" y="96242"/>
                      <a:pt x="317500" y="96242"/>
                      <a:pt x="317500" y="243483"/>
                    </a:cubicBezTo>
                    <a:cubicBezTo>
                      <a:pt x="317500" y="248742"/>
                      <a:pt x="312142" y="254000"/>
                      <a:pt x="306784" y="254000"/>
                    </a:cubicBezTo>
                    <a:cubicBezTo>
                      <a:pt x="306784" y="254000"/>
                      <a:pt x="306784" y="254000"/>
                      <a:pt x="285353" y="254000"/>
                    </a:cubicBezTo>
                    <a:cubicBezTo>
                      <a:pt x="279995" y="254000"/>
                      <a:pt x="274637" y="248742"/>
                      <a:pt x="274637" y="243483"/>
                    </a:cubicBezTo>
                    <a:cubicBezTo>
                      <a:pt x="274637" y="243483"/>
                      <a:pt x="274637" y="243483"/>
                      <a:pt x="274637" y="96242"/>
                    </a:cubicBezTo>
                    <a:cubicBezTo>
                      <a:pt x="274637" y="90984"/>
                      <a:pt x="279995" y="85725"/>
                      <a:pt x="285353" y="85725"/>
                    </a:cubicBezTo>
                    <a:close/>
                    <a:moveTo>
                      <a:pt x="158353" y="42862"/>
                    </a:moveTo>
                    <a:cubicBezTo>
                      <a:pt x="158353" y="42862"/>
                      <a:pt x="158353" y="42862"/>
                      <a:pt x="179784" y="42862"/>
                    </a:cubicBezTo>
                    <a:cubicBezTo>
                      <a:pt x="185142" y="42862"/>
                      <a:pt x="190500" y="48140"/>
                      <a:pt x="190500" y="53419"/>
                    </a:cubicBezTo>
                    <a:cubicBezTo>
                      <a:pt x="190500" y="53419"/>
                      <a:pt x="190500" y="53419"/>
                      <a:pt x="190500" y="243443"/>
                    </a:cubicBezTo>
                    <a:cubicBezTo>
                      <a:pt x="190500" y="248722"/>
                      <a:pt x="185142" y="254000"/>
                      <a:pt x="179784" y="254000"/>
                    </a:cubicBezTo>
                    <a:cubicBezTo>
                      <a:pt x="179784" y="254000"/>
                      <a:pt x="179784" y="254000"/>
                      <a:pt x="158353" y="254000"/>
                    </a:cubicBezTo>
                    <a:cubicBezTo>
                      <a:pt x="152995" y="254000"/>
                      <a:pt x="147637" y="248722"/>
                      <a:pt x="147637" y="243443"/>
                    </a:cubicBezTo>
                    <a:cubicBezTo>
                      <a:pt x="147637" y="243443"/>
                      <a:pt x="147637" y="243443"/>
                      <a:pt x="147637" y="53419"/>
                    </a:cubicBezTo>
                    <a:cubicBezTo>
                      <a:pt x="147637" y="48140"/>
                      <a:pt x="152995" y="42862"/>
                      <a:pt x="158353" y="42862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42267" y="0"/>
                    </a:cubicBezTo>
                    <a:cubicBezTo>
                      <a:pt x="42267" y="0"/>
                      <a:pt x="42267" y="0"/>
                      <a:pt x="42267" y="295871"/>
                    </a:cubicBezTo>
                    <a:lnTo>
                      <a:pt x="338138" y="295871"/>
                    </a:lnTo>
                    <a:cubicBezTo>
                      <a:pt x="338138" y="295871"/>
                      <a:pt x="338138" y="295871"/>
                      <a:pt x="338138" y="338138"/>
                    </a:cubicBezTo>
                    <a:cubicBezTo>
                      <a:pt x="338138" y="338138"/>
                      <a:pt x="338138" y="338138"/>
                      <a:pt x="21133" y="338138"/>
                    </a:cubicBezTo>
                    <a:cubicBezTo>
                      <a:pt x="9246" y="338138"/>
                      <a:pt x="0" y="328892"/>
                      <a:pt x="0" y="317005"/>
                    </a:cubicBezTo>
                    <a:cubicBezTo>
                      <a:pt x="0" y="317005"/>
                      <a:pt x="0" y="31700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310448" y="2732846"/>
              <a:ext cx="517936" cy="517934"/>
              <a:chOff x="4475098" y="3071265"/>
              <a:chExt cx="489858" cy="489858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4475098" y="3071265"/>
                <a:ext cx="489858" cy="4898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任意多边形: 形状 52"/>
              <p:cNvSpPr/>
              <p:nvPr/>
            </p:nvSpPr>
            <p:spPr bwMode="auto">
              <a:xfrm>
                <a:off x="4581870" y="3207631"/>
                <a:ext cx="259868" cy="224200"/>
              </a:xfrm>
              <a:custGeom>
                <a:avLst/>
                <a:gdLst>
                  <a:gd name="connsiteX0" fmla="*/ 19050 w 331788"/>
                  <a:gd name="connsiteY0" fmla="*/ 213226 h 286251"/>
                  <a:gd name="connsiteX1" fmla="*/ 151105 w 331788"/>
                  <a:gd name="connsiteY1" fmla="*/ 213226 h 286251"/>
                  <a:gd name="connsiteX2" fmla="*/ 151105 w 331788"/>
                  <a:gd name="connsiteY2" fmla="*/ 278564 h 286251"/>
                  <a:gd name="connsiteX3" fmla="*/ 152400 w 331788"/>
                  <a:gd name="connsiteY3" fmla="*/ 286251 h 286251"/>
                  <a:gd name="connsiteX4" fmla="*/ 25523 w 331788"/>
                  <a:gd name="connsiteY4" fmla="*/ 286251 h 286251"/>
                  <a:gd name="connsiteX5" fmla="*/ 19050 w 331788"/>
                  <a:gd name="connsiteY5" fmla="*/ 278564 h 286251"/>
                  <a:gd name="connsiteX6" fmla="*/ 19050 w 331788"/>
                  <a:gd name="connsiteY6" fmla="*/ 213226 h 286251"/>
                  <a:gd name="connsiteX7" fmla="*/ 185265 w 331788"/>
                  <a:gd name="connsiteY7" fmla="*/ 165601 h 286251"/>
                  <a:gd name="connsiteX8" fmla="*/ 308448 w 331788"/>
                  <a:gd name="connsiteY8" fmla="*/ 165601 h 286251"/>
                  <a:gd name="connsiteX9" fmla="*/ 313635 w 331788"/>
                  <a:gd name="connsiteY9" fmla="*/ 165601 h 286251"/>
                  <a:gd name="connsiteX10" fmla="*/ 331788 w 331788"/>
                  <a:gd name="connsiteY10" fmla="*/ 187421 h 286251"/>
                  <a:gd name="connsiteX11" fmla="*/ 331788 w 331788"/>
                  <a:gd name="connsiteY11" fmla="*/ 278550 h 286251"/>
                  <a:gd name="connsiteX12" fmla="*/ 324008 w 331788"/>
                  <a:gd name="connsiteY12" fmla="*/ 286251 h 286251"/>
                  <a:gd name="connsiteX13" fmla="*/ 169705 w 331788"/>
                  <a:gd name="connsiteY13" fmla="*/ 286251 h 286251"/>
                  <a:gd name="connsiteX14" fmla="*/ 161925 w 331788"/>
                  <a:gd name="connsiteY14" fmla="*/ 278550 h 286251"/>
                  <a:gd name="connsiteX15" fmla="*/ 161925 w 331788"/>
                  <a:gd name="connsiteY15" fmla="*/ 187421 h 286251"/>
                  <a:gd name="connsiteX16" fmla="*/ 168408 w 331788"/>
                  <a:gd name="connsiteY16" fmla="*/ 173302 h 286251"/>
                  <a:gd name="connsiteX17" fmla="*/ 174892 w 331788"/>
                  <a:gd name="connsiteY17" fmla="*/ 166885 h 286251"/>
                  <a:gd name="connsiteX18" fmla="*/ 185265 w 331788"/>
                  <a:gd name="connsiteY18" fmla="*/ 165601 h 286251"/>
                  <a:gd name="connsiteX19" fmla="*/ 59302 w 331788"/>
                  <a:gd name="connsiteY19" fmla="*/ 117976 h 286251"/>
                  <a:gd name="connsiteX20" fmla="*/ 78640 w 331788"/>
                  <a:gd name="connsiteY20" fmla="*/ 117976 h 286251"/>
                  <a:gd name="connsiteX21" fmla="*/ 86375 w 331788"/>
                  <a:gd name="connsiteY21" fmla="*/ 123154 h 286251"/>
                  <a:gd name="connsiteX22" fmla="*/ 94110 w 331788"/>
                  <a:gd name="connsiteY22" fmla="*/ 160692 h 286251"/>
                  <a:gd name="connsiteX23" fmla="*/ 95399 w 331788"/>
                  <a:gd name="connsiteY23" fmla="*/ 165870 h 286251"/>
                  <a:gd name="connsiteX24" fmla="*/ 96688 w 331788"/>
                  <a:gd name="connsiteY24" fmla="*/ 169753 h 286251"/>
                  <a:gd name="connsiteX25" fmla="*/ 96688 w 331788"/>
                  <a:gd name="connsiteY25" fmla="*/ 172342 h 286251"/>
                  <a:gd name="connsiteX26" fmla="*/ 103134 w 331788"/>
                  <a:gd name="connsiteY26" fmla="*/ 172342 h 286251"/>
                  <a:gd name="connsiteX27" fmla="*/ 103134 w 331788"/>
                  <a:gd name="connsiteY27" fmla="*/ 165870 h 286251"/>
                  <a:gd name="connsiteX28" fmla="*/ 103134 w 331788"/>
                  <a:gd name="connsiteY28" fmla="*/ 164576 h 286251"/>
                  <a:gd name="connsiteX29" fmla="*/ 104424 w 331788"/>
                  <a:gd name="connsiteY29" fmla="*/ 160692 h 286251"/>
                  <a:gd name="connsiteX30" fmla="*/ 112159 w 331788"/>
                  <a:gd name="connsiteY30" fmla="*/ 134804 h 286251"/>
                  <a:gd name="connsiteX31" fmla="*/ 107002 w 331788"/>
                  <a:gd name="connsiteY31" fmla="*/ 121859 h 286251"/>
                  <a:gd name="connsiteX32" fmla="*/ 109580 w 331788"/>
                  <a:gd name="connsiteY32" fmla="*/ 117976 h 286251"/>
                  <a:gd name="connsiteX33" fmla="*/ 121183 w 331788"/>
                  <a:gd name="connsiteY33" fmla="*/ 117976 h 286251"/>
                  <a:gd name="connsiteX34" fmla="*/ 125050 w 331788"/>
                  <a:gd name="connsiteY34" fmla="*/ 121859 h 286251"/>
                  <a:gd name="connsiteX35" fmla="*/ 118605 w 331788"/>
                  <a:gd name="connsiteY35" fmla="*/ 134804 h 286251"/>
                  <a:gd name="connsiteX36" fmla="*/ 126340 w 331788"/>
                  <a:gd name="connsiteY36" fmla="*/ 160692 h 286251"/>
                  <a:gd name="connsiteX37" fmla="*/ 126340 w 331788"/>
                  <a:gd name="connsiteY37" fmla="*/ 165870 h 286251"/>
                  <a:gd name="connsiteX38" fmla="*/ 127629 w 331788"/>
                  <a:gd name="connsiteY38" fmla="*/ 165870 h 286251"/>
                  <a:gd name="connsiteX39" fmla="*/ 127629 w 331788"/>
                  <a:gd name="connsiteY39" fmla="*/ 172342 h 286251"/>
                  <a:gd name="connsiteX40" fmla="*/ 134075 w 331788"/>
                  <a:gd name="connsiteY40" fmla="*/ 172342 h 286251"/>
                  <a:gd name="connsiteX41" fmla="*/ 134075 w 331788"/>
                  <a:gd name="connsiteY41" fmla="*/ 169753 h 286251"/>
                  <a:gd name="connsiteX42" fmla="*/ 135364 w 331788"/>
                  <a:gd name="connsiteY42" fmla="*/ 165870 h 286251"/>
                  <a:gd name="connsiteX43" fmla="*/ 136653 w 331788"/>
                  <a:gd name="connsiteY43" fmla="*/ 160692 h 286251"/>
                  <a:gd name="connsiteX44" fmla="*/ 144388 w 331788"/>
                  <a:gd name="connsiteY44" fmla="*/ 123154 h 286251"/>
                  <a:gd name="connsiteX45" fmla="*/ 152123 w 331788"/>
                  <a:gd name="connsiteY45" fmla="*/ 117976 h 286251"/>
                  <a:gd name="connsiteX46" fmla="*/ 171461 w 331788"/>
                  <a:gd name="connsiteY46" fmla="*/ 117976 h 286251"/>
                  <a:gd name="connsiteX47" fmla="*/ 192088 w 331788"/>
                  <a:gd name="connsiteY47" fmla="*/ 138687 h 286251"/>
                  <a:gd name="connsiteX48" fmla="*/ 192088 w 331788"/>
                  <a:gd name="connsiteY48" fmla="*/ 152926 h 286251"/>
                  <a:gd name="connsiteX49" fmla="*/ 184353 w 331788"/>
                  <a:gd name="connsiteY49" fmla="*/ 152926 h 286251"/>
                  <a:gd name="connsiteX50" fmla="*/ 163726 w 331788"/>
                  <a:gd name="connsiteY50" fmla="*/ 160692 h 286251"/>
                  <a:gd name="connsiteX51" fmla="*/ 158569 w 331788"/>
                  <a:gd name="connsiteY51" fmla="*/ 165870 h 286251"/>
                  <a:gd name="connsiteX52" fmla="*/ 154702 w 331788"/>
                  <a:gd name="connsiteY52" fmla="*/ 172342 h 286251"/>
                  <a:gd name="connsiteX53" fmla="*/ 150834 w 331788"/>
                  <a:gd name="connsiteY53" fmla="*/ 186581 h 286251"/>
                  <a:gd name="connsiteX54" fmla="*/ 150834 w 331788"/>
                  <a:gd name="connsiteY54" fmla="*/ 202114 h 286251"/>
                  <a:gd name="connsiteX55" fmla="*/ 10313 w 331788"/>
                  <a:gd name="connsiteY55" fmla="*/ 202114 h 286251"/>
                  <a:gd name="connsiteX56" fmla="*/ 0 w 331788"/>
                  <a:gd name="connsiteY56" fmla="*/ 190464 h 286251"/>
                  <a:gd name="connsiteX57" fmla="*/ 0 w 331788"/>
                  <a:gd name="connsiteY57" fmla="*/ 182698 h 286251"/>
                  <a:gd name="connsiteX58" fmla="*/ 10313 w 331788"/>
                  <a:gd name="connsiteY58" fmla="*/ 172342 h 286251"/>
                  <a:gd name="connsiteX59" fmla="*/ 38675 w 331788"/>
                  <a:gd name="connsiteY59" fmla="*/ 172342 h 286251"/>
                  <a:gd name="connsiteX60" fmla="*/ 38675 w 331788"/>
                  <a:gd name="connsiteY60" fmla="*/ 138687 h 286251"/>
                  <a:gd name="connsiteX61" fmla="*/ 59302 w 331788"/>
                  <a:gd name="connsiteY61" fmla="*/ 117976 h 286251"/>
                  <a:gd name="connsiteX62" fmla="*/ 206838 w 331788"/>
                  <a:gd name="connsiteY62" fmla="*/ 33838 h 286251"/>
                  <a:gd name="connsiteX63" fmla="*/ 208124 w 331788"/>
                  <a:gd name="connsiteY63" fmla="*/ 33838 h 286251"/>
                  <a:gd name="connsiteX64" fmla="*/ 278858 w 331788"/>
                  <a:gd name="connsiteY64" fmla="*/ 48038 h 286251"/>
                  <a:gd name="connsiteX65" fmla="*/ 296863 w 331788"/>
                  <a:gd name="connsiteY65" fmla="*/ 69984 h 286251"/>
                  <a:gd name="connsiteX66" fmla="*/ 296863 w 331788"/>
                  <a:gd name="connsiteY66" fmla="*/ 99676 h 286251"/>
                  <a:gd name="connsiteX67" fmla="*/ 246706 w 331788"/>
                  <a:gd name="connsiteY67" fmla="*/ 151313 h 286251"/>
                  <a:gd name="connsiteX68" fmla="*/ 195263 w 331788"/>
                  <a:gd name="connsiteY68" fmla="*/ 99676 h 286251"/>
                  <a:gd name="connsiteX69" fmla="*/ 195263 w 331788"/>
                  <a:gd name="connsiteY69" fmla="*/ 45456 h 286251"/>
                  <a:gd name="connsiteX70" fmla="*/ 206838 w 331788"/>
                  <a:gd name="connsiteY70" fmla="*/ 33838 h 286251"/>
                  <a:gd name="connsiteX71" fmla="*/ 150465 w 331788"/>
                  <a:gd name="connsiteY71" fmla="*/ 198 h 286251"/>
                  <a:gd name="connsiteX72" fmla="*/ 163513 w 331788"/>
                  <a:gd name="connsiteY72" fmla="*/ 10479 h 286251"/>
                  <a:gd name="connsiteX73" fmla="*/ 163513 w 331788"/>
                  <a:gd name="connsiteY73" fmla="*/ 60599 h 286251"/>
                  <a:gd name="connsiteX74" fmla="*/ 116540 w 331788"/>
                  <a:gd name="connsiteY74" fmla="*/ 106863 h 286251"/>
                  <a:gd name="connsiteX75" fmla="*/ 68263 w 331788"/>
                  <a:gd name="connsiteY75" fmla="*/ 60599 h 286251"/>
                  <a:gd name="connsiteX76" fmla="*/ 68263 w 331788"/>
                  <a:gd name="connsiteY76" fmla="*/ 33611 h 286251"/>
                  <a:gd name="connsiteX77" fmla="*/ 85225 w 331788"/>
                  <a:gd name="connsiteY77" fmla="*/ 13049 h 286251"/>
                  <a:gd name="connsiteX78" fmla="*/ 150465 w 331788"/>
                  <a:gd name="connsiteY78" fmla="*/ 198 h 286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31788" h="286251">
                    <a:moveTo>
                      <a:pt x="19050" y="213226"/>
                    </a:moveTo>
                    <a:lnTo>
                      <a:pt x="151105" y="213226"/>
                    </a:lnTo>
                    <a:cubicBezTo>
                      <a:pt x="151105" y="213226"/>
                      <a:pt x="151105" y="213226"/>
                      <a:pt x="151105" y="278564"/>
                    </a:cubicBezTo>
                    <a:cubicBezTo>
                      <a:pt x="151105" y="281126"/>
                      <a:pt x="152400" y="283689"/>
                      <a:pt x="152400" y="286251"/>
                    </a:cubicBezTo>
                    <a:cubicBezTo>
                      <a:pt x="152400" y="286251"/>
                      <a:pt x="152400" y="286251"/>
                      <a:pt x="25523" y="286251"/>
                    </a:cubicBezTo>
                    <a:cubicBezTo>
                      <a:pt x="21639" y="286251"/>
                      <a:pt x="19050" y="282408"/>
                      <a:pt x="19050" y="278564"/>
                    </a:cubicBezTo>
                    <a:cubicBezTo>
                      <a:pt x="19050" y="278564"/>
                      <a:pt x="19050" y="278564"/>
                      <a:pt x="19050" y="213226"/>
                    </a:cubicBezTo>
                    <a:close/>
                    <a:moveTo>
                      <a:pt x="185265" y="165601"/>
                    </a:moveTo>
                    <a:lnTo>
                      <a:pt x="308448" y="165601"/>
                    </a:lnTo>
                    <a:cubicBezTo>
                      <a:pt x="309745" y="165601"/>
                      <a:pt x="312338" y="165601"/>
                      <a:pt x="313635" y="165601"/>
                    </a:cubicBezTo>
                    <a:cubicBezTo>
                      <a:pt x="324008" y="168168"/>
                      <a:pt x="331788" y="177153"/>
                      <a:pt x="331788" y="187421"/>
                    </a:cubicBezTo>
                    <a:cubicBezTo>
                      <a:pt x="331788" y="187421"/>
                      <a:pt x="331788" y="187421"/>
                      <a:pt x="331788" y="278550"/>
                    </a:cubicBezTo>
                    <a:cubicBezTo>
                      <a:pt x="331788" y="282401"/>
                      <a:pt x="327898" y="286251"/>
                      <a:pt x="324008" y="286251"/>
                    </a:cubicBezTo>
                    <a:cubicBezTo>
                      <a:pt x="324008" y="286251"/>
                      <a:pt x="324008" y="286251"/>
                      <a:pt x="169705" y="286251"/>
                    </a:cubicBezTo>
                    <a:cubicBezTo>
                      <a:pt x="165815" y="286251"/>
                      <a:pt x="161925" y="282401"/>
                      <a:pt x="161925" y="278550"/>
                    </a:cubicBezTo>
                    <a:cubicBezTo>
                      <a:pt x="161925" y="278550"/>
                      <a:pt x="161925" y="278550"/>
                      <a:pt x="161925" y="187421"/>
                    </a:cubicBezTo>
                    <a:cubicBezTo>
                      <a:pt x="161925" y="182287"/>
                      <a:pt x="164518" y="177153"/>
                      <a:pt x="168408" y="173302"/>
                    </a:cubicBezTo>
                    <a:cubicBezTo>
                      <a:pt x="169705" y="170735"/>
                      <a:pt x="172298" y="168168"/>
                      <a:pt x="174892" y="166885"/>
                    </a:cubicBezTo>
                    <a:cubicBezTo>
                      <a:pt x="177485" y="165601"/>
                      <a:pt x="181375" y="165601"/>
                      <a:pt x="185265" y="165601"/>
                    </a:cubicBezTo>
                    <a:close/>
                    <a:moveTo>
                      <a:pt x="59302" y="117976"/>
                    </a:moveTo>
                    <a:cubicBezTo>
                      <a:pt x="59302" y="117976"/>
                      <a:pt x="59302" y="117976"/>
                      <a:pt x="78640" y="117976"/>
                    </a:cubicBezTo>
                    <a:cubicBezTo>
                      <a:pt x="82507" y="117976"/>
                      <a:pt x="85086" y="120565"/>
                      <a:pt x="86375" y="123154"/>
                    </a:cubicBezTo>
                    <a:cubicBezTo>
                      <a:pt x="86375" y="123154"/>
                      <a:pt x="86375" y="123154"/>
                      <a:pt x="94110" y="160692"/>
                    </a:cubicBezTo>
                    <a:cubicBezTo>
                      <a:pt x="94110" y="160692"/>
                      <a:pt x="94110" y="160692"/>
                      <a:pt x="95399" y="165870"/>
                    </a:cubicBezTo>
                    <a:cubicBezTo>
                      <a:pt x="95399" y="165870"/>
                      <a:pt x="95399" y="165870"/>
                      <a:pt x="96688" y="169753"/>
                    </a:cubicBezTo>
                    <a:cubicBezTo>
                      <a:pt x="96688" y="171048"/>
                      <a:pt x="96688" y="171048"/>
                      <a:pt x="96688" y="172342"/>
                    </a:cubicBezTo>
                    <a:cubicBezTo>
                      <a:pt x="96688" y="172342"/>
                      <a:pt x="96688" y="172342"/>
                      <a:pt x="103134" y="172342"/>
                    </a:cubicBezTo>
                    <a:cubicBezTo>
                      <a:pt x="103134" y="169753"/>
                      <a:pt x="103134" y="168459"/>
                      <a:pt x="103134" y="165870"/>
                    </a:cubicBezTo>
                    <a:cubicBezTo>
                      <a:pt x="103134" y="165870"/>
                      <a:pt x="103134" y="165870"/>
                      <a:pt x="103134" y="164576"/>
                    </a:cubicBezTo>
                    <a:cubicBezTo>
                      <a:pt x="103134" y="164576"/>
                      <a:pt x="103134" y="164576"/>
                      <a:pt x="104424" y="160692"/>
                    </a:cubicBezTo>
                    <a:cubicBezTo>
                      <a:pt x="104424" y="160692"/>
                      <a:pt x="104424" y="160692"/>
                      <a:pt x="112159" y="134804"/>
                    </a:cubicBezTo>
                    <a:cubicBezTo>
                      <a:pt x="112159" y="134804"/>
                      <a:pt x="112159" y="134804"/>
                      <a:pt x="107002" y="121859"/>
                    </a:cubicBezTo>
                    <a:cubicBezTo>
                      <a:pt x="105713" y="120565"/>
                      <a:pt x="107002" y="117976"/>
                      <a:pt x="109580" y="117976"/>
                    </a:cubicBezTo>
                    <a:cubicBezTo>
                      <a:pt x="109580" y="117976"/>
                      <a:pt x="109580" y="117976"/>
                      <a:pt x="121183" y="117976"/>
                    </a:cubicBezTo>
                    <a:cubicBezTo>
                      <a:pt x="123761" y="117976"/>
                      <a:pt x="125050" y="120565"/>
                      <a:pt x="125050" y="121859"/>
                    </a:cubicBezTo>
                    <a:cubicBezTo>
                      <a:pt x="125050" y="121859"/>
                      <a:pt x="125050" y="121859"/>
                      <a:pt x="118605" y="134804"/>
                    </a:cubicBezTo>
                    <a:cubicBezTo>
                      <a:pt x="118605" y="134804"/>
                      <a:pt x="118605" y="134804"/>
                      <a:pt x="126340" y="160692"/>
                    </a:cubicBezTo>
                    <a:cubicBezTo>
                      <a:pt x="126340" y="160692"/>
                      <a:pt x="126340" y="160692"/>
                      <a:pt x="126340" y="165870"/>
                    </a:cubicBezTo>
                    <a:cubicBezTo>
                      <a:pt x="127629" y="165870"/>
                      <a:pt x="127629" y="165870"/>
                      <a:pt x="127629" y="165870"/>
                    </a:cubicBezTo>
                    <a:cubicBezTo>
                      <a:pt x="127629" y="168459"/>
                      <a:pt x="127629" y="169753"/>
                      <a:pt x="127629" y="172342"/>
                    </a:cubicBezTo>
                    <a:cubicBezTo>
                      <a:pt x="127629" y="172342"/>
                      <a:pt x="127629" y="172342"/>
                      <a:pt x="134075" y="172342"/>
                    </a:cubicBezTo>
                    <a:cubicBezTo>
                      <a:pt x="134075" y="171048"/>
                      <a:pt x="134075" y="171048"/>
                      <a:pt x="134075" y="169753"/>
                    </a:cubicBezTo>
                    <a:cubicBezTo>
                      <a:pt x="134075" y="169753"/>
                      <a:pt x="134075" y="169753"/>
                      <a:pt x="135364" y="165870"/>
                    </a:cubicBezTo>
                    <a:cubicBezTo>
                      <a:pt x="135364" y="165870"/>
                      <a:pt x="135364" y="165870"/>
                      <a:pt x="136653" y="160692"/>
                    </a:cubicBezTo>
                    <a:cubicBezTo>
                      <a:pt x="136653" y="160692"/>
                      <a:pt x="136653" y="160692"/>
                      <a:pt x="144388" y="123154"/>
                    </a:cubicBezTo>
                    <a:cubicBezTo>
                      <a:pt x="145677" y="120565"/>
                      <a:pt x="148256" y="117976"/>
                      <a:pt x="152123" y="117976"/>
                    </a:cubicBezTo>
                    <a:cubicBezTo>
                      <a:pt x="152123" y="117976"/>
                      <a:pt x="152123" y="117976"/>
                      <a:pt x="171461" y="117976"/>
                    </a:cubicBezTo>
                    <a:cubicBezTo>
                      <a:pt x="183064" y="117976"/>
                      <a:pt x="192088" y="127037"/>
                      <a:pt x="192088" y="138687"/>
                    </a:cubicBezTo>
                    <a:cubicBezTo>
                      <a:pt x="192088" y="138687"/>
                      <a:pt x="192088" y="138687"/>
                      <a:pt x="192088" y="152926"/>
                    </a:cubicBezTo>
                    <a:cubicBezTo>
                      <a:pt x="192088" y="152926"/>
                      <a:pt x="192088" y="152926"/>
                      <a:pt x="184353" y="152926"/>
                    </a:cubicBezTo>
                    <a:cubicBezTo>
                      <a:pt x="176618" y="152926"/>
                      <a:pt x="168883" y="156809"/>
                      <a:pt x="163726" y="160692"/>
                    </a:cubicBezTo>
                    <a:cubicBezTo>
                      <a:pt x="161148" y="161987"/>
                      <a:pt x="159858" y="164576"/>
                      <a:pt x="158569" y="165870"/>
                    </a:cubicBezTo>
                    <a:cubicBezTo>
                      <a:pt x="157280" y="168459"/>
                      <a:pt x="155991" y="169753"/>
                      <a:pt x="154702" y="172342"/>
                    </a:cubicBezTo>
                    <a:cubicBezTo>
                      <a:pt x="152123" y="176225"/>
                      <a:pt x="150834" y="181403"/>
                      <a:pt x="150834" y="186581"/>
                    </a:cubicBezTo>
                    <a:cubicBezTo>
                      <a:pt x="150834" y="186581"/>
                      <a:pt x="150834" y="186581"/>
                      <a:pt x="150834" y="202114"/>
                    </a:cubicBezTo>
                    <a:cubicBezTo>
                      <a:pt x="150834" y="202114"/>
                      <a:pt x="150834" y="202114"/>
                      <a:pt x="10313" y="202114"/>
                    </a:cubicBezTo>
                    <a:cubicBezTo>
                      <a:pt x="5157" y="202114"/>
                      <a:pt x="0" y="196936"/>
                      <a:pt x="0" y="190464"/>
                    </a:cubicBezTo>
                    <a:cubicBezTo>
                      <a:pt x="0" y="190464"/>
                      <a:pt x="0" y="190464"/>
                      <a:pt x="0" y="182698"/>
                    </a:cubicBezTo>
                    <a:cubicBezTo>
                      <a:pt x="0" y="176225"/>
                      <a:pt x="5157" y="172342"/>
                      <a:pt x="10313" y="172342"/>
                    </a:cubicBezTo>
                    <a:cubicBezTo>
                      <a:pt x="10313" y="172342"/>
                      <a:pt x="10313" y="172342"/>
                      <a:pt x="38675" y="172342"/>
                    </a:cubicBezTo>
                    <a:cubicBezTo>
                      <a:pt x="38675" y="172342"/>
                      <a:pt x="38675" y="172342"/>
                      <a:pt x="38675" y="138687"/>
                    </a:cubicBezTo>
                    <a:cubicBezTo>
                      <a:pt x="38675" y="127037"/>
                      <a:pt x="47700" y="117976"/>
                      <a:pt x="59302" y="117976"/>
                    </a:cubicBezTo>
                    <a:close/>
                    <a:moveTo>
                      <a:pt x="206838" y="33838"/>
                    </a:moveTo>
                    <a:cubicBezTo>
                      <a:pt x="206838" y="33838"/>
                      <a:pt x="208124" y="33838"/>
                      <a:pt x="208124" y="33838"/>
                    </a:cubicBezTo>
                    <a:cubicBezTo>
                      <a:pt x="223557" y="36420"/>
                      <a:pt x="258281" y="44166"/>
                      <a:pt x="278858" y="48038"/>
                    </a:cubicBezTo>
                    <a:cubicBezTo>
                      <a:pt x="289147" y="50620"/>
                      <a:pt x="296863" y="59657"/>
                      <a:pt x="296863" y="69984"/>
                    </a:cubicBezTo>
                    <a:cubicBezTo>
                      <a:pt x="296863" y="69984"/>
                      <a:pt x="296863" y="69984"/>
                      <a:pt x="296863" y="99676"/>
                    </a:cubicBezTo>
                    <a:cubicBezTo>
                      <a:pt x="296863" y="128076"/>
                      <a:pt x="275000" y="151313"/>
                      <a:pt x="246706" y="151313"/>
                    </a:cubicBezTo>
                    <a:cubicBezTo>
                      <a:pt x="218412" y="151313"/>
                      <a:pt x="195263" y="128076"/>
                      <a:pt x="195263" y="99676"/>
                    </a:cubicBezTo>
                    <a:cubicBezTo>
                      <a:pt x="195263" y="99676"/>
                      <a:pt x="195263" y="99676"/>
                      <a:pt x="195263" y="45456"/>
                    </a:cubicBezTo>
                    <a:cubicBezTo>
                      <a:pt x="195263" y="39002"/>
                      <a:pt x="200407" y="33838"/>
                      <a:pt x="206838" y="33838"/>
                    </a:cubicBezTo>
                    <a:close/>
                    <a:moveTo>
                      <a:pt x="150465" y="198"/>
                    </a:moveTo>
                    <a:cubicBezTo>
                      <a:pt x="156989" y="-1087"/>
                      <a:pt x="163513" y="4053"/>
                      <a:pt x="163513" y="10479"/>
                    </a:cubicBezTo>
                    <a:cubicBezTo>
                      <a:pt x="163513" y="10479"/>
                      <a:pt x="163513" y="10479"/>
                      <a:pt x="163513" y="60599"/>
                    </a:cubicBezTo>
                    <a:cubicBezTo>
                      <a:pt x="163513" y="86301"/>
                      <a:pt x="142636" y="106863"/>
                      <a:pt x="116540" y="106863"/>
                    </a:cubicBezTo>
                    <a:cubicBezTo>
                      <a:pt x="90444" y="106863"/>
                      <a:pt x="68263" y="86301"/>
                      <a:pt x="68263" y="60599"/>
                    </a:cubicBezTo>
                    <a:cubicBezTo>
                      <a:pt x="68263" y="60599"/>
                      <a:pt x="68263" y="60599"/>
                      <a:pt x="68263" y="33611"/>
                    </a:cubicBezTo>
                    <a:cubicBezTo>
                      <a:pt x="68263" y="23330"/>
                      <a:pt x="76092" y="14334"/>
                      <a:pt x="85225" y="13049"/>
                    </a:cubicBezTo>
                    <a:cubicBezTo>
                      <a:pt x="104797" y="9194"/>
                      <a:pt x="137417" y="2768"/>
                      <a:pt x="150465" y="1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310448" y="4119200"/>
              <a:ext cx="517936" cy="517934"/>
              <a:chOff x="7698094" y="1653267"/>
              <a:chExt cx="489858" cy="489858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7698094" y="1653267"/>
                <a:ext cx="489858" cy="4898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任意多边形: 形状 50"/>
              <p:cNvSpPr/>
              <p:nvPr/>
            </p:nvSpPr>
            <p:spPr bwMode="auto">
              <a:xfrm>
                <a:off x="7831850" y="1789278"/>
                <a:ext cx="212129" cy="210099"/>
              </a:xfrm>
              <a:custGeom>
                <a:avLst/>
                <a:gdLst>
                  <a:gd name="connsiteX0" fmla="*/ 292147 w 331788"/>
                  <a:gd name="connsiteY0" fmla="*/ 109538 h 328613"/>
                  <a:gd name="connsiteX1" fmla="*/ 327025 w 331788"/>
                  <a:gd name="connsiteY1" fmla="*/ 145621 h 328613"/>
                  <a:gd name="connsiteX2" fmla="*/ 327025 w 331788"/>
                  <a:gd name="connsiteY2" fmla="*/ 229385 h 328613"/>
                  <a:gd name="connsiteX3" fmla="*/ 293438 w 331788"/>
                  <a:gd name="connsiteY3" fmla="*/ 264179 h 328613"/>
                  <a:gd name="connsiteX4" fmla="*/ 252101 w 331788"/>
                  <a:gd name="connsiteY4" fmla="*/ 264179 h 328613"/>
                  <a:gd name="connsiteX5" fmla="*/ 252101 w 331788"/>
                  <a:gd name="connsiteY5" fmla="*/ 319593 h 328613"/>
                  <a:gd name="connsiteX6" fmla="*/ 243059 w 331788"/>
                  <a:gd name="connsiteY6" fmla="*/ 328613 h 328613"/>
                  <a:gd name="connsiteX7" fmla="*/ 205596 w 331788"/>
                  <a:gd name="connsiteY7" fmla="*/ 328613 h 328613"/>
                  <a:gd name="connsiteX8" fmla="*/ 195262 w 331788"/>
                  <a:gd name="connsiteY8" fmla="*/ 319593 h 328613"/>
                  <a:gd name="connsiteX9" fmla="*/ 195262 w 331788"/>
                  <a:gd name="connsiteY9" fmla="*/ 235829 h 328613"/>
                  <a:gd name="connsiteX10" fmla="*/ 224973 w 331788"/>
                  <a:gd name="connsiteY10" fmla="*/ 207478 h 328613"/>
                  <a:gd name="connsiteX11" fmla="*/ 255976 w 331788"/>
                  <a:gd name="connsiteY11" fmla="*/ 207478 h 328613"/>
                  <a:gd name="connsiteX12" fmla="*/ 255976 w 331788"/>
                  <a:gd name="connsiteY12" fmla="*/ 145621 h 328613"/>
                  <a:gd name="connsiteX13" fmla="*/ 292147 w 331788"/>
                  <a:gd name="connsiteY13" fmla="*/ 109538 h 328613"/>
                  <a:gd name="connsiteX14" fmla="*/ 38473 w 331788"/>
                  <a:gd name="connsiteY14" fmla="*/ 109538 h 328613"/>
                  <a:gd name="connsiteX15" fmla="*/ 75079 w 331788"/>
                  <a:gd name="connsiteY15" fmla="*/ 145621 h 328613"/>
                  <a:gd name="connsiteX16" fmla="*/ 75079 w 331788"/>
                  <a:gd name="connsiteY16" fmla="*/ 207478 h 328613"/>
                  <a:gd name="connsiteX17" fmla="*/ 106456 w 331788"/>
                  <a:gd name="connsiteY17" fmla="*/ 207478 h 328613"/>
                  <a:gd name="connsiteX18" fmla="*/ 136525 w 331788"/>
                  <a:gd name="connsiteY18" fmla="*/ 235829 h 328613"/>
                  <a:gd name="connsiteX19" fmla="*/ 136525 w 331788"/>
                  <a:gd name="connsiteY19" fmla="*/ 319593 h 328613"/>
                  <a:gd name="connsiteX20" fmla="*/ 126066 w 331788"/>
                  <a:gd name="connsiteY20" fmla="*/ 328613 h 328613"/>
                  <a:gd name="connsiteX21" fmla="*/ 88153 w 331788"/>
                  <a:gd name="connsiteY21" fmla="*/ 328613 h 328613"/>
                  <a:gd name="connsiteX22" fmla="*/ 79001 w 331788"/>
                  <a:gd name="connsiteY22" fmla="*/ 319593 h 328613"/>
                  <a:gd name="connsiteX23" fmla="*/ 79001 w 331788"/>
                  <a:gd name="connsiteY23" fmla="*/ 264179 h 328613"/>
                  <a:gd name="connsiteX24" fmla="*/ 37166 w 331788"/>
                  <a:gd name="connsiteY24" fmla="*/ 264179 h 328613"/>
                  <a:gd name="connsiteX25" fmla="*/ 3175 w 331788"/>
                  <a:gd name="connsiteY25" fmla="*/ 229385 h 328613"/>
                  <a:gd name="connsiteX26" fmla="*/ 3175 w 331788"/>
                  <a:gd name="connsiteY26" fmla="*/ 145621 h 328613"/>
                  <a:gd name="connsiteX27" fmla="*/ 38473 w 331788"/>
                  <a:gd name="connsiteY27" fmla="*/ 109538 h 328613"/>
                  <a:gd name="connsiteX28" fmla="*/ 160734 w 331788"/>
                  <a:gd name="connsiteY28" fmla="*/ 88900 h 328613"/>
                  <a:gd name="connsiteX29" fmla="*/ 171053 w 331788"/>
                  <a:gd name="connsiteY29" fmla="*/ 88900 h 328613"/>
                  <a:gd name="connsiteX30" fmla="*/ 173633 w 331788"/>
                  <a:gd name="connsiteY30" fmla="*/ 90195 h 328613"/>
                  <a:gd name="connsiteX31" fmla="*/ 174923 w 331788"/>
                  <a:gd name="connsiteY31" fmla="*/ 95375 h 328613"/>
                  <a:gd name="connsiteX32" fmla="*/ 169763 w 331788"/>
                  <a:gd name="connsiteY32" fmla="*/ 103146 h 328613"/>
                  <a:gd name="connsiteX33" fmla="*/ 172343 w 331788"/>
                  <a:gd name="connsiteY33" fmla="*/ 123867 h 328613"/>
                  <a:gd name="connsiteX34" fmla="*/ 167184 w 331788"/>
                  <a:gd name="connsiteY34" fmla="*/ 136818 h 328613"/>
                  <a:gd name="connsiteX35" fmla="*/ 164604 w 331788"/>
                  <a:gd name="connsiteY35" fmla="*/ 136818 h 328613"/>
                  <a:gd name="connsiteX36" fmla="*/ 159444 w 331788"/>
                  <a:gd name="connsiteY36" fmla="*/ 123867 h 328613"/>
                  <a:gd name="connsiteX37" fmla="*/ 162024 w 331788"/>
                  <a:gd name="connsiteY37" fmla="*/ 103146 h 328613"/>
                  <a:gd name="connsiteX38" fmla="*/ 156865 w 331788"/>
                  <a:gd name="connsiteY38" fmla="*/ 95375 h 328613"/>
                  <a:gd name="connsiteX39" fmla="*/ 158155 w 331788"/>
                  <a:gd name="connsiteY39" fmla="*/ 90195 h 328613"/>
                  <a:gd name="connsiteX40" fmla="*/ 160734 w 331788"/>
                  <a:gd name="connsiteY40" fmla="*/ 88900 h 328613"/>
                  <a:gd name="connsiteX41" fmla="*/ 136182 w 331788"/>
                  <a:gd name="connsiteY41" fmla="*/ 88900 h 328613"/>
                  <a:gd name="connsiteX42" fmla="*/ 138766 w 331788"/>
                  <a:gd name="connsiteY42" fmla="*/ 91502 h 328613"/>
                  <a:gd name="connsiteX43" fmla="*/ 165893 w 331788"/>
                  <a:gd name="connsiteY43" fmla="*/ 165652 h 328613"/>
                  <a:gd name="connsiteX44" fmla="*/ 193021 w 331788"/>
                  <a:gd name="connsiteY44" fmla="*/ 91502 h 328613"/>
                  <a:gd name="connsiteX45" fmla="*/ 196897 w 331788"/>
                  <a:gd name="connsiteY45" fmla="*/ 90201 h 328613"/>
                  <a:gd name="connsiteX46" fmla="*/ 208523 w 331788"/>
                  <a:gd name="connsiteY46" fmla="*/ 92802 h 328613"/>
                  <a:gd name="connsiteX47" fmla="*/ 231775 w 331788"/>
                  <a:gd name="connsiteY47" fmla="*/ 125325 h 328613"/>
                  <a:gd name="connsiteX48" fmla="*/ 231775 w 331788"/>
                  <a:gd name="connsiteY48" fmla="*/ 176059 h 328613"/>
                  <a:gd name="connsiteX49" fmla="*/ 226608 w 331788"/>
                  <a:gd name="connsiteY49" fmla="*/ 182563 h 328613"/>
                  <a:gd name="connsiteX50" fmla="*/ 105179 w 331788"/>
                  <a:gd name="connsiteY50" fmla="*/ 182563 h 328613"/>
                  <a:gd name="connsiteX51" fmla="*/ 100012 w 331788"/>
                  <a:gd name="connsiteY51" fmla="*/ 176059 h 328613"/>
                  <a:gd name="connsiteX52" fmla="*/ 100012 w 331788"/>
                  <a:gd name="connsiteY52" fmla="*/ 125325 h 328613"/>
                  <a:gd name="connsiteX53" fmla="*/ 123264 w 331788"/>
                  <a:gd name="connsiteY53" fmla="*/ 92802 h 328613"/>
                  <a:gd name="connsiteX54" fmla="*/ 134890 w 331788"/>
                  <a:gd name="connsiteY54" fmla="*/ 90201 h 328613"/>
                  <a:gd name="connsiteX55" fmla="*/ 136182 w 331788"/>
                  <a:gd name="connsiteY55" fmla="*/ 88900 h 328613"/>
                  <a:gd name="connsiteX56" fmla="*/ 292100 w 331788"/>
                  <a:gd name="connsiteY56" fmla="*/ 19050 h 328613"/>
                  <a:gd name="connsiteX57" fmla="*/ 331788 w 331788"/>
                  <a:gd name="connsiteY57" fmla="*/ 58738 h 328613"/>
                  <a:gd name="connsiteX58" fmla="*/ 292100 w 331788"/>
                  <a:gd name="connsiteY58" fmla="*/ 98426 h 328613"/>
                  <a:gd name="connsiteX59" fmla="*/ 252412 w 331788"/>
                  <a:gd name="connsiteY59" fmla="*/ 58738 h 328613"/>
                  <a:gd name="connsiteX60" fmla="*/ 292100 w 331788"/>
                  <a:gd name="connsiteY60" fmla="*/ 19050 h 328613"/>
                  <a:gd name="connsiteX61" fmla="*/ 39688 w 331788"/>
                  <a:gd name="connsiteY61" fmla="*/ 19050 h 328613"/>
                  <a:gd name="connsiteX62" fmla="*/ 79376 w 331788"/>
                  <a:gd name="connsiteY62" fmla="*/ 58738 h 328613"/>
                  <a:gd name="connsiteX63" fmla="*/ 39688 w 331788"/>
                  <a:gd name="connsiteY63" fmla="*/ 98426 h 328613"/>
                  <a:gd name="connsiteX64" fmla="*/ 0 w 331788"/>
                  <a:gd name="connsiteY64" fmla="*/ 58738 h 328613"/>
                  <a:gd name="connsiteX65" fmla="*/ 39688 w 331788"/>
                  <a:gd name="connsiteY65" fmla="*/ 19050 h 328613"/>
                  <a:gd name="connsiteX66" fmla="*/ 165894 w 331788"/>
                  <a:gd name="connsiteY66" fmla="*/ 0 h 328613"/>
                  <a:gd name="connsiteX67" fmla="*/ 204788 w 331788"/>
                  <a:gd name="connsiteY67" fmla="*/ 39688 h 328613"/>
                  <a:gd name="connsiteX68" fmla="*/ 165894 w 331788"/>
                  <a:gd name="connsiteY68" fmla="*/ 79376 h 328613"/>
                  <a:gd name="connsiteX69" fmla="*/ 127000 w 331788"/>
                  <a:gd name="connsiteY69" fmla="*/ 39688 h 328613"/>
                  <a:gd name="connsiteX70" fmla="*/ 165894 w 331788"/>
                  <a:gd name="connsiteY70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31788" h="328613">
                    <a:moveTo>
                      <a:pt x="292147" y="109538"/>
                    </a:moveTo>
                    <a:cubicBezTo>
                      <a:pt x="311524" y="109538"/>
                      <a:pt x="327025" y="126291"/>
                      <a:pt x="327025" y="145621"/>
                    </a:cubicBezTo>
                    <a:cubicBezTo>
                      <a:pt x="327025" y="145621"/>
                      <a:pt x="327025" y="145621"/>
                      <a:pt x="327025" y="229385"/>
                    </a:cubicBezTo>
                    <a:cubicBezTo>
                      <a:pt x="327025" y="248715"/>
                      <a:pt x="311524" y="264179"/>
                      <a:pt x="293438" y="264179"/>
                    </a:cubicBezTo>
                    <a:cubicBezTo>
                      <a:pt x="293438" y="264179"/>
                      <a:pt x="293438" y="264179"/>
                      <a:pt x="252101" y="264179"/>
                    </a:cubicBezTo>
                    <a:cubicBezTo>
                      <a:pt x="252101" y="264179"/>
                      <a:pt x="252101" y="264179"/>
                      <a:pt x="252101" y="319593"/>
                    </a:cubicBezTo>
                    <a:cubicBezTo>
                      <a:pt x="252101" y="324747"/>
                      <a:pt x="248226" y="328613"/>
                      <a:pt x="243059" y="328613"/>
                    </a:cubicBezTo>
                    <a:cubicBezTo>
                      <a:pt x="243059" y="328613"/>
                      <a:pt x="243059" y="328613"/>
                      <a:pt x="205596" y="328613"/>
                    </a:cubicBezTo>
                    <a:cubicBezTo>
                      <a:pt x="199138" y="328613"/>
                      <a:pt x="195262" y="324747"/>
                      <a:pt x="195262" y="319593"/>
                    </a:cubicBezTo>
                    <a:cubicBezTo>
                      <a:pt x="195262" y="319593"/>
                      <a:pt x="195262" y="319593"/>
                      <a:pt x="195262" y="235829"/>
                    </a:cubicBezTo>
                    <a:cubicBezTo>
                      <a:pt x="195262" y="220364"/>
                      <a:pt x="208180" y="207478"/>
                      <a:pt x="224973" y="207478"/>
                    </a:cubicBezTo>
                    <a:cubicBezTo>
                      <a:pt x="224973" y="207478"/>
                      <a:pt x="224973" y="207478"/>
                      <a:pt x="255976" y="207478"/>
                    </a:cubicBezTo>
                    <a:cubicBezTo>
                      <a:pt x="255976" y="207478"/>
                      <a:pt x="255976" y="207478"/>
                      <a:pt x="255976" y="145621"/>
                    </a:cubicBezTo>
                    <a:cubicBezTo>
                      <a:pt x="255976" y="126291"/>
                      <a:pt x="271478" y="109538"/>
                      <a:pt x="292147" y="109538"/>
                    </a:cubicBezTo>
                    <a:close/>
                    <a:moveTo>
                      <a:pt x="38473" y="109538"/>
                    </a:moveTo>
                    <a:cubicBezTo>
                      <a:pt x="59391" y="109538"/>
                      <a:pt x="75079" y="126291"/>
                      <a:pt x="75079" y="145621"/>
                    </a:cubicBezTo>
                    <a:cubicBezTo>
                      <a:pt x="75079" y="145621"/>
                      <a:pt x="75079" y="145621"/>
                      <a:pt x="75079" y="207478"/>
                    </a:cubicBezTo>
                    <a:cubicBezTo>
                      <a:pt x="75079" y="207478"/>
                      <a:pt x="75079" y="207478"/>
                      <a:pt x="106456" y="207478"/>
                    </a:cubicBezTo>
                    <a:cubicBezTo>
                      <a:pt x="123451" y="207478"/>
                      <a:pt x="136525" y="220364"/>
                      <a:pt x="136525" y="235829"/>
                    </a:cubicBezTo>
                    <a:cubicBezTo>
                      <a:pt x="136525" y="235829"/>
                      <a:pt x="136525" y="235829"/>
                      <a:pt x="136525" y="319593"/>
                    </a:cubicBezTo>
                    <a:cubicBezTo>
                      <a:pt x="136525" y="324747"/>
                      <a:pt x="132603" y="328613"/>
                      <a:pt x="126066" y="328613"/>
                    </a:cubicBezTo>
                    <a:cubicBezTo>
                      <a:pt x="126066" y="328613"/>
                      <a:pt x="126066" y="328613"/>
                      <a:pt x="88153" y="328613"/>
                    </a:cubicBezTo>
                    <a:cubicBezTo>
                      <a:pt x="82923" y="328613"/>
                      <a:pt x="79001" y="324747"/>
                      <a:pt x="79001" y="319593"/>
                    </a:cubicBezTo>
                    <a:cubicBezTo>
                      <a:pt x="79001" y="319593"/>
                      <a:pt x="79001" y="319593"/>
                      <a:pt x="79001" y="264179"/>
                    </a:cubicBezTo>
                    <a:cubicBezTo>
                      <a:pt x="79001" y="264179"/>
                      <a:pt x="79001" y="264179"/>
                      <a:pt x="37166" y="264179"/>
                    </a:cubicBezTo>
                    <a:cubicBezTo>
                      <a:pt x="18863" y="264179"/>
                      <a:pt x="3175" y="248715"/>
                      <a:pt x="3175" y="229385"/>
                    </a:cubicBezTo>
                    <a:cubicBezTo>
                      <a:pt x="3175" y="229385"/>
                      <a:pt x="3175" y="229385"/>
                      <a:pt x="3175" y="145621"/>
                    </a:cubicBezTo>
                    <a:cubicBezTo>
                      <a:pt x="3175" y="126291"/>
                      <a:pt x="18863" y="109538"/>
                      <a:pt x="38473" y="109538"/>
                    </a:cubicBezTo>
                    <a:close/>
                    <a:moveTo>
                      <a:pt x="160734" y="88900"/>
                    </a:moveTo>
                    <a:cubicBezTo>
                      <a:pt x="160734" y="88900"/>
                      <a:pt x="160734" y="88900"/>
                      <a:pt x="171053" y="88900"/>
                    </a:cubicBezTo>
                    <a:cubicBezTo>
                      <a:pt x="172343" y="88900"/>
                      <a:pt x="173633" y="90195"/>
                      <a:pt x="173633" y="90195"/>
                    </a:cubicBezTo>
                    <a:cubicBezTo>
                      <a:pt x="174923" y="92785"/>
                      <a:pt x="176213" y="94080"/>
                      <a:pt x="174923" y="95375"/>
                    </a:cubicBezTo>
                    <a:cubicBezTo>
                      <a:pt x="174923" y="95375"/>
                      <a:pt x="174923" y="95375"/>
                      <a:pt x="169763" y="103146"/>
                    </a:cubicBezTo>
                    <a:cubicBezTo>
                      <a:pt x="169763" y="103146"/>
                      <a:pt x="169763" y="103146"/>
                      <a:pt x="172343" y="123867"/>
                    </a:cubicBezTo>
                    <a:cubicBezTo>
                      <a:pt x="172343" y="123867"/>
                      <a:pt x="172343" y="123867"/>
                      <a:pt x="167184" y="136818"/>
                    </a:cubicBezTo>
                    <a:cubicBezTo>
                      <a:pt x="167184" y="138113"/>
                      <a:pt x="164604" y="138113"/>
                      <a:pt x="164604" y="136818"/>
                    </a:cubicBezTo>
                    <a:cubicBezTo>
                      <a:pt x="164604" y="136818"/>
                      <a:pt x="164604" y="136818"/>
                      <a:pt x="159444" y="123867"/>
                    </a:cubicBezTo>
                    <a:cubicBezTo>
                      <a:pt x="159444" y="123867"/>
                      <a:pt x="159444" y="123867"/>
                      <a:pt x="162024" y="103146"/>
                    </a:cubicBezTo>
                    <a:cubicBezTo>
                      <a:pt x="162024" y="103146"/>
                      <a:pt x="162024" y="103146"/>
                      <a:pt x="156865" y="95375"/>
                    </a:cubicBezTo>
                    <a:cubicBezTo>
                      <a:pt x="155575" y="94080"/>
                      <a:pt x="156865" y="92785"/>
                      <a:pt x="158155" y="90195"/>
                    </a:cubicBezTo>
                    <a:cubicBezTo>
                      <a:pt x="158155" y="90195"/>
                      <a:pt x="159444" y="88900"/>
                      <a:pt x="160734" y="88900"/>
                    </a:cubicBezTo>
                    <a:close/>
                    <a:moveTo>
                      <a:pt x="136182" y="88900"/>
                    </a:moveTo>
                    <a:cubicBezTo>
                      <a:pt x="137474" y="88900"/>
                      <a:pt x="138766" y="90201"/>
                      <a:pt x="138766" y="91502"/>
                    </a:cubicBezTo>
                    <a:cubicBezTo>
                      <a:pt x="138766" y="91502"/>
                      <a:pt x="138766" y="91502"/>
                      <a:pt x="165893" y="165652"/>
                    </a:cubicBezTo>
                    <a:cubicBezTo>
                      <a:pt x="165893" y="165652"/>
                      <a:pt x="165893" y="165652"/>
                      <a:pt x="193021" y="91502"/>
                    </a:cubicBezTo>
                    <a:cubicBezTo>
                      <a:pt x="193021" y="90201"/>
                      <a:pt x="195605" y="88900"/>
                      <a:pt x="196897" y="90201"/>
                    </a:cubicBezTo>
                    <a:cubicBezTo>
                      <a:pt x="196897" y="90201"/>
                      <a:pt x="196897" y="90201"/>
                      <a:pt x="208523" y="92802"/>
                    </a:cubicBezTo>
                    <a:cubicBezTo>
                      <a:pt x="222733" y="98006"/>
                      <a:pt x="231775" y="111015"/>
                      <a:pt x="231775" y="125325"/>
                    </a:cubicBezTo>
                    <a:cubicBezTo>
                      <a:pt x="231775" y="125325"/>
                      <a:pt x="231775" y="125325"/>
                      <a:pt x="231775" y="176059"/>
                    </a:cubicBezTo>
                    <a:cubicBezTo>
                      <a:pt x="231775" y="179961"/>
                      <a:pt x="229192" y="182563"/>
                      <a:pt x="226608" y="182563"/>
                    </a:cubicBezTo>
                    <a:cubicBezTo>
                      <a:pt x="226608" y="182563"/>
                      <a:pt x="226608" y="182563"/>
                      <a:pt x="105179" y="182563"/>
                    </a:cubicBezTo>
                    <a:cubicBezTo>
                      <a:pt x="102595" y="182563"/>
                      <a:pt x="100012" y="179961"/>
                      <a:pt x="100012" y="176059"/>
                    </a:cubicBezTo>
                    <a:cubicBezTo>
                      <a:pt x="100012" y="176059"/>
                      <a:pt x="100012" y="176059"/>
                      <a:pt x="100012" y="125325"/>
                    </a:cubicBezTo>
                    <a:cubicBezTo>
                      <a:pt x="100012" y="111015"/>
                      <a:pt x="109054" y="98006"/>
                      <a:pt x="123264" y="92802"/>
                    </a:cubicBezTo>
                    <a:cubicBezTo>
                      <a:pt x="123264" y="92802"/>
                      <a:pt x="123264" y="92802"/>
                      <a:pt x="134890" y="90201"/>
                    </a:cubicBezTo>
                    <a:cubicBezTo>
                      <a:pt x="134890" y="88900"/>
                      <a:pt x="134890" y="88900"/>
                      <a:pt x="136182" y="88900"/>
                    </a:cubicBezTo>
                    <a:close/>
                    <a:moveTo>
                      <a:pt x="292100" y="19050"/>
                    </a:moveTo>
                    <a:cubicBezTo>
                      <a:pt x="314019" y="19050"/>
                      <a:pt x="331788" y="36819"/>
                      <a:pt x="331788" y="58738"/>
                    </a:cubicBezTo>
                    <a:cubicBezTo>
                      <a:pt x="331788" y="80657"/>
                      <a:pt x="314019" y="98426"/>
                      <a:pt x="292100" y="98426"/>
                    </a:cubicBezTo>
                    <a:cubicBezTo>
                      <a:pt x="270181" y="98426"/>
                      <a:pt x="252412" y="80657"/>
                      <a:pt x="252412" y="58738"/>
                    </a:cubicBezTo>
                    <a:cubicBezTo>
                      <a:pt x="252412" y="36819"/>
                      <a:pt x="270181" y="19050"/>
                      <a:pt x="292100" y="19050"/>
                    </a:cubicBezTo>
                    <a:close/>
                    <a:moveTo>
                      <a:pt x="39688" y="19050"/>
                    </a:moveTo>
                    <a:cubicBezTo>
                      <a:pt x="61607" y="19050"/>
                      <a:pt x="79376" y="36819"/>
                      <a:pt x="79376" y="58738"/>
                    </a:cubicBezTo>
                    <a:cubicBezTo>
                      <a:pt x="79376" y="80657"/>
                      <a:pt x="61607" y="98426"/>
                      <a:pt x="39688" y="98426"/>
                    </a:cubicBezTo>
                    <a:cubicBezTo>
                      <a:pt x="17769" y="98426"/>
                      <a:pt x="0" y="80657"/>
                      <a:pt x="0" y="58738"/>
                    </a:cubicBezTo>
                    <a:cubicBezTo>
                      <a:pt x="0" y="36819"/>
                      <a:pt x="17769" y="19050"/>
                      <a:pt x="39688" y="19050"/>
                    </a:cubicBezTo>
                    <a:close/>
                    <a:moveTo>
                      <a:pt x="165894" y="0"/>
                    </a:moveTo>
                    <a:cubicBezTo>
                      <a:pt x="187375" y="0"/>
                      <a:pt x="204788" y="17769"/>
                      <a:pt x="204788" y="39688"/>
                    </a:cubicBezTo>
                    <a:cubicBezTo>
                      <a:pt x="204788" y="61607"/>
                      <a:pt x="187375" y="79376"/>
                      <a:pt x="165894" y="79376"/>
                    </a:cubicBezTo>
                    <a:cubicBezTo>
                      <a:pt x="144413" y="79376"/>
                      <a:pt x="127000" y="61607"/>
                      <a:pt x="127000" y="39688"/>
                    </a:cubicBezTo>
                    <a:cubicBezTo>
                      <a:pt x="127000" y="17769"/>
                      <a:pt x="144413" y="0"/>
                      <a:pt x="165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2310448" y="5413920"/>
              <a:ext cx="517936" cy="517934"/>
              <a:chOff x="7698094" y="1653267"/>
              <a:chExt cx="489858" cy="489858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7698094" y="1653267"/>
                <a:ext cx="489858" cy="4898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7831850" y="1793174"/>
                <a:ext cx="212129" cy="202306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0" name="任意多边形: 形状 9"/>
            <p:cNvSpPr/>
            <p:nvPr/>
          </p:nvSpPr>
          <p:spPr bwMode="auto">
            <a:xfrm rot="19809481" flipH="1">
              <a:off x="8270088" y="1471476"/>
              <a:ext cx="3706655" cy="3648114"/>
            </a:xfrm>
            <a:custGeom>
              <a:avLst/>
              <a:gdLst>
                <a:gd name="connsiteX0" fmla="*/ 1704398 w 3706655"/>
                <a:gd name="connsiteY0" fmla="*/ 906813 h 3648114"/>
                <a:gd name="connsiteX1" fmla="*/ 410589 w 3706655"/>
                <a:gd name="connsiteY1" fmla="*/ 3137519 h 3648114"/>
                <a:gd name="connsiteX2" fmla="*/ 2998208 w 3706655"/>
                <a:gd name="connsiteY2" fmla="*/ 3137519 h 3648114"/>
                <a:gd name="connsiteX3" fmla="*/ 1590749 w 3706655"/>
                <a:gd name="connsiteY3" fmla="*/ 0 h 3648114"/>
                <a:gd name="connsiteX4" fmla="*/ 3706655 w 3706655"/>
                <a:gd name="connsiteY4" fmla="*/ 3648114 h 3648114"/>
                <a:gd name="connsiteX5" fmla="*/ 519434 w 3706655"/>
                <a:gd name="connsiteY5" fmla="*/ 3648114 h 3648114"/>
                <a:gd name="connsiteX6" fmla="*/ 0 w 3706655"/>
                <a:gd name="connsiteY6" fmla="*/ 2742670 h 364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6655" h="3648114">
                  <a:moveTo>
                    <a:pt x="1704398" y="906813"/>
                  </a:moveTo>
                  <a:lnTo>
                    <a:pt x="410589" y="3137519"/>
                  </a:lnTo>
                  <a:lnTo>
                    <a:pt x="2998208" y="3137519"/>
                  </a:lnTo>
                  <a:close/>
                  <a:moveTo>
                    <a:pt x="1590749" y="0"/>
                  </a:moveTo>
                  <a:lnTo>
                    <a:pt x="3706655" y="3648114"/>
                  </a:lnTo>
                  <a:lnTo>
                    <a:pt x="519434" y="3648114"/>
                  </a:lnTo>
                  <a:lnTo>
                    <a:pt x="0" y="274267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9338621" y="1438126"/>
              <a:ext cx="517936" cy="517934"/>
              <a:chOff x="1363763" y="1653267"/>
              <a:chExt cx="489858" cy="489858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1363763" y="1653267"/>
                <a:ext cx="489858" cy="48985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任意多边形: 形状 46"/>
              <p:cNvSpPr/>
              <p:nvPr/>
            </p:nvSpPr>
            <p:spPr bwMode="auto">
              <a:xfrm>
                <a:off x="1518705" y="1804342"/>
                <a:ext cx="179973" cy="179973"/>
              </a:xfrm>
              <a:custGeom>
                <a:avLst/>
                <a:gdLst>
                  <a:gd name="connsiteX0" fmla="*/ 221853 w 338138"/>
                  <a:gd name="connsiteY0" fmla="*/ 169862 h 338138"/>
                  <a:gd name="connsiteX1" fmla="*/ 243284 w 338138"/>
                  <a:gd name="connsiteY1" fmla="*/ 169862 h 338138"/>
                  <a:gd name="connsiteX2" fmla="*/ 254000 w 338138"/>
                  <a:gd name="connsiteY2" fmla="*/ 180379 h 338138"/>
                  <a:gd name="connsiteX3" fmla="*/ 254000 w 338138"/>
                  <a:gd name="connsiteY3" fmla="*/ 243483 h 338138"/>
                  <a:gd name="connsiteX4" fmla="*/ 243284 w 338138"/>
                  <a:gd name="connsiteY4" fmla="*/ 254000 h 338138"/>
                  <a:gd name="connsiteX5" fmla="*/ 221853 w 338138"/>
                  <a:gd name="connsiteY5" fmla="*/ 254000 h 338138"/>
                  <a:gd name="connsiteX6" fmla="*/ 211137 w 338138"/>
                  <a:gd name="connsiteY6" fmla="*/ 243483 h 338138"/>
                  <a:gd name="connsiteX7" fmla="*/ 211137 w 338138"/>
                  <a:gd name="connsiteY7" fmla="*/ 180379 h 338138"/>
                  <a:gd name="connsiteX8" fmla="*/ 221853 w 338138"/>
                  <a:gd name="connsiteY8" fmla="*/ 169862 h 338138"/>
                  <a:gd name="connsiteX9" fmla="*/ 94853 w 338138"/>
                  <a:gd name="connsiteY9" fmla="*/ 127000 h 338138"/>
                  <a:gd name="connsiteX10" fmla="*/ 116284 w 338138"/>
                  <a:gd name="connsiteY10" fmla="*/ 127000 h 338138"/>
                  <a:gd name="connsiteX11" fmla="*/ 127000 w 338138"/>
                  <a:gd name="connsiteY11" fmla="*/ 137583 h 338138"/>
                  <a:gd name="connsiteX12" fmla="*/ 127000 w 338138"/>
                  <a:gd name="connsiteY12" fmla="*/ 243417 h 338138"/>
                  <a:gd name="connsiteX13" fmla="*/ 116284 w 338138"/>
                  <a:gd name="connsiteY13" fmla="*/ 254000 h 338138"/>
                  <a:gd name="connsiteX14" fmla="*/ 94853 w 338138"/>
                  <a:gd name="connsiteY14" fmla="*/ 254000 h 338138"/>
                  <a:gd name="connsiteX15" fmla="*/ 84137 w 338138"/>
                  <a:gd name="connsiteY15" fmla="*/ 243417 h 338138"/>
                  <a:gd name="connsiteX16" fmla="*/ 84137 w 338138"/>
                  <a:gd name="connsiteY16" fmla="*/ 137583 h 338138"/>
                  <a:gd name="connsiteX17" fmla="*/ 94853 w 338138"/>
                  <a:gd name="connsiteY17" fmla="*/ 127000 h 338138"/>
                  <a:gd name="connsiteX18" fmla="*/ 285353 w 338138"/>
                  <a:gd name="connsiteY18" fmla="*/ 85725 h 338138"/>
                  <a:gd name="connsiteX19" fmla="*/ 306784 w 338138"/>
                  <a:gd name="connsiteY19" fmla="*/ 85725 h 338138"/>
                  <a:gd name="connsiteX20" fmla="*/ 317500 w 338138"/>
                  <a:gd name="connsiteY20" fmla="*/ 96242 h 338138"/>
                  <a:gd name="connsiteX21" fmla="*/ 317500 w 338138"/>
                  <a:gd name="connsiteY21" fmla="*/ 243483 h 338138"/>
                  <a:gd name="connsiteX22" fmla="*/ 306784 w 338138"/>
                  <a:gd name="connsiteY22" fmla="*/ 254000 h 338138"/>
                  <a:gd name="connsiteX23" fmla="*/ 285353 w 338138"/>
                  <a:gd name="connsiteY23" fmla="*/ 254000 h 338138"/>
                  <a:gd name="connsiteX24" fmla="*/ 274637 w 338138"/>
                  <a:gd name="connsiteY24" fmla="*/ 243483 h 338138"/>
                  <a:gd name="connsiteX25" fmla="*/ 274637 w 338138"/>
                  <a:gd name="connsiteY25" fmla="*/ 96242 h 338138"/>
                  <a:gd name="connsiteX26" fmla="*/ 285353 w 338138"/>
                  <a:gd name="connsiteY26" fmla="*/ 85725 h 338138"/>
                  <a:gd name="connsiteX27" fmla="*/ 158353 w 338138"/>
                  <a:gd name="connsiteY27" fmla="*/ 42862 h 338138"/>
                  <a:gd name="connsiteX28" fmla="*/ 179784 w 338138"/>
                  <a:gd name="connsiteY28" fmla="*/ 42862 h 338138"/>
                  <a:gd name="connsiteX29" fmla="*/ 190500 w 338138"/>
                  <a:gd name="connsiteY29" fmla="*/ 53419 h 338138"/>
                  <a:gd name="connsiteX30" fmla="*/ 190500 w 338138"/>
                  <a:gd name="connsiteY30" fmla="*/ 243443 h 338138"/>
                  <a:gd name="connsiteX31" fmla="*/ 179784 w 338138"/>
                  <a:gd name="connsiteY31" fmla="*/ 254000 h 338138"/>
                  <a:gd name="connsiteX32" fmla="*/ 158353 w 338138"/>
                  <a:gd name="connsiteY32" fmla="*/ 254000 h 338138"/>
                  <a:gd name="connsiteX33" fmla="*/ 147637 w 338138"/>
                  <a:gd name="connsiteY33" fmla="*/ 243443 h 338138"/>
                  <a:gd name="connsiteX34" fmla="*/ 147637 w 338138"/>
                  <a:gd name="connsiteY34" fmla="*/ 53419 h 338138"/>
                  <a:gd name="connsiteX35" fmla="*/ 158353 w 338138"/>
                  <a:gd name="connsiteY35" fmla="*/ 42862 h 338138"/>
                  <a:gd name="connsiteX36" fmla="*/ 0 w 338138"/>
                  <a:gd name="connsiteY36" fmla="*/ 0 h 338138"/>
                  <a:gd name="connsiteX37" fmla="*/ 42267 w 338138"/>
                  <a:gd name="connsiteY37" fmla="*/ 0 h 338138"/>
                  <a:gd name="connsiteX38" fmla="*/ 42267 w 338138"/>
                  <a:gd name="connsiteY38" fmla="*/ 295871 h 338138"/>
                  <a:gd name="connsiteX39" fmla="*/ 338138 w 338138"/>
                  <a:gd name="connsiteY39" fmla="*/ 295871 h 338138"/>
                  <a:gd name="connsiteX40" fmla="*/ 338138 w 338138"/>
                  <a:gd name="connsiteY40" fmla="*/ 338138 h 338138"/>
                  <a:gd name="connsiteX41" fmla="*/ 21133 w 338138"/>
                  <a:gd name="connsiteY41" fmla="*/ 338138 h 338138"/>
                  <a:gd name="connsiteX42" fmla="*/ 0 w 338138"/>
                  <a:gd name="connsiteY42" fmla="*/ 317005 h 338138"/>
                  <a:gd name="connsiteX43" fmla="*/ 0 w 338138"/>
                  <a:gd name="connsiteY4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38138" h="338138">
                    <a:moveTo>
                      <a:pt x="221853" y="169862"/>
                    </a:moveTo>
                    <a:cubicBezTo>
                      <a:pt x="221853" y="169862"/>
                      <a:pt x="221853" y="169862"/>
                      <a:pt x="243284" y="169862"/>
                    </a:cubicBezTo>
                    <a:cubicBezTo>
                      <a:pt x="248642" y="169862"/>
                      <a:pt x="254000" y="175121"/>
                      <a:pt x="254000" y="180379"/>
                    </a:cubicBezTo>
                    <a:cubicBezTo>
                      <a:pt x="254000" y="180379"/>
                      <a:pt x="254000" y="180379"/>
                      <a:pt x="254000" y="243483"/>
                    </a:cubicBezTo>
                    <a:cubicBezTo>
                      <a:pt x="254000" y="248742"/>
                      <a:pt x="248642" y="254000"/>
                      <a:pt x="243284" y="254000"/>
                    </a:cubicBezTo>
                    <a:cubicBezTo>
                      <a:pt x="243284" y="254000"/>
                      <a:pt x="243284" y="254000"/>
                      <a:pt x="221853" y="254000"/>
                    </a:cubicBezTo>
                    <a:cubicBezTo>
                      <a:pt x="216495" y="254000"/>
                      <a:pt x="211137" y="248742"/>
                      <a:pt x="211137" y="243483"/>
                    </a:cubicBezTo>
                    <a:cubicBezTo>
                      <a:pt x="211137" y="243483"/>
                      <a:pt x="211137" y="243483"/>
                      <a:pt x="211137" y="180379"/>
                    </a:cubicBezTo>
                    <a:cubicBezTo>
                      <a:pt x="211137" y="175121"/>
                      <a:pt x="216495" y="169862"/>
                      <a:pt x="221853" y="169862"/>
                    </a:cubicBezTo>
                    <a:close/>
                    <a:moveTo>
                      <a:pt x="94853" y="127000"/>
                    </a:moveTo>
                    <a:cubicBezTo>
                      <a:pt x="94853" y="127000"/>
                      <a:pt x="94853" y="127000"/>
                      <a:pt x="116284" y="127000"/>
                    </a:cubicBezTo>
                    <a:cubicBezTo>
                      <a:pt x="121642" y="127000"/>
                      <a:pt x="127000" y="132292"/>
                      <a:pt x="127000" y="137583"/>
                    </a:cubicBezTo>
                    <a:cubicBezTo>
                      <a:pt x="127000" y="137583"/>
                      <a:pt x="127000" y="137583"/>
                      <a:pt x="127000" y="243417"/>
                    </a:cubicBezTo>
                    <a:cubicBezTo>
                      <a:pt x="127000" y="248708"/>
                      <a:pt x="121642" y="254000"/>
                      <a:pt x="116284" y="254000"/>
                    </a:cubicBezTo>
                    <a:cubicBezTo>
                      <a:pt x="116284" y="254000"/>
                      <a:pt x="116284" y="254000"/>
                      <a:pt x="94853" y="254000"/>
                    </a:cubicBezTo>
                    <a:cubicBezTo>
                      <a:pt x="89495" y="254000"/>
                      <a:pt x="84137" y="248708"/>
                      <a:pt x="84137" y="243417"/>
                    </a:cubicBezTo>
                    <a:cubicBezTo>
                      <a:pt x="84137" y="243417"/>
                      <a:pt x="84137" y="243417"/>
                      <a:pt x="84137" y="137583"/>
                    </a:cubicBezTo>
                    <a:cubicBezTo>
                      <a:pt x="84137" y="132292"/>
                      <a:pt x="89495" y="127000"/>
                      <a:pt x="94853" y="127000"/>
                    </a:cubicBezTo>
                    <a:close/>
                    <a:moveTo>
                      <a:pt x="285353" y="85725"/>
                    </a:moveTo>
                    <a:cubicBezTo>
                      <a:pt x="285353" y="85725"/>
                      <a:pt x="285353" y="85725"/>
                      <a:pt x="306784" y="85725"/>
                    </a:cubicBezTo>
                    <a:cubicBezTo>
                      <a:pt x="312142" y="85725"/>
                      <a:pt x="317500" y="90984"/>
                      <a:pt x="317500" y="96242"/>
                    </a:cubicBezTo>
                    <a:cubicBezTo>
                      <a:pt x="317500" y="96242"/>
                      <a:pt x="317500" y="96242"/>
                      <a:pt x="317500" y="243483"/>
                    </a:cubicBezTo>
                    <a:cubicBezTo>
                      <a:pt x="317500" y="248742"/>
                      <a:pt x="312142" y="254000"/>
                      <a:pt x="306784" y="254000"/>
                    </a:cubicBezTo>
                    <a:cubicBezTo>
                      <a:pt x="306784" y="254000"/>
                      <a:pt x="306784" y="254000"/>
                      <a:pt x="285353" y="254000"/>
                    </a:cubicBezTo>
                    <a:cubicBezTo>
                      <a:pt x="279995" y="254000"/>
                      <a:pt x="274637" y="248742"/>
                      <a:pt x="274637" y="243483"/>
                    </a:cubicBezTo>
                    <a:cubicBezTo>
                      <a:pt x="274637" y="243483"/>
                      <a:pt x="274637" y="243483"/>
                      <a:pt x="274637" y="96242"/>
                    </a:cubicBezTo>
                    <a:cubicBezTo>
                      <a:pt x="274637" y="90984"/>
                      <a:pt x="279995" y="85725"/>
                      <a:pt x="285353" y="85725"/>
                    </a:cubicBezTo>
                    <a:close/>
                    <a:moveTo>
                      <a:pt x="158353" y="42862"/>
                    </a:moveTo>
                    <a:cubicBezTo>
                      <a:pt x="158353" y="42862"/>
                      <a:pt x="158353" y="42862"/>
                      <a:pt x="179784" y="42862"/>
                    </a:cubicBezTo>
                    <a:cubicBezTo>
                      <a:pt x="185142" y="42862"/>
                      <a:pt x="190500" y="48140"/>
                      <a:pt x="190500" y="53419"/>
                    </a:cubicBezTo>
                    <a:cubicBezTo>
                      <a:pt x="190500" y="53419"/>
                      <a:pt x="190500" y="53419"/>
                      <a:pt x="190500" y="243443"/>
                    </a:cubicBezTo>
                    <a:cubicBezTo>
                      <a:pt x="190500" y="248722"/>
                      <a:pt x="185142" y="254000"/>
                      <a:pt x="179784" y="254000"/>
                    </a:cubicBezTo>
                    <a:cubicBezTo>
                      <a:pt x="179784" y="254000"/>
                      <a:pt x="179784" y="254000"/>
                      <a:pt x="158353" y="254000"/>
                    </a:cubicBezTo>
                    <a:cubicBezTo>
                      <a:pt x="152995" y="254000"/>
                      <a:pt x="147637" y="248722"/>
                      <a:pt x="147637" y="243443"/>
                    </a:cubicBezTo>
                    <a:cubicBezTo>
                      <a:pt x="147637" y="243443"/>
                      <a:pt x="147637" y="243443"/>
                      <a:pt x="147637" y="53419"/>
                    </a:cubicBezTo>
                    <a:cubicBezTo>
                      <a:pt x="147637" y="48140"/>
                      <a:pt x="152995" y="42862"/>
                      <a:pt x="158353" y="42862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42267" y="0"/>
                    </a:cubicBezTo>
                    <a:cubicBezTo>
                      <a:pt x="42267" y="0"/>
                      <a:pt x="42267" y="0"/>
                      <a:pt x="42267" y="295871"/>
                    </a:cubicBezTo>
                    <a:lnTo>
                      <a:pt x="338138" y="295871"/>
                    </a:lnTo>
                    <a:cubicBezTo>
                      <a:pt x="338138" y="295871"/>
                      <a:pt x="338138" y="295871"/>
                      <a:pt x="338138" y="338138"/>
                    </a:cubicBezTo>
                    <a:cubicBezTo>
                      <a:pt x="338138" y="338138"/>
                      <a:pt x="338138" y="338138"/>
                      <a:pt x="21133" y="338138"/>
                    </a:cubicBezTo>
                    <a:cubicBezTo>
                      <a:pt x="9246" y="338138"/>
                      <a:pt x="0" y="328892"/>
                      <a:pt x="0" y="317005"/>
                    </a:cubicBezTo>
                    <a:cubicBezTo>
                      <a:pt x="0" y="317005"/>
                      <a:pt x="0" y="31700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9338621" y="2732846"/>
              <a:ext cx="517936" cy="517934"/>
              <a:chOff x="4475098" y="3071265"/>
              <a:chExt cx="489858" cy="489858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475098" y="3071265"/>
                <a:ext cx="489858" cy="48985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4581870" y="3207631"/>
                <a:ext cx="259868" cy="224200"/>
              </a:xfrm>
              <a:custGeom>
                <a:avLst/>
                <a:gdLst>
                  <a:gd name="connsiteX0" fmla="*/ 19050 w 331788"/>
                  <a:gd name="connsiteY0" fmla="*/ 213226 h 286251"/>
                  <a:gd name="connsiteX1" fmla="*/ 151105 w 331788"/>
                  <a:gd name="connsiteY1" fmla="*/ 213226 h 286251"/>
                  <a:gd name="connsiteX2" fmla="*/ 151105 w 331788"/>
                  <a:gd name="connsiteY2" fmla="*/ 278564 h 286251"/>
                  <a:gd name="connsiteX3" fmla="*/ 152400 w 331788"/>
                  <a:gd name="connsiteY3" fmla="*/ 286251 h 286251"/>
                  <a:gd name="connsiteX4" fmla="*/ 25523 w 331788"/>
                  <a:gd name="connsiteY4" fmla="*/ 286251 h 286251"/>
                  <a:gd name="connsiteX5" fmla="*/ 19050 w 331788"/>
                  <a:gd name="connsiteY5" fmla="*/ 278564 h 286251"/>
                  <a:gd name="connsiteX6" fmla="*/ 19050 w 331788"/>
                  <a:gd name="connsiteY6" fmla="*/ 213226 h 286251"/>
                  <a:gd name="connsiteX7" fmla="*/ 185265 w 331788"/>
                  <a:gd name="connsiteY7" fmla="*/ 165601 h 286251"/>
                  <a:gd name="connsiteX8" fmla="*/ 308448 w 331788"/>
                  <a:gd name="connsiteY8" fmla="*/ 165601 h 286251"/>
                  <a:gd name="connsiteX9" fmla="*/ 313635 w 331788"/>
                  <a:gd name="connsiteY9" fmla="*/ 165601 h 286251"/>
                  <a:gd name="connsiteX10" fmla="*/ 331788 w 331788"/>
                  <a:gd name="connsiteY10" fmla="*/ 187421 h 286251"/>
                  <a:gd name="connsiteX11" fmla="*/ 331788 w 331788"/>
                  <a:gd name="connsiteY11" fmla="*/ 278550 h 286251"/>
                  <a:gd name="connsiteX12" fmla="*/ 324008 w 331788"/>
                  <a:gd name="connsiteY12" fmla="*/ 286251 h 286251"/>
                  <a:gd name="connsiteX13" fmla="*/ 169705 w 331788"/>
                  <a:gd name="connsiteY13" fmla="*/ 286251 h 286251"/>
                  <a:gd name="connsiteX14" fmla="*/ 161925 w 331788"/>
                  <a:gd name="connsiteY14" fmla="*/ 278550 h 286251"/>
                  <a:gd name="connsiteX15" fmla="*/ 161925 w 331788"/>
                  <a:gd name="connsiteY15" fmla="*/ 187421 h 286251"/>
                  <a:gd name="connsiteX16" fmla="*/ 168408 w 331788"/>
                  <a:gd name="connsiteY16" fmla="*/ 173302 h 286251"/>
                  <a:gd name="connsiteX17" fmla="*/ 174892 w 331788"/>
                  <a:gd name="connsiteY17" fmla="*/ 166885 h 286251"/>
                  <a:gd name="connsiteX18" fmla="*/ 185265 w 331788"/>
                  <a:gd name="connsiteY18" fmla="*/ 165601 h 286251"/>
                  <a:gd name="connsiteX19" fmla="*/ 59302 w 331788"/>
                  <a:gd name="connsiteY19" fmla="*/ 117976 h 286251"/>
                  <a:gd name="connsiteX20" fmla="*/ 78640 w 331788"/>
                  <a:gd name="connsiteY20" fmla="*/ 117976 h 286251"/>
                  <a:gd name="connsiteX21" fmla="*/ 86375 w 331788"/>
                  <a:gd name="connsiteY21" fmla="*/ 123154 h 286251"/>
                  <a:gd name="connsiteX22" fmla="*/ 94110 w 331788"/>
                  <a:gd name="connsiteY22" fmla="*/ 160692 h 286251"/>
                  <a:gd name="connsiteX23" fmla="*/ 95399 w 331788"/>
                  <a:gd name="connsiteY23" fmla="*/ 165870 h 286251"/>
                  <a:gd name="connsiteX24" fmla="*/ 96688 w 331788"/>
                  <a:gd name="connsiteY24" fmla="*/ 169753 h 286251"/>
                  <a:gd name="connsiteX25" fmla="*/ 96688 w 331788"/>
                  <a:gd name="connsiteY25" fmla="*/ 172342 h 286251"/>
                  <a:gd name="connsiteX26" fmla="*/ 103134 w 331788"/>
                  <a:gd name="connsiteY26" fmla="*/ 172342 h 286251"/>
                  <a:gd name="connsiteX27" fmla="*/ 103134 w 331788"/>
                  <a:gd name="connsiteY27" fmla="*/ 165870 h 286251"/>
                  <a:gd name="connsiteX28" fmla="*/ 103134 w 331788"/>
                  <a:gd name="connsiteY28" fmla="*/ 164576 h 286251"/>
                  <a:gd name="connsiteX29" fmla="*/ 104424 w 331788"/>
                  <a:gd name="connsiteY29" fmla="*/ 160692 h 286251"/>
                  <a:gd name="connsiteX30" fmla="*/ 112159 w 331788"/>
                  <a:gd name="connsiteY30" fmla="*/ 134804 h 286251"/>
                  <a:gd name="connsiteX31" fmla="*/ 107002 w 331788"/>
                  <a:gd name="connsiteY31" fmla="*/ 121859 h 286251"/>
                  <a:gd name="connsiteX32" fmla="*/ 109580 w 331788"/>
                  <a:gd name="connsiteY32" fmla="*/ 117976 h 286251"/>
                  <a:gd name="connsiteX33" fmla="*/ 121183 w 331788"/>
                  <a:gd name="connsiteY33" fmla="*/ 117976 h 286251"/>
                  <a:gd name="connsiteX34" fmla="*/ 125050 w 331788"/>
                  <a:gd name="connsiteY34" fmla="*/ 121859 h 286251"/>
                  <a:gd name="connsiteX35" fmla="*/ 118605 w 331788"/>
                  <a:gd name="connsiteY35" fmla="*/ 134804 h 286251"/>
                  <a:gd name="connsiteX36" fmla="*/ 126340 w 331788"/>
                  <a:gd name="connsiteY36" fmla="*/ 160692 h 286251"/>
                  <a:gd name="connsiteX37" fmla="*/ 126340 w 331788"/>
                  <a:gd name="connsiteY37" fmla="*/ 165870 h 286251"/>
                  <a:gd name="connsiteX38" fmla="*/ 127629 w 331788"/>
                  <a:gd name="connsiteY38" fmla="*/ 165870 h 286251"/>
                  <a:gd name="connsiteX39" fmla="*/ 127629 w 331788"/>
                  <a:gd name="connsiteY39" fmla="*/ 172342 h 286251"/>
                  <a:gd name="connsiteX40" fmla="*/ 134075 w 331788"/>
                  <a:gd name="connsiteY40" fmla="*/ 172342 h 286251"/>
                  <a:gd name="connsiteX41" fmla="*/ 134075 w 331788"/>
                  <a:gd name="connsiteY41" fmla="*/ 169753 h 286251"/>
                  <a:gd name="connsiteX42" fmla="*/ 135364 w 331788"/>
                  <a:gd name="connsiteY42" fmla="*/ 165870 h 286251"/>
                  <a:gd name="connsiteX43" fmla="*/ 136653 w 331788"/>
                  <a:gd name="connsiteY43" fmla="*/ 160692 h 286251"/>
                  <a:gd name="connsiteX44" fmla="*/ 144388 w 331788"/>
                  <a:gd name="connsiteY44" fmla="*/ 123154 h 286251"/>
                  <a:gd name="connsiteX45" fmla="*/ 152123 w 331788"/>
                  <a:gd name="connsiteY45" fmla="*/ 117976 h 286251"/>
                  <a:gd name="connsiteX46" fmla="*/ 171461 w 331788"/>
                  <a:gd name="connsiteY46" fmla="*/ 117976 h 286251"/>
                  <a:gd name="connsiteX47" fmla="*/ 192088 w 331788"/>
                  <a:gd name="connsiteY47" fmla="*/ 138687 h 286251"/>
                  <a:gd name="connsiteX48" fmla="*/ 192088 w 331788"/>
                  <a:gd name="connsiteY48" fmla="*/ 152926 h 286251"/>
                  <a:gd name="connsiteX49" fmla="*/ 184353 w 331788"/>
                  <a:gd name="connsiteY49" fmla="*/ 152926 h 286251"/>
                  <a:gd name="connsiteX50" fmla="*/ 163726 w 331788"/>
                  <a:gd name="connsiteY50" fmla="*/ 160692 h 286251"/>
                  <a:gd name="connsiteX51" fmla="*/ 158569 w 331788"/>
                  <a:gd name="connsiteY51" fmla="*/ 165870 h 286251"/>
                  <a:gd name="connsiteX52" fmla="*/ 154702 w 331788"/>
                  <a:gd name="connsiteY52" fmla="*/ 172342 h 286251"/>
                  <a:gd name="connsiteX53" fmla="*/ 150834 w 331788"/>
                  <a:gd name="connsiteY53" fmla="*/ 186581 h 286251"/>
                  <a:gd name="connsiteX54" fmla="*/ 150834 w 331788"/>
                  <a:gd name="connsiteY54" fmla="*/ 202114 h 286251"/>
                  <a:gd name="connsiteX55" fmla="*/ 10313 w 331788"/>
                  <a:gd name="connsiteY55" fmla="*/ 202114 h 286251"/>
                  <a:gd name="connsiteX56" fmla="*/ 0 w 331788"/>
                  <a:gd name="connsiteY56" fmla="*/ 190464 h 286251"/>
                  <a:gd name="connsiteX57" fmla="*/ 0 w 331788"/>
                  <a:gd name="connsiteY57" fmla="*/ 182698 h 286251"/>
                  <a:gd name="connsiteX58" fmla="*/ 10313 w 331788"/>
                  <a:gd name="connsiteY58" fmla="*/ 172342 h 286251"/>
                  <a:gd name="connsiteX59" fmla="*/ 38675 w 331788"/>
                  <a:gd name="connsiteY59" fmla="*/ 172342 h 286251"/>
                  <a:gd name="connsiteX60" fmla="*/ 38675 w 331788"/>
                  <a:gd name="connsiteY60" fmla="*/ 138687 h 286251"/>
                  <a:gd name="connsiteX61" fmla="*/ 59302 w 331788"/>
                  <a:gd name="connsiteY61" fmla="*/ 117976 h 286251"/>
                  <a:gd name="connsiteX62" fmla="*/ 206838 w 331788"/>
                  <a:gd name="connsiteY62" fmla="*/ 33838 h 286251"/>
                  <a:gd name="connsiteX63" fmla="*/ 208124 w 331788"/>
                  <a:gd name="connsiteY63" fmla="*/ 33838 h 286251"/>
                  <a:gd name="connsiteX64" fmla="*/ 278858 w 331788"/>
                  <a:gd name="connsiteY64" fmla="*/ 48038 h 286251"/>
                  <a:gd name="connsiteX65" fmla="*/ 296863 w 331788"/>
                  <a:gd name="connsiteY65" fmla="*/ 69984 h 286251"/>
                  <a:gd name="connsiteX66" fmla="*/ 296863 w 331788"/>
                  <a:gd name="connsiteY66" fmla="*/ 99676 h 286251"/>
                  <a:gd name="connsiteX67" fmla="*/ 246706 w 331788"/>
                  <a:gd name="connsiteY67" fmla="*/ 151313 h 286251"/>
                  <a:gd name="connsiteX68" fmla="*/ 195263 w 331788"/>
                  <a:gd name="connsiteY68" fmla="*/ 99676 h 286251"/>
                  <a:gd name="connsiteX69" fmla="*/ 195263 w 331788"/>
                  <a:gd name="connsiteY69" fmla="*/ 45456 h 286251"/>
                  <a:gd name="connsiteX70" fmla="*/ 206838 w 331788"/>
                  <a:gd name="connsiteY70" fmla="*/ 33838 h 286251"/>
                  <a:gd name="connsiteX71" fmla="*/ 150465 w 331788"/>
                  <a:gd name="connsiteY71" fmla="*/ 198 h 286251"/>
                  <a:gd name="connsiteX72" fmla="*/ 163513 w 331788"/>
                  <a:gd name="connsiteY72" fmla="*/ 10479 h 286251"/>
                  <a:gd name="connsiteX73" fmla="*/ 163513 w 331788"/>
                  <a:gd name="connsiteY73" fmla="*/ 60599 h 286251"/>
                  <a:gd name="connsiteX74" fmla="*/ 116540 w 331788"/>
                  <a:gd name="connsiteY74" fmla="*/ 106863 h 286251"/>
                  <a:gd name="connsiteX75" fmla="*/ 68263 w 331788"/>
                  <a:gd name="connsiteY75" fmla="*/ 60599 h 286251"/>
                  <a:gd name="connsiteX76" fmla="*/ 68263 w 331788"/>
                  <a:gd name="connsiteY76" fmla="*/ 33611 h 286251"/>
                  <a:gd name="connsiteX77" fmla="*/ 85225 w 331788"/>
                  <a:gd name="connsiteY77" fmla="*/ 13049 h 286251"/>
                  <a:gd name="connsiteX78" fmla="*/ 150465 w 331788"/>
                  <a:gd name="connsiteY78" fmla="*/ 198 h 286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31788" h="286251">
                    <a:moveTo>
                      <a:pt x="19050" y="213226"/>
                    </a:moveTo>
                    <a:lnTo>
                      <a:pt x="151105" y="213226"/>
                    </a:lnTo>
                    <a:cubicBezTo>
                      <a:pt x="151105" y="213226"/>
                      <a:pt x="151105" y="213226"/>
                      <a:pt x="151105" y="278564"/>
                    </a:cubicBezTo>
                    <a:cubicBezTo>
                      <a:pt x="151105" y="281126"/>
                      <a:pt x="152400" y="283689"/>
                      <a:pt x="152400" y="286251"/>
                    </a:cubicBezTo>
                    <a:cubicBezTo>
                      <a:pt x="152400" y="286251"/>
                      <a:pt x="152400" y="286251"/>
                      <a:pt x="25523" y="286251"/>
                    </a:cubicBezTo>
                    <a:cubicBezTo>
                      <a:pt x="21639" y="286251"/>
                      <a:pt x="19050" y="282408"/>
                      <a:pt x="19050" y="278564"/>
                    </a:cubicBezTo>
                    <a:cubicBezTo>
                      <a:pt x="19050" y="278564"/>
                      <a:pt x="19050" y="278564"/>
                      <a:pt x="19050" y="213226"/>
                    </a:cubicBezTo>
                    <a:close/>
                    <a:moveTo>
                      <a:pt x="185265" y="165601"/>
                    </a:moveTo>
                    <a:lnTo>
                      <a:pt x="308448" y="165601"/>
                    </a:lnTo>
                    <a:cubicBezTo>
                      <a:pt x="309745" y="165601"/>
                      <a:pt x="312338" y="165601"/>
                      <a:pt x="313635" y="165601"/>
                    </a:cubicBezTo>
                    <a:cubicBezTo>
                      <a:pt x="324008" y="168168"/>
                      <a:pt x="331788" y="177153"/>
                      <a:pt x="331788" y="187421"/>
                    </a:cubicBezTo>
                    <a:cubicBezTo>
                      <a:pt x="331788" y="187421"/>
                      <a:pt x="331788" y="187421"/>
                      <a:pt x="331788" y="278550"/>
                    </a:cubicBezTo>
                    <a:cubicBezTo>
                      <a:pt x="331788" y="282401"/>
                      <a:pt x="327898" y="286251"/>
                      <a:pt x="324008" y="286251"/>
                    </a:cubicBezTo>
                    <a:cubicBezTo>
                      <a:pt x="324008" y="286251"/>
                      <a:pt x="324008" y="286251"/>
                      <a:pt x="169705" y="286251"/>
                    </a:cubicBezTo>
                    <a:cubicBezTo>
                      <a:pt x="165815" y="286251"/>
                      <a:pt x="161925" y="282401"/>
                      <a:pt x="161925" y="278550"/>
                    </a:cubicBezTo>
                    <a:cubicBezTo>
                      <a:pt x="161925" y="278550"/>
                      <a:pt x="161925" y="278550"/>
                      <a:pt x="161925" y="187421"/>
                    </a:cubicBezTo>
                    <a:cubicBezTo>
                      <a:pt x="161925" y="182287"/>
                      <a:pt x="164518" y="177153"/>
                      <a:pt x="168408" y="173302"/>
                    </a:cubicBezTo>
                    <a:cubicBezTo>
                      <a:pt x="169705" y="170735"/>
                      <a:pt x="172298" y="168168"/>
                      <a:pt x="174892" y="166885"/>
                    </a:cubicBezTo>
                    <a:cubicBezTo>
                      <a:pt x="177485" y="165601"/>
                      <a:pt x="181375" y="165601"/>
                      <a:pt x="185265" y="165601"/>
                    </a:cubicBezTo>
                    <a:close/>
                    <a:moveTo>
                      <a:pt x="59302" y="117976"/>
                    </a:moveTo>
                    <a:cubicBezTo>
                      <a:pt x="59302" y="117976"/>
                      <a:pt x="59302" y="117976"/>
                      <a:pt x="78640" y="117976"/>
                    </a:cubicBezTo>
                    <a:cubicBezTo>
                      <a:pt x="82507" y="117976"/>
                      <a:pt x="85086" y="120565"/>
                      <a:pt x="86375" y="123154"/>
                    </a:cubicBezTo>
                    <a:cubicBezTo>
                      <a:pt x="86375" y="123154"/>
                      <a:pt x="86375" y="123154"/>
                      <a:pt x="94110" y="160692"/>
                    </a:cubicBezTo>
                    <a:cubicBezTo>
                      <a:pt x="94110" y="160692"/>
                      <a:pt x="94110" y="160692"/>
                      <a:pt x="95399" y="165870"/>
                    </a:cubicBezTo>
                    <a:cubicBezTo>
                      <a:pt x="95399" y="165870"/>
                      <a:pt x="95399" y="165870"/>
                      <a:pt x="96688" y="169753"/>
                    </a:cubicBezTo>
                    <a:cubicBezTo>
                      <a:pt x="96688" y="171048"/>
                      <a:pt x="96688" y="171048"/>
                      <a:pt x="96688" y="172342"/>
                    </a:cubicBezTo>
                    <a:cubicBezTo>
                      <a:pt x="96688" y="172342"/>
                      <a:pt x="96688" y="172342"/>
                      <a:pt x="103134" y="172342"/>
                    </a:cubicBezTo>
                    <a:cubicBezTo>
                      <a:pt x="103134" y="169753"/>
                      <a:pt x="103134" y="168459"/>
                      <a:pt x="103134" y="165870"/>
                    </a:cubicBezTo>
                    <a:cubicBezTo>
                      <a:pt x="103134" y="165870"/>
                      <a:pt x="103134" y="165870"/>
                      <a:pt x="103134" y="164576"/>
                    </a:cubicBezTo>
                    <a:cubicBezTo>
                      <a:pt x="103134" y="164576"/>
                      <a:pt x="103134" y="164576"/>
                      <a:pt x="104424" y="160692"/>
                    </a:cubicBezTo>
                    <a:cubicBezTo>
                      <a:pt x="104424" y="160692"/>
                      <a:pt x="104424" y="160692"/>
                      <a:pt x="112159" y="134804"/>
                    </a:cubicBezTo>
                    <a:cubicBezTo>
                      <a:pt x="112159" y="134804"/>
                      <a:pt x="112159" y="134804"/>
                      <a:pt x="107002" y="121859"/>
                    </a:cubicBezTo>
                    <a:cubicBezTo>
                      <a:pt x="105713" y="120565"/>
                      <a:pt x="107002" y="117976"/>
                      <a:pt x="109580" y="117976"/>
                    </a:cubicBezTo>
                    <a:cubicBezTo>
                      <a:pt x="109580" y="117976"/>
                      <a:pt x="109580" y="117976"/>
                      <a:pt x="121183" y="117976"/>
                    </a:cubicBezTo>
                    <a:cubicBezTo>
                      <a:pt x="123761" y="117976"/>
                      <a:pt x="125050" y="120565"/>
                      <a:pt x="125050" y="121859"/>
                    </a:cubicBezTo>
                    <a:cubicBezTo>
                      <a:pt x="125050" y="121859"/>
                      <a:pt x="125050" y="121859"/>
                      <a:pt x="118605" y="134804"/>
                    </a:cubicBezTo>
                    <a:cubicBezTo>
                      <a:pt x="118605" y="134804"/>
                      <a:pt x="118605" y="134804"/>
                      <a:pt x="126340" y="160692"/>
                    </a:cubicBezTo>
                    <a:cubicBezTo>
                      <a:pt x="126340" y="160692"/>
                      <a:pt x="126340" y="160692"/>
                      <a:pt x="126340" y="165870"/>
                    </a:cubicBezTo>
                    <a:cubicBezTo>
                      <a:pt x="127629" y="165870"/>
                      <a:pt x="127629" y="165870"/>
                      <a:pt x="127629" y="165870"/>
                    </a:cubicBezTo>
                    <a:cubicBezTo>
                      <a:pt x="127629" y="168459"/>
                      <a:pt x="127629" y="169753"/>
                      <a:pt x="127629" y="172342"/>
                    </a:cubicBezTo>
                    <a:cubicBezTo>
                      <a:pt x="127629" y="172342"/>
                      <a:pt x="127629" y="172342"/>
                      <a:pt x="134075" y="172342"/>
                    </a:cubicBezTo>
                    <a:cubicBezTo>
                      <a:pt x="134075" y="171048"/>
                      <a:pt x="134075" y="171048"/>
                      <a:pt x="134075" y="169753"/>
                    </a:cubicBezTo>
                    <a:cubicBezTo>
                      <a:pt x="134075" y="169753"/>
                      <a:pt x="134075" y="169753"/>
                      <a:pt x="135364" y="165870"/>
                    </a:cubicBezTo>
                    <a:cubicBezTo>
                      <a:pt x="135364" y="165870"/>
                      <a:pt x="135364" y="165870"/>
                      <a:pt x="136653" y="160692"/>
                    </a:cubicBezTo>
                    <a:cubicBezTo>
                      <a:pt x="136653" y="160692"/>
                      <a:pt x="136653" y="160692"/>
                      <a:pt x="144388" y="123154"/>
                    </a:cubicBezTo>
                    <a:cubicBezTo>
                      <a:pt x="145677" y="120565"/>
                      <a:pt x="148256" y="117976"/>
                      <a:pt x="152123" y="117976"/>
                    </a:cubicBezTo>
                    <a:cubicBezTo>
                      <a:pt x="152123" y="117976"/>
                      <a:pt x="152123" y="117976"/>
                      <a:pt x="171461" y="117976"/>
                    </a:cubicBezTo>
                    <a:cubicBezTo>
                      <a:pt x="183064" y="117976"/>
                      <a:pt x="192088" y="127037"/>
                      <a:pt x="192088" y="138687"/>
                    </a:cubicBezTo>
                    <a:cubicBezTo>
                      <a:pt x="192088" y="138687"/>
                      <a:pt x="192088" y="138687"/>
                      <a:pt x="192088" y="152926"/>
                    </a:cubicBezTo>
                    <a:cubicBezTo>
                      <a:pt x="192088" y="152926"/>
                      <a:pt x="192088" y="152926"/>
                      <a:pt x="184353" y="152926"/>
                    </a:cubicBezTo>
                    <a:cubicBezTo>
                      <a:pt x="176618" y="152926"/>
                      <a:pt x="168883" y="156809"/>
                      <a:pt x="163726" y="160692"/>
                    </a:cubicBezTo>
                    <a:cubicBezTo>
                      <a:pt x="161148" y="161987"/>
                      <a:pt x="159858" y="164576"/>
                      <a:pt x="158569" y="165870"/>
                    </a:cubicBezTo>
                    <a:cubicBezTo>
                      <a:pt x="157280" y="168459"/>
                      <a:pt x="155991" y="169753"/>
                      <a:pt x="154702" y="172342"/>
                    </a:cubicBezTo>
                    <a:cubicBezTo>
                      <a:pt x="152123" y="176225"/>
                      <a:pt x="150834" y="181403"/>
                      <a:pt x="150834" y="186581"/>
                    </a:cubicBezTo>
                    <a:cubicBezTo>
                      <a:pt x="150834" y="186581"/>
                      <a:pt x="150834" y="186581"/>
                      <a:pt x="150834" y="202114"/>
                    </a:cubicBezTo>
                    <a:cubicBezTo>
                      <a:pt x="150834" y="202114"/>
                      <a:pt x="150834" y="202114"/>
                      <a:pt x="10313" y="202114"/>
                    </a:cubicBezTo>
                    <a:cubicBezTo>
                      <a:pt x="5157" y="202114"/>
                      <a:pt x="0" y="196936"/>
                      <a:pt x="0" y="190464"/>
                    </a:cubicBezTo>
                    <a:cubicBezTo>
                      <a:pt x="0" y="190464"/>
                      <a:pt x="0" y="190464"/>
                      <a:pt x="0" y="182698"/>
                    </a:cubicBezTo>
                    <a:cubicBezTo>
                      <a:pt x="0" y="176225"/>
                      <a:pt x="5157" y="172342"/>
                      <a:pt x="10313" y="172342"/>
                    </a:cubicBezTo>
                    <a:cubicBezTo>
                      <a:pt x="10313" y="172342"/>
                      <a:pt x="10313" y="172342"/>
                      <a:pt x="38675" y="172342"/>
                    </a:cubicBezTo>
                    <a:cubicBezTo>
                      <a:pt x="38675" y="172342"/>
                      <a:pt x="38675" y="172342"/>
                      <a:pt x="38675" y="138687"/>
                    </a:cubicBezTo>
                    <a:cubicBezTo>
                      <a:pt x="38675" y="127037"/>
                      <a:pt x="47700" y="117976"/>
                      <a:pt x="59302" y="117976"/>
                    </a:cubicBezTo>
                    <a:close/>
                    <a:moveTo>
                      <a:pt x="206838" y="33838"/>
                    </a:moveTo>
                    <a:cubicBezTo>
                      <a:pt x="206838" y="33838"/>
                      <a:pt x="208124" y="33838"/>
                      <a:pt x="208124" y="33838"/>
                    </a:cubicBezTo>
                    <a:cubicBezTo>
                      <a:pt x="223557" y="36420"/>
                      <a:pt x="258281" y="44166"/>
                      <a:pt x="278858" y="48038"/>
                    </a:cubicBezTo>
                    <a:cubicBezTo>
                      <a:pt x="289147" y="50620"/>
                      <a:pt x="296863" y="59657"/>
                      <a:pt x="296863" y="69984"/>
                    </a:cubicBezTo>
                    <a:cubicBezTo>
                      <a:pt x="296863" y="69984"/>
                      <a:pt x="296863" y="69984"/>
                      <a:pt x="296863" y="99676"/>
                    </a:cubicBezTo>
                    <a:cubicBezTo>
                      <a:pt x="296863" y="128076"/>
                      <a:pt x="275000" y="151313"/>
                      <a:pt x="246706" y="151313"/>
                    </a:cubicBezTo>
                    <a:cubicBezTo>
                      <a:pt x="218412" y="151313"/>
                      <a:pt x="195263" y="128076"/>
                      <a:pt x="195263" y="99676"/>
                    </a:cubicBezTo>
                    <a:cubicBezTo>
                      <a:pt x="195263" y="99676"/>
                      <a:pt x="195263" y="99676"/>
                      <a:pt x="195263" y="45456"/>
                    </a:cubicBezTo>
                    <a:cubicBezTo>
                      <a:pt x="195263" y="39002"/>
                      <a:pt x="200407" y="33838"/>
                      <a:pt x="206838" y="33838"/>
                    </a:cubicBezTo>
                    <a:close/>
                    <a:moveTo>
                      <a:pt x="150465" y="198"/>
                    </a:moveTo>
                    <a:cubicBezTo>
                      <a:pt x="156989" y="-1087"/>
                      <a:pt x="163513" y="4053"/>
                      <a:pt x="163513" y="10479"/>
                    </a:cubicBezTo>
                    <a:cubicBezTo>
                      <a:pt x="163513" y="10479"/>
                      <a:pt x="163513" y="10479"/>
                      <a:pt x="163513" y="60599"/>
                    </a:cubicBezTo>
                    <a:cubicBezTo>
                      <a:pt x="163513" y="86301"/>
                      <a:pt x="142636" y="106863"/>
                      <a:pt x="116540" y="106863"/>
                    </a:cubicBezTo>
                    <a:cubicBezTo>
                      <a:pt x="90444" y="106863"/>
                      <a:pt x="68263" y="86301"/>
                      <a:pt x="68263" y="60599"/>
                    </a:cubicBezTo>
                    <a:cubicBezTo>
                      <a:pt x="68263" y="60599"/>
                      <a:pt x="68263" y="60599"/>
                      <a:pt x="68263" y="33611"/>
                    </a:cubicBezTo>
                    <a:cubicBezTo>
                      <a:pt x="68263" y="23330"/>
                      <a:pt x="76092" y="14334"/>
                      <a:pt x="85225" y="13049"/>
                    </a:cubicBezTo>
                    <a:cubicBezTo>
                      <a:pt x="104797" y="9194"/>
                      <a:pt x="137417" y="2768"/>
                      <a:pt x="150465" y="1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338621" y="4119200"/>
              <a:ext cx="517936" cy="517934"/>
              <a:chOff x="7698094" y="1653267"/>
              <a:chExt cx="489858" cy="489858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7698094" y="1653267"/>
                <a:ext cx="489858" cy="48985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7831850" y="1789278"/>
                <a:ext cx="212129" cy="210099"/>
              </a:xfrm>
              <a:custGeom>
                <a:avLst/>
                <a:gdLst>
                  <a:gd name="connsiteX0" fmla="*/ 292147 w 331788"/>
                  <a:gd name="connsiteY0" fmla="*/ 109538 h 328613"/>
                  <a:gd name="connsiteX1" fmla="*/ 327025 w 331788"/>
                  <a:gd name="connsiteY1" fmla="*/ 145621 h 328613"/>
                  <a:gd name="connsiteX2" fmla="*/ 327025 w 331788"/>
                  <a:gd name="connsiteY2" fmla="*/ 229385 h 328613"/>
                  <a:gd name="connsiteX3" fmla="*/ 293438 w 331788"/>
                  <a:gd name="connsiteY3" fmla="*/ 264179 h 328613"/>
                  <a:gd name="connsiteX4" fmla="*/ 252101 w 331788"/>
                  <a:gd name="connsiteY4" fmla="*/ 264179 h 328613"/>
                  <a:gd name="connsiteX5" fmla="*/ 252101 w 331788"/>
                  <a:gd name="connsiteY5" fmla="*/ 319593 h 328613"/>
                  <a:gd name="connsiteX6" fmla="*/ 243059 w 331788"/>
                  <a:gd name="connsiteY6" fmla="*/ 328613 h 328613"/>
                  <a:gd name="connsiteX7" fmla="*/ 205596 w 331788"/>
                  <a:gd name="connsiteY7" fmla="*/ 328613 h 328613"/>
                  <a:gd name="connsiteX8" fmla="*/ 195262 w 331788"/>
                  <a:gd name="connsiteY8" fmla="*/ 319593 h 328613"/>
                  <a:gd name="connsiteX9" fmla="*/ 195262 w 331788"/>
                  <a:gd name="connsiteY9" fmla="*/ 235829 h 328613"/>
                  <a:gd name="connsiteX10" fmla="*/ 224973 w 331788"/>
                  <a:gd name="connsiteY10" fmla="*/ 207478 h 328613"/>
                  <a:gd name="connsiteX11" fmla="*/ 255976 w 331788"/>
                  <a:gd name="connsiteY11" fmla="*/ 207478 h 328613"/>
                  <a:gd name="connsiteX12" fmla="*/ 255976 w 331788"/>
                  <a:gd name="connsiteY12" fmla="*/ 145621 h 328613"/>
                  <a:gd name="connsiteX13" fmla="*/ 292147 w 331788"/>
                  <a:gd name="connsiteY13" fmla="*/ 109538 h 328613"/>
                  <a:gd name="connsiteX14" fmla="*/ 38473 w 331788"/>
                  <a:gd name="connsiteY14" fmla="*/ 109538 h 328613"/>
                  <a:gd name="connsiteX15" fmla="*/ 75079 w 331788"/>
                  <a:gd name="connsiteY15" fmla="*/ 145621 h 328613"/>
                  <a:gd name="connsiteX16" fmla="*/ 75079 w 331788"/>
                  <a:gd name="connsiteY16" fmla="*/ 207478 h 328613"/>
                  <a:gd name="connsiteX17" fmla="*/ 106456 w 331788"/>
                  <a:gd name="connsiteY17" fmla="*/ 207478 h 328613"/>
                  <a:gd name="connsiteX18" fmla="*/ 136525 w 331788"/>
                  <a:gd name="connsiteY18" fmla="*/ 235829 h 328613"/>
                  <a:gd name="connsiteX19" fmla="*/ 136525 w 331788"/>
                  <a:gd name="connsiteY19" fmla="*/ 319593 h 328613"/>
                  <a:gd name="connsiteX20" fmla="*/ 126066 w 331788"/>
                  <a:gd name="connsiteY20" fmla="*/ 328613 h 328613"/>
                  <a:gd name="connsiteX21" fmla="*/ 88153 w 331788"/>
                  <a:gd name="connsiteY21" fmla="*/ 328613 h 328613"/>
                  <a:gd name="connsiteX22" fmla="*/ 79001 w 331788"/>
                  <a:gd name="connsiteY22" fmla="*/ 319593 h 328613"/>
                  <a:gd name="connsiteX23" fmla="*/ 79001 w 331788"/>
                  <a:gd name="connsiteY23" fmla="*/ 264179 h 328613"/>
                  <a:gd name="connsiteX24" fmla="*/ 37166 w 331788"/>
                  <a:gd name="connsiteY24" fmla="*/ 264179 h 328613"/>
                  <a:gd name="connsiteX25" fmla="*/ 3175 w 331788"/>
                  <a:gd name="connsiteY25" fmla="*/ 229385 h 328613"/>
                  <a:gd name="connsiteX26" fmla="*/ 3175 w 331788"/>
                  <a:gd name="connsiteY26" fmla="*/ 145621 h 328613"/>
                  <a:gd name="connsiteX27" fmla="*/ 38473 w 331788"/>
                  <a:gd name="connsiteY27" fmla="*/ 109538 h 328613"/>
                  <a:gd name="connsiteX28" fmla="*/ 160734 w 331788"/>
                  <a:gd name="connsiteY28" fmla="*/ 88900 h 328613"/>
                  <a:gd name="connsiteX29" fmla="*/ 171053 w 331788"/>
                  <a:gd name="connsiteY29" fmla="*/ 88900 h 328613"/>
                  <a:gd name="connsiteX30" fmla="*/ 173633 w 331788"/>
                  <a:gd name="connsiteY30" fmla="*/ 90195 h 328613"/>
                  <a:gd name="connsiteX31" fmla="*/ 174923 w 331788"/>
                  <a:gd name="connsiteY31" fmla="*/ 95375 h 328613"/>
                  <a:gd name="connsiteX32" fmla="*/ 169763 w 331788"/>
                  <a:gd name="connsiteY32" fmla="*/ 103146 h 328613"/>
                  <a:gd name="connsiteX33" fmla="*/ 172343 w 331788"/>
                  <a:gd name="connsiteY33" fmla="*/ 123867 h 328613"/>
                  <a:gd name="connsiteX34" fmla="*/ 167184 w 331788"/>
                  <a:gd name="connsiteY34" fmla="*/ 136818 h 328613"/>
                  <a:gd name="connsiteX35" fmla="*/ 164604 w 331788"/>
                  <a:gd name="connsiteY35" fmla="*/ 136818 h 328613"/>
                  <a:gd name="connsiteX36" fmla="*/ 159444 w 331788"/>
                  <a:gd name="connsiteY36" fmla="*/ 123867 h 328613"/>
                  <a:gd name="connsiteX37" fmla="*/ 162024 w 331788"/>
                  <a:gd name="connsiteY37" fmla="*/ 103146 h 328613"/>
                  <a:gd name="connsiteX38" fmla="*/ 156865 w 331788"/>
                  <a:gd name="connsiteY38" fmla="*/ 95375 h 328613"/>
                  <a:gd name="connsiteX39" fmla="*/ 158155 w 331788"/>
                  <a:gd name="connsiteY39" fmla="*/ 90195 h 328613"/>
                  <a:gd name="connsiteX40" fmla="*/ 160734 w 331788"/>
                  <a:gd name="connsiteY40" fmla="*/ 88900 h 328613"/>
                  <a:gd name="connsiteX41" fmla="*/ 136182 w 331788"/>
                  <a:gd name="connsiteY41" fmla="*/ 88900 h 328613"/>
                  <a:gd name="connsiteX42" fmla="*/ 138766 w 331788"/>
                  <a:gd name="connsiteY42" fmla="*/ 91502 h 328613"/>
                  <a:gd name="connsiteX43" fmla="*/ 165893 w 331788"/>
                  <a:gd name="connsiteY43" fmla="*/ 165652 h 328613"/>
                  <a:gd name="connsiteX44" fmla="*/ 193021 w 331788"/>
                  <a:gd name="connsiteY44" fmla="*/ 91502 h 328613"/>
                  <a:gd name="connsiteX45" fmla="*/ 196897 w 331788"/>
                  <a:gd name="connsiteY45" fmla="*/ 90201 h 328613"/>
                  <a:gd name="connsiteX46" fmla="*/ 208523 w 331788"/>
                  <a:gd name="connsiteY46" fmla="*/ 92802 h 328613"/>
                  <a:gd name="connsiteX47" fmla="*/ 231775 w 331788"/>
                  <a:gd name="connsiteY47" fmla="*/ 125325 h 328613"/>
                  <a:gd name="connsiteX48" fmla="*/ 231775 w 331788"/>
                  <a:gd name="connsiteY48" fmla="*/ 176059 h 328613"/>
                  <a:gd name="connsiteX49" fmla="*/ 226608 w 331788"/>
                  <a:gd name="connsiteY49" fmla="*/ 182563 h 328613"/>
                  <a:gd name="connsiteX50" fmla="*/ 105179 w 331788"/>
                  <a:gd name="connsiteY50" fmla="*/ 182563 h 328613"/>
                  <a:gd name="connsiteX51" fmla="*/ 100012 w 331788"/>
                  <a:gd name="connsiteY51" fmla="*/ 176059 h 328613"/>
                  <a:gd name="connsiteX52" fmla="*/ 100012 w 331788"/>
                  <a:gd name="connsiteY52" fmla="*/ 125325 h 328613"/>
                  <a:gd name="connsiteX53" fmla="*/ 123264 w 331788"/>
                  <a:gd name="connsiteY53" fmla="*/ 92802 h 328613"/>
                  <a:gd name="connsiteX54" fmla="*/ 134890 w 331788"/>
                  <a:gd name="connsiteY54" fmla="*/ 90201 h 328613"/>
                  <a:gd name="connsiteX55" fmla="*/ 136182 w 331788"/>
                  <a:gd name="connsiteY55" fmla="*/ 88900 h 328613"/>
                  <a:gd name="connsiteX56" fmla="*/ 292100 w 331788"/>
                  <a:gd name="connsiteY56" fmla="*/ 19050 h 328613"/>
                  <a:gd name="connsiteX57" fmla="*/ 331788 w 331788"/>
                  <a:gd name="connsiteY57" fmla="*/ 58738 h 328613"/>
                  <a:gd name="connsiteX58" fmla="*/ 292100 w 331788"/>
                  <a:gd name="connsiteY58" fmla="*/ 98426 h 328613"/>
                  <a:gd name="connsiteX59" fmla="*/ 252412 w 331788"/>
                  <a:gd name="connsiteY59" fmla="*/ 58738 h 328613"/>
                  <a:gd name="connsiteX60" fmla="*/ 292100 w 331788"/>
                  <a:gd name="connsiteY60" fmla="*/ 19050 h 328613"/>
                  <a:gd name="connsiteX61" fmla="*/ 39688 w 331788"/>
                  <a:gd name="connsiteY61" fmla="*/ 19050 h 328613"/>
                  <a:gd name="connsiteX62" fmla="*/ 79376 w 331788"/>
                  <a:gd name="connsiteY62" fmla="*/ 58738 h 328613"/>
                  <a:gd name="connsiteX63" fmla="*/ 39688 w 331788"/>
                  <a:gd name="connsiteY63" fmla="*/ 98426 h 328613"/>
                  <a:gd name="connsiteX64" fmla="*/ 0 w 331788"/>
                  <a:gd name="connsiteY64" fmla="*/ 58738 h 328613"/>
                  <a:gd name="connsiteX65" fmla="*/ 39688 w 331788"/>
                  <a:gd name="connsiteY65" fmla="*/ 19050 h 328613"/>
                  <a:gd name="connsiteX66" fmla="*/ 165894 w 331788"/>
                  <a:gd name="connsiteY66" fmla="*/ 0 h 328613"/>
                  <a:gd name="connsiteX67" fmla="*/ 204788 w 331788"/>
                  <a:gd name="connsiteY67" fmla="*/ 39688 h 328613"/>
                  <a:gd name="connsiteX68" fmla="*/ 165894 w 331788"/>
                  <a:gd name="connsiteY68" fmla="*/ 79376 h 328613"/>
                  <a:gd name="connsiteX69" fmla="*/ 127000 w 331788"/>
                  <a:gd name="connsiteY69" fmla="*/ 39688 h 328613"/>
                  <a:gd name="connsiteX70" fmla="*/ 165894 w 331788"/>
                  <a:gd name="connsiteY70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31788" h="328613">
                    <a:moveTo>
                      <a:pt x="292147" y="109538"/>
                    </a:moveTo>
                    <a:cubicBezTo>
                      <a:pt x="311524" y="109538"/>
                      <a:pt x="327025" y="126291"/>
                      <a:pt x="327025" y="145621"/>
                    </a:cubicBezTo>
                    <a:cubicBezTo>
                      <a:pt x="327025" y="145621"/>
                      <a:pt x="327025" y="145621"/>
                      <a:pt x="327025" y="229385"/>
                    </a:cubicBezTo>
                    <a:cubicBezTo>
                      <a:pt x="327025" y="248715"/>
                      <a:pt x="311524" y="264179"/>
                      <a:pt x="293438" y="264179"/>
                    </a:cubicBezTo>
                    <a:cubicBezTo>
                      <a:pt x="293438" y="264179"/>
                      <a:pt x="293438" y="264179"/>
                      <a:pt x="252101" y="264179"/>
                    </a:cubicBezTo>
                    <a:cubicBezTo>
                      <a:pt x="252101" y="264179"/>
                      <a:pt x="252101" y="264179"/>
                      <a:pt x="252101" y="319593"/>
                    </a:cubicBezTo>
                    <a:cubicBezTo>
                      <a:pt x="252101" y="324747"/>
                      <a:pt x="248226" y="328613"/>
                      <a:pt x="243059" y="328613"/>
                    </a:cubicBezTo>
                    <a:cubicBezTo>
                      <a:pt x="243059" y="328613"/>
                      <a:pt x="243059" y="328613"/>
                      <a:pt x="205596" y="328613"/>
                    </a:cubicBezTo>
                    <a:cubicBezTo>
                      <a:pt x="199138" y="328613"/>
                      <a:pt x="195262" y="324747"/>
                      <a:pt x="195262" y="319593"/>
                    </a:cubicBezTo>
                    <a:cubicBezTo>
                      <a:pt x="195262" y="319593"/>
                      <a:pt x="195262" y="319593"/>
                      <a:pt x="195262" y="235829"/>
                    </a:cubicBezTo>
                    <a:cubicBezTo>
                      <a:pt x="195262" y="220364"/>
                      <a:pt x="208180" y="207478"/>
                      <a:pt x="224973" y="207478"/>
                    </a:cubicBezTo>
                    <a:cubicBezTo>
                      <a:pt x="224973" y="207478"/>
                      <a:pt x="224973" y="207478"/>
                      <a:pt x="255976" y="207478"/>
                    </a:cubicBezTo>
                    <a:cubicBezTo>
                      <a:pt x="255976" y="207478"/>
                      <a:pt x="255976" y="207478"/>
                      <a:pt x="255976" y="145621"/>
                    </a:cubicBezTo>
                    <a:cubicBezTo>
                      <a:pt x="255976" y="126291"/>
                      <a:pt x="271478" y="109538"/>
                      <a:pt x="292147" y="109538"/>
                    </a:cubicBezTo>
                    <a:close/>
                    <a:moveTo>
                      <a:pt x="38473" y="109538"/>
                    </a:moveTo>
                    <a:cubicBezTo>
                      <a:pt x="59391" y="109538"/>
                      <a:pt x="75079" y="126291"/>
                      <a:pt x="75079" y="145621"/>
                    </a:cubicBezTo>
                    <a:cubicBezTo>
                      <a:pt x="75079" y="145621"/>
                      <a:pt x="75079" y="145621"/>
                      <a:pt x="75079" y="207478"/>
                    </a:cubicBezTo>
                    <a:cubicBezTo>
                      <a:pt x="75079" y="207478"/>
                      <a:pt x="75079" y="207478"/>
                      <a:pt x="106456" y="207478"/>
                    </a:cubicBezTo>
                    <a:cubicBezTo>
                      <a:pt x="123451" y="207478"/>
                      <a:pt x="136525" y="220364"/>
                      <a:pt x="136525" y="235829"/>
                    </a:cubicBezTo>
                    <a:cubicBezTo>
                      <a:pt x="136525" y="235829"/>
                      <a:pt x="136525" y="235829"/>
                      <a:pt x="136525" y="319593"/>
                    </a:cubicBezTo>
                    <a:cubicBezTo>
                      <a:pt x="136525" y="324747"/>
                      <a:pt x="132603" y="328613"/>
                      <a:pt x="126066" y="328613"/>
                    </a:cubicBezTo>
                    <a:cubicBezTo>
                      <a:pt x="126066" y="328613"/>
                      <a:pt x="126066" y="328613"/>
                      <a:pt x="88153" y="328613"/>
                    </a:cubicBezTo>
                    <a:cubicBezTo>
                      <a:pt x="82923" y="328613"/>
                      <a:pt x="79001" y="324747"/>
                      <a:pt x="79001" y="319593"/>
                    </a:cubicBezTo>
                    <a:cubicBezTo>
                      <a:pt x="79001" y="319593"/>
                      <a:pt x="79001" y="319593"/>
                      <a:pt x="79001" y="264179"/>
                    </a:cubicBezTo>
                    <a:cubicBezTo>
                      <a:pt x="79001" y="264179"/>
                      <a:pt x="79001" y="264179"/>
                      <a:pt x="37166" y="264179"/>
                    </a:cubicBezTo>
                    <a:cubicBezTo>
                      <a:pt x="18863" y="264179"/>
                      <a:pt x="3175" y="248715"/>
                      <a:pt x="3175" y="229385"/>
                    </a:cubicBezTo>
                    <a:cubicBezTo>
                      <a:pt x="3175" y="229385"/>
                      <a:pt x="3175" y="229385"/>
                      <a:pt x="3175" y="145621"/>
                    </a:cubicBezTo>
                    <a:cubicBezTo>
                      <a:pt x="3175" y="126291"/>
                      <a:pt x="18863" y="109538"/>
                      <a:pt x="38473" y="109538"/>
                    </a:cubicBezTo>
                    <a:close/>
                    <a:moveTo>
                      <a:pt x="160734" y="88900"/>
                    </a:moveTo>
                    <a:cubicBezTo>
                      <a:pt x="160734" y="88900"/>
                      <a:pt x="160734" y="88900"/>
                      <a:pt x="171053" y="88900"/>
                    </a:cubicBezTo>
                    <a:cubicBezTo>
                      <a:pt x="172343" y="88900"/>
                      <a:pt x="173633" y="90195"/>
                      <a:pt x="173633" y="90195"/>
                    </a:cubicBezTo>
                    <a:cubicBezTo>
                      <a:pt x="174923" y="92785"/>
                      <a:pt x="176213" y="94080"/>
                      <a:pt x="174923" y="95375"/>
                    </a:cubicBezTo>
                    <a:cubicBezTo>
                      <a:pt x="174923" y="95375"/>
                      <a:pt x="174923" y="95375"/>
                      <a:pt x="169763" y="103146"/>
                    </a:cubicBezTo>
                    <a:cubicBezTo>
                      <a:pt x="169763" y="103146"/>
                      <a:pt x="169763" y="103146"/>
                      <a:pt x="172343" y="123867"/>
                    </a:cubicBezTo>
                    <a:cubicBezTo>
                      <a:pt x="172343" y="123867"/>
                      <a:pt x="172343" y="123867"/>
                      <a:pt x="167184" y="136818"/>
                    </a:cubicBezTo>
                    <a:cubicBezTo>
                      <a:pt x="167184" y="138113"/>
                      <a:pt x="164604" y="138113"/>
                      <a:pt x="164604" y="136818"/>
                    </a:cubicBezTo>
                    <a:cubicBezTo>
                      <a:pt x="164604" y="136818"/>
                      <a:pt x="164604" y="136818"/>
                      <a:pt x="159444" y="123867"/>
                    </a:cubicBezTo>
                    <a:cubicBezTo>
                      <a:pt x="159444" y="123867"/>
                      <a:pt x="159444" y="123867"/>
                      <a:pt x="162024" y="103146"/>
                    </a:cubicBezTo>
                    <a:cubicBezTo>
                      <a:pt x="162024" y="103146"/>
                      <a:pt x="162024" y="103146"/>
                      <a:pt x="156865" y="95375"/>
                    </a:cubicBezTo>
                    <a:cubicBezTo>
                      <a:pt x="155575" y="94080"/>
                      <a:pt x="156865" y="92785"/>
                      <a:pt x="158155" y="90195"/>
                    </a:cubicBezTo>
                    <a:cubicBezTo>
                      <a:pt x="158155" y="90195"/>
                      <a:pt x="159444" y="88900"/>
                      <a:pt x="160734" y="88900"/>
                    </a:cubicBezTo>
                    <a:close/>
                    <a:moveTo>
                      <a:pt x="136182" y="88900"/>
                    </a:moveTo>
                    <a:cubicBezTo>
                      <a:pt x="137474" y="88900"/>
                      <a:pt x="138766" y="90201"/>
                      <a:pt x="138766" y="91502"/>
                    </a:cubicBezTo>
                    <a:cubicBezTo>
                      <a:pt x="138766" y="91502"/>
                      <a:pt x="138766" y="91502"/>
                      <a:pt x="165893" y="165652"/>
                    </a:cubicBezTo>
                    <a:cubicBezTo>
                      <a:pt x="165893" y="165652"/>
                      <a:pt x="165893" y="165652"/>
                      <a:pt x="193021" y="91502"/>
                    </a:cubicBezTo>
                    <a:cubicBezTo>
                      <a:pt x="193021" y="90201"/>
                      <a:pt x="195605" y="88900"/>
                      <a:pt x="196897" y="90201"/>
                    </a:cubicBezTo>
                    <a:cubicBezTo>
                      <a:pt x="196897" y="90201"/>
                      <a:pt x="196897" y="90201"/>
                      <a:pt x="208523" y="92802"/>
                    </a:cubicBezTo>
                    <a:cubicBezTo>
                      <a:pt x="222733" y="98006"/>
                      <a:pt x="231775" y="111015"/>
                      <a:pt x="231775" y="125325"/>
                    </a:cubicBezTo>
                    <a:cubicBezTo>
                      <a:pt x="231775" y="125325"/>
                      <a:pt x="231775" y="125325"/>
                      <a:pt x="231775" y="176059"/>
                    </a:cubicBezTo>
                    <a:cubicBezTo>
                      <a:pt x="231775" y="179961"/>
                      <a:pt x="229192" y="182563"/>
                      <a:pt x="226608" y="182563"/>
                    </a:cubicBezTo>
                    <a:cubicBezTo>
                      <a:pt x="226608" y="182563"/>
                      <a:pt x="226608" y="182563"/>
                      <a:pt x="105179" y="182563"/>
                    </a:cubicBezTo>
                    <a:cubicBezTo>
                      <a:pt x="102595" y="182563"/>
                      <a:pt x="100012" y="179961"/>
                      <a:pt x="100012" y="176059"/>
                    </a:cubicBezTo>
                    <a:cubicBezTo>
                      <a:pt x="100012" y="176059"/>
                      <a:pt x="100012" y="176059"/>
                      <a:pt x="100012" y="125325"/>
                    </a:cubicBezTo>
                    <a:cubicBezTo>
                      <a:pt x="100012" y="111015"/>
                      <a:pt x="109054" y="98006"/>
                      <a:pt x="123264" y="92802"/>
                    </a:cubicBezTo>
                    <a:cubicBezTo>
                      <a:pt x="123264" y="92802"/>
                      <a:pt x="123264" y="92802"/>
                      <a:pt x="134890" y="90201"/>
                    </a:cubicBezTo>
                    <a:cubicBezTo>
                      <a:pt x="134890" y="88900"/>
                      <a:pt x="134890" y="88900"/>
                      <a:pt x="136182" y="88900"/>
                    </a:cubicBezTo>
                    <a:close/>
                    <a:moveTo>
                      <a:pt x="292100" y="19050"/>
                    </a:moveTo>
                    <a:cubicBezTo>
                      <a:pt x="314019" y="19050"/>
                      <a:pt x="331788" y="36819"/>
                      <a:pt x="331788" y="58738"/>
                    </a:cubicBezTo>
                    <a:cubicBezTo>
                      <a:pt x="331788" y="80657"/>
                      <a:pt x="314019" y="98426"/>
                      <a:pt x="292100" y="98426"/>
                    </a:cubicBezTo>
                    <a:cubicBezTo>
                      <a:pt x="270181" y="98426"/>
                      <a:pt x="252412" y="80657"/>
                      <a:pt x="252412" y="58738"/>
                    </a:cubicBezTo>
                    <a:cubicBezTo>
                      <a:pt x="252412" y="36819"/>
                      <a:pt x="270181" y="19050"/>
                      <a:pt x="292100" y="19050"/>
                    </a:cubicBezTo>
                    <a:close/>
                    <a:moveTo>
                      <a:pt x="39688" y="19050"/>
                    </a:moveTo>
                    <a:cubicBezTo>
                      <a:pt x="61607" y="19050"/>
                      <a:pt x="79376" y="36819"/>
                      <a:pt x="79376" y="58738"/>
                    </a:cubicBezTo>
                    <a:cubicBezTo>
                      <a:pt x="79376" y="80657"/>
                      <a:pt x="61607" y="98426"/>
                      <a:pt x="39688" y="98426"/>
                    </a:cubicBezTo>
                    <a:cubicBezTo>
                      <a:pt x="17769" y="98426"/>
                      <a:pt x="0" y="80657"/>
                      <a:pt x="0" y="58738"/>
                    </a:cubicBezTo>
                    <a:cubicBezTo>
                      <a:pt x="0" y="36819"/>
                      <a:pt x="17769" y="19050"/>
                      <a:pt x="39688" y="19050"/>
                    </a:cubicBezTo>
                    <a:close/>
                    <a:moveTo>
                      <a:pt x="165894" y="0"/>
                    </a:moveTo>
                    <a:cubicBezTo>
                      <a:pt x="187375" y="0"/>
                      <a:pt x="204788" y="17769"/>
                      <a:pt x="204788" y="39688"/>
                    </a:cubicBezTo>
                    <a:cubicBezTo>
                      <a:pt x="204788" y="61607"/>
                      <a:pt x="187375" y="79376"/>
                      <a:pt x="165894" y="79376"/>
                    </a:cubicBezTo>
                    <a:cubicBezTo>
                      <a:pt x="144413" y="79376"/>
                      <a:pt x="127000" y="61607"/>
                      <a:pt x="127000" y="39688"/>
                    </a:cubicBezTo>
                    <a:cubicBezTo>
                      <a:pt x="127000" y="17769"/>
                      <a:pt x="144413" y="0"/>
                      <a:pt x="165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9338621" y="5413920"/>
              <a:ext cx="517936" cy="517934"/>
              <a:chOff x="7698094" y="1653267"/>
              <a:chExt cx="489858" cy="489858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7698094" y="1653267"/>
                <a:ext cx="489858" cy="48985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任意多边形: 形状 40"/>
              <p:cNvSpPr/>
              <p:nvPr/>
            </p:nvSpPr>
            <p:spPr bwMode="auto">
              <a:xfrm>
                <a:off x="7831850" y="1793174"/>
                <a:ext cx="212129" cy="202306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3323280" y="1276916"/>
              <a:ext cx="2080199" cy="840355"/>
              <a:chOff x="3662900" y="1882448"/>
              <a:chExt cx="2080199" cy="840355"/>
            </a:xfrm>
          </p:grpSpPr>
          <p:sp>
            <p:nvSpPr>
              <p:cNvPr id="38" name="文本框 25"/>
              <p:cNvSpPr txBox="1"/>
              <p:nvPr/>
            </p:nvSpPr>
            <p:spPr>
              <a:xfrm>
                <a:off x="3662901" y="1882448"/>
                <a:ext cx="1212549" cy="322214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lnSpcReduction="10000"/>
              </a:bodyPr>
              <a:lstStyle/>
              <a:p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文本框 26"/>
              <p:cNvSpPr txBox="1"/>
              <p:nvPr/>
            </p:nvSpPr>
            <p:spPr>
              <a:xfrm>
                <a:off x="3662900" y="2110356"/>
                <a:ext cx="2080199" cy="612447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3323280" y="2571636"/>
              <a:ext cx="2080199" cy="840355"/>
              <a:chOff x="3662900" y="2749639"/>
              <a:chExt cx="2080199" cy="840355"/>
            </a:xfrm>
          </p:grpSpPr>
          <p:sp>
            <p:nvSpPr>
              <p:cNvPr id="36" name="文本框 28"/>
              <p:cNvSpPr txBox="1"/>
              <p:nvPr/>
            </p:nvSpPr>
            <p:spPr>
              <a:xfrm>
                <a:off x="3662901" y="2749639"/>
                <a:ext cx="1212549" cy="322214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sz="15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7" name="文本框 29"/>
              <p:cNvSpPr txBox="1"/>
              <p:nvPr/>
            </p:nvSpPr>
            <p:spPr>
              <a:xfrm>
                <a:off x="3662900" y="2977547"/>
                <a:ext cx="2080199" cy="612447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3323280" y="3957990"/>
              <a:ext cx="2080199" cy="840355"/>
              <a:chOff x="3662900" y="4415215"/>
              <a:chExt cx="2080199" cy="840355"/>
            </a:xfrm>
          </p:grpSpPr>
          <p:sp>
            <p:nvSpPr>
              <p:cNvPr id="34" name="文本框 34"/>
              <p:cNvSpPr txBox="1"/>
              <p:nvPr/>
            </p:nvSpPr>
            <p:spPr>
              <a:xfrm>
                <a:off x="3662901" y="4415215"/>
                <a:ext cx="1212549" cy="322214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sz="15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5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文本框 35"/>
              <p:cNvSpPr txBox="1"/>
              <p:nvPr/>
            </p:nvSpPr>
            <p:spPr>
              <a:xfrm>
                <a:off x="3662900" y="4643123"/>
                <a:ext cx="2080199" cy="612447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3323280" y="5252710"/>
              <a:ext cx="2080199" cy="840355"/>
              <a:chOff x="3662900" y="5252710"/>
              <a:chExt cx="2080199" cy="840355"/>
            </a:xfrm>
          </p:grpSpPr>
          <p:sp>
            <p:nvSpPr>
              <p:cNvPr id="32" name="文本框 37"/>
              <p:cNvSpPr txBox="1"/>
              <p:nvPr/>
            </p:nvSpPr>
            <p:spPr>
              <a:xfrm>
                <a:off x="3662901" y="5252710"/>
                <a:ext cx="1212549" cy="322214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sz="15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5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文本框 38"/>
              <p:cNvSpPr txBox="1"/>
              <p:nvPr/>
            </p:nvSpPr>
            <p:spPr>
              <a:xfrm>
                <a:off x="3662900" y="5480618"/>
                <a:ext cx="2080199" cy="612447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788521" y="1276916"/>
              <a:ext cx="2080199" cy="840355"/>
              <a:chOff x="3662900" y="1882448"/>
              <a:chExt cx="2080199" cy="840355"/>
            </a:xfrm>
          </p:grpSpPr>
          <p:sp>
            <p:nvSpPr>
              <p:cNvPr id="30" name="文本框 71"/>
              <p:cNvSpPr txBox="1"/>
              <p:nvPr/>
            </p:nvSpPr>
            <p:spPr>
              <a:xfrm>
                <a:off x="4530550" y="1882448"/>
                <a:ext cx="1212549" cy="322214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lnSpcReduction="1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文本框 72"/>
              <p:cNvSpPr txBox="1"/>
              <p:nvPr/>
            </p:nvSpPr>
            <p:spPr>
              <a:xfrm>
                <a:off x="3662900" y="2110356"/>
                <a:ext cx="2080199" cy="612447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 fontScale="850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6788521" y="2571636"/>
              <a:ext cx="2080199" cy="840355"/>
              <a:chOff x="3662900" y="2749639"/>
              <a:chExt cx="2080199" cy="840355"/>
            </a:xfrm>
          </p:grpSpPr>
          <p:sp>
            <p:nvSpPr>
              <p:cNvPr id="28" name="文本框 74"/>
              <p:cNvSpPr txBox="1"/>
              <p:nvPr/>
            </p:nvSpPr>
            <p:spPr>
              <a:xfrm>
                <a:off x="4530550" y="2749639"/>
                <a:ext cx="1212549" cy="322214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5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5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文本框 75"/>
              <p:cNvSpPr txBox="1"/>
              <p:nvPr/>
            </p:nvSpPr>
            <p:spPr>
              <a:xfrm>
                <a:off x="3662900" y="2977547"/>
                <a:ext cx="2080199" cy="612447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788521" y="3957990"/>
              <a:ext cx="2080199" cy="840355"/>
              <a:chOff x="3662900" y="4415215"/>
              <a:chExt cx="2080199" cy="840355"/>
            </a:xfrm>
          </p:grpSpPr>
          <p:sp>
            <p:nvSpPr>
              <p:cNvPr id="26" name="文本框 77"/>
              <p:cNvSpPr txBox="1"/>
              <p:nvPr/>
            </p:nvSpPr>
            <p:spPr>
              <a:xfrm>
                <a:off x="4530550" y="4415215"/>
                <a:ext cx="1212549" cy="322214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5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5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文本框 78"/>
              <p:cNvSpPr txBox="1"/>
              <p:nvPr/>
            </p:nvSpPr>
            <p:spPr>
              <a:xfrm>
                <a:off x="3662900" y="4643123"/>
                <a:ext cx="2080199" cy="612447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788521" y="5252710"/>
              <a:ext cx="2080199" cy="840355"/>
              <a:chOff x="3662900" y="5252710"/>
              <a:chExt cx="2080199" cy="840355"/>
            </a:xfrm>
          </p:grpSpPr>
          <p:sp>
            <p:nvSpPr>
              <p:cNvPr id="24" name="文本框 80"/>
              <p:cNvSpPr txBox="1"/>
              <p:nvPr/>
            </p:nvSpPr>
            <p:spPr>
              <a:xfrm>
                <a:off x="4530550" y="5252710"/>
                <a:ext cx="1212549" cy="322214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5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5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文本框 81"/>
              <p:cNvSpPr txBox="1"/>
              <p:nvPr/>
            </p:nvSpPr>
            <p:spPr>
              <a:xfrm>
                <a:off x="3662900" y="5480618"/>
                <a:ext cx="2080199" cy="612447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sp>
          <p:nvSpPr>
            <p:cNvPr id="23" name="文本框 88"/>
            <p:cNvSpPr txBox="1"/>
            <p:nvPr/>
          </p:nvSpPr>
          <p:spPr>
            <a:xfrm>
              <a:off x="10231068" y="3585757"/>
              <a:ext cx="1040838" cy="335815"/>
            </a:xfrm>
            <a:prstGeom prst="rect">
              <a:avLst/>
            </a:prstGeom>
            <a:noFill/>
          </p:spPr>
          <p:txBody>
            <a:bodyPr wrap="none" anchor="ctr" anchorCtr="0">
              <a:normAutofit fontScale="4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>
                  <a:cs typeface="+mn-ea"/>
                  <a:sym typeface="+mn-lt"/>
                </a:rPr>
                <a:t>关键词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sp>
        <p:nvSpPr>
          <p:cNvPr id="56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69560" y="1291701"/>
            <a:ext cx="1713066" cy="2877574"/>
            <a:chOff x="479376" y="1722268"/>
            <a:chExt cx="2284088" cy="3836767"/>
          </a:xfrm>
        </p:grpSpPr>
        <p:sp>
          <p:nvSpPr>
            <p:cNvPr id="55" name="矩形 54"/>
            <p:cNvSpPr/>
            <p:nvPr/>
          </p:nvSpPr>
          <p:spPr bwMode="auto">
            <a:xfrm>
              <a:off x="479376" y="2654890"/>
              <a:ext cx="2098468" cy="290414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/>
              </a:solidFill>
              <a:round/>
            </a:ln>
            <a:effectLst/>
          </p:spPr>
          <p:txBody>
            <a:bodyPr vert="horz" wrap="square" lIns="91440" tIns="45720" rIns="91440" bIns="1440000" anchor="b" anchorCtr="1" compatLnSpc="1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任意多边形 4"/>
            <p:cNvSpPr/>
            <p:nvPr/>
          </p:nvSpPr>
          <p:spPr bwMode="auto">
            <a:xfrm>
              <a:off x="2575892" y="1809496"/>
              <a:ext cx="187572" cy="1088532"/>
            </a:xfrm>
            <a:custGeom>
              <a:avLst/>
              <a:gdLst/>
              <a:ahLst/>
              <a:cxnLst>
                <a:cxn ang="0">
                  <a:pos x="54" y="575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627"/>
                </a:cxn>
                <a:cxn ang="0">
                  <a:pos x="54" y="617"/>
                </a:cxn>
                <a:cxn ang="0">
                  <a:pos x="54" y="617"/>
                </a:cxn>
                <a:cxn ang="0">
                  <a:pos x="80" y="586"/>
                </a:cxn>
                <a:cxn ang="0">
                  <a:pos x="54" y="575"/>
                </a:cxn>
              </a:cxnLst>
              <a:rect l="0" t="0" r="r" b="b"/>
              <a:pathLst>
                <a:path w="81" h="627">
                  <a:moveTo>
                    <a:pt x="54" y="575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27"/>
                    <a:pt x="0" y="627"/>
                    <a:pt x="0" y="627"/>
                  </a:cubicBezTo>
                  <a:cubicBezTo>
                    <a:pt x="54" y="617"/>
                    <a:pt x="54" y="617"/>
                    <a:pt x="54" y="617"/>
                  </a:cubicBezTo>
                  <a:cubicBezTo>
                    <a:pt x="54" y="617"/>
                    <a:pt x="54" y="617"/>
                    <a:pt x="54" y="617"/>
                  </a:cubicBezTo>
                  <a:cubicBezTo>
                    <a:pt x="54" y="617"/>
                    <a:pt x="81" y="612"/>
                    <a:pt x="80" y="586"/>
                  </a:cubicBezTo>
                  <a:cubicBezTo>
                    <a:pt x="79" y="567"/>
                    <a:pt x="54" y="575"/>
                    <a:pt x="54" y="57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7" name="任意多边形 5"/>
            <p:cNvSpPr/>
            <p:nvPr/>
          </p:nvSpPr>
          <p:spPr bwMode="auto">
            <a:xfrm>
              <a:off x="481330" y="1722268"/>
              <a:ext cx="2280180" cy="1410185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813"/>
                </a:cxn>
                <a:cxn ang="0">
                  <a:pos x="954" y="625"/>
                </a:cxn>
                <a:cxn ang="0">
                  <a:pos x="980" y="636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813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954" y="625"/>
                    <a:pt x="954" y="625"/>
                    <a:pt x="954" y="625"/>
                  </a:cubicBezTo>
                  <a:cubicBezTo>
                    <a:pt x="954" y="625"/>
                    <a:pt x="979" y="617"/>
                    <a:pt x="980" y="636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8" name="任意多边形 6"/>
            <p:cNvSpPr/>
            <p:nvPr/>
          </p:nvSpPr>
          <p:spPr bwMode="auto">
            <a:xfrm>
              <a:off x="2575892" y="4617016"/>
              <a:ext cx="187572" cy="227157"/>
            </a:xfrm>
            <a:custGeom>
              <a:avLst/>
              <a:gdLst/>
              <a:ahLst/>
              <a:cxnLst>
                <a:cxn ang="0">
                  <a:pos x="54" y="79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131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80" y="90"/>
                </a:cxn>
                <a:cxn ang="0">
                  <a:pos x="54" y="79"/>
                </a:cxn>
              </a:cxnLst>
              <a:rect l="0" t="0" r="r" b="b"/>
              <a:pathLst>
                <a:path w="81" h="131">
                  <a:moveTo>
                    <a:pt x="54" y="79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81" y="116"/>
                    <a:pt x="80" y="90"/>
                  </a:cubicBezTo>
                  <a:cubicBezTo>
                    <a:pt x="79" y="71"/>
                    <a:pt x="54" y="79"/>
                    <a:pt x="54" y="7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9" name="任意多边形 7"/>
            <p:cNvSpPr/>
            <p:nvPr/>
          </p:nvSpPr>
          <p:spPr bwMode="auto">
            <a:xfrm>
              <a:off x="481330" y="4529788"/>
              <a:ext cx="2280180" cy="550627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317"/>
                </a:cxn>
                <a:cxn ang="0">
                  <a:pos x="954" y="129"/>
                </a:cxn>
                <a:cxn ang="0">
                  <a:pos x="980" y="140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317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954" y="129"/>
                    <a:pt x="954" y="129"/>
                    <a:pt x="954" y="129"/>
                  </a:cubicBezTo>
                  <a:cubicBezTo>
                    <a:pt x="954" y="129"/>
                    <a:pt x="979" y="121"/>
                    <a:pt x="980" y="140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0" name="任意多边形 8"/>
            <p:cNvSpPr/>
            <p:nvPr/>
          </p:nvSpPr>
          <p:spPr bwMode="auto">
            <a:xfrm>
              <a:off x="2575892" y="4915045"/>
              <a:ext cx="187572" cy="227157"/>
            </a:xfrm>
            <a:custGeom>
              <a:avLst/>
              <a:gdLst/>
              <a:ahLst/>
              <a:cxnLst>
                <a:cxn ang="0">
                  <a:pos x="54" y="79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131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80" y="90"/>
                </a:cxn>
                <a:cxn ang="0">
                  <a:pos x="54" y="79"/>
                </a:cxn>
              </a:cxnLst>
              <a:rect l="0" t="0" r="r" b="b"/>
              <a:pathLst>
                <a:path w="81" h="131">
                  <a:moveTo>
                    <a:pt x="54" y="79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81" y="116"/>
                    <a:pt x="80" y="90"/>
                  </a:cubicBezTo>
                  <a:cubicBezTo>
                    <a:pt x="79" y="71"/>
                    <a:pt x="54" y="79"/>
                    <a:pt x="54" y="7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1" name="任意多边形 9"/>
            <p:cNvSpPr/>
            <p:nvPr/>
          </p:nvSpPr>
          <p:spPr bwMode="auto">
            <a:xfrm>
              <a:off x="481330" y="4827817"/>
              <a:ext cx="2280180" cy="550627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317"/>
                </a:cxn>
                <a:cxn ang="0">
                  <a:pos x="954" y="129"/>
                </a:cxn>
                <a:cxn ang="0">
                  <a:pos x="980" y="140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317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954" y="129"/>
                    <a:pt x="954" y="129"/>
                    <a:pt x="954" y="129"/>
                  </a:cubicBezTo>
                  <a:cubicBezTo>
                    <a:pt x="954" y="129"/>
                    <a:pt x="979" y="121"/>
                    <a:pt x="980" y="140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2" name="椭圆 61"/>
            <p:cNvSpPr/>
            <p:nvPr/>
          </p:nvSpPr>
          <p:spPr bwMode="auto">
            <a:xfrm>
              <a:off x="1246274" y="2096622"/>
              <a:ext cx="750290" cy="6978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>
                  <a:lumMod val="75000"/>
                </a:schemeClr>
              </a:solidFill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3" name="任意多边形 127"/>
            <p:cNvSpPr/>
            <p:nvPr/>
          </p:nvSpPr>
          <p:spPr bwMode="auto">
            <a:xfrm>
              <a:off x="1433815" y="2279809"/>
              <a:ext cx="375144" cy="331467"/>
            </a:xfrm>
            <a:custGeom>
              <a:avLst/>
              <a:gdLst>
                <a:gd name="connsiteX0" fmla="*/ 315746 w 375144"/>
                <a:gd name="connsiteY0" fmla="*/ 280584 h 331467"/>
                <a:gd name="connsiteX1" fmla="*/ 324231 w 375144"/>
                <a:gd name="connsiteY1" fmla="*/ 311897 h 331467"/>
                <a:gd name="connsiteX2" fmla="*/ 324231 w 375144"/>
                <a:gd name="connsiteY2" fmla="*/ 292326 h 331467"/>
                <a:gd name="connsiteX3" fmla="*/ 324231 w 375144"/>
                <a:gd name="connsiteY3" fmla="*/ 288412 h 331467"/>
                <a:gd name="connsiteX4" fmla="*/ 328474 w 375144"/>
                <a:gd name="connsiteY4" fmla="*/ 284498 h 331467"/>
                <a:gd name="connsiteX5" fmla="*/ 332717 w 375144"/>
                <a:gd name="connsiteY5" fmla="*/ 288412 h 331467"/>
                <a:gd name="connsiteX6" fmla="*/ 332717 w 375144"/>
                <a:gd name="connsiteY6" fmla="*/ 292326 h 331467"/>
                <a:gd name="connsiteX7" fmla="*/ 336960 w 375144"/>
                <a:gd name="connsiteY7" fmla="*/ 311897 h 331467"/>
                <a:gd name="connsiteX8" fmla="*/ 341202 w 375144"/>
                <a:gd name="connsiteY8" fmla="*/ 280584 h 331467"/>
                <a:gd name="connsiteX9" fmla="*/ 366659 w 375144"/>
                <a:gd name="connsiteY9" fmla="*/ 288412 h 331467"/>
                <a:gd name="connsiteX10" fmla="*/ 375144 w 375144"/>
                <a:gd name="connsiteY10" fmla="*/ 307983 h 331467"/>
                <a:gd name="connsiteX11" fmla="*/ 375144 w 375144"/>
                <a:gd name="connsiteY11" fmla="*/ 327553 h 331467"/>
                <a:gd name="connsiteX12" fmla="*/ 358173 w 375144"/>
                <a:gd name="connsiteY12" fmla="*/ 327553 h 331467"/>
                <a:gd name="connsiteX13" fmla="*/ 358173 w 375144"/>
                <a:gd name="connsiteY13" fmla="*/ 311897 h 331467"/>
                <a:gd name="connsiteX14" fmla="*/ 353930 w 375144"/>
                <a:gd name="connsiteY14" fmla="*/ 307983 h 331467"/>
                <a:gd name="connsiteX15" fmla="*/ 353930 w 375144"/>
                <a:gd name="connsiteY15" fmla="*/ 331467 h 331467"/>
                <a:gd name="connsiteX16" fmla="*/ 328474 w 375144"/>
                <a:gd name="connsiteY16" fmla="*/ 331467 h 331467"/>
                <a:gd name="connsiteX17" fmla="*/ 303018 w 375144"/>
                <a:gd name="connsiteY17" fmla="*/ 331467 h 331467"/>
                <a:gd name="connsiteX18" fmla="*/ 303018 w 375144"/>
                <a:gd name="connsiteY18" fmla="*/ 307983 h 331467"/>
                <a:gd name="connsiteX19" fmla="*/ 298775 w 375144"/>
                <a:gd name="connsiteY19" fmla="*/ 311897 h 331467"/>
                <a:gd name="connsiteX20" fmla="*/ 298775 w 375144"/>
                <a:gd name="connsiteY20" fmla="*/ 331467 h 331467"/>
                <a:gd name="connsiteX21" fmla="*/ 286047 w 375144"/>
                <a:gd name="connsiteY21" fmla="*/ 327553 h 331467"/>
                <a:gd name="connsiteX22" fmla="*/ 286047 w 375144"/>
                <a:gd name="connsiteY22" fmla="*/ 307983 h 331467"/>
                <a:gd name="connsiteX23" fmla="*/ 290290 w 375144"/>
                <a:gd name="connsiteY23" fmla="*/ 288412 h 331467"/>
                <a:gd name="connsiteX24" fmla="*/ 315746 w 375144"/>
                <a:gd name="connsiteY24" fmla="*/ 280584 h 331467"/>
                <a:gd name="connsiteX25" fmla="*/ 329032 w 375144"/>
                <a:gd name="connsiteY25" fmla="*/ 229701 h 331467"/>
                <a:gd name="connsiteX26" fmla="*/ 350134 w 375144"/>
                <a:gd name="connsiteY26" fmla="*/ 249272 h 331467"/>
                <a:gd name="connsiteX27" fmla="*/ 350134 w 375144"/>
                <a:gd name="connsiteY27" fmla="*/ 253186 h 331467"/>
                <a:gd name="connsiteX28" fmla="*/ 345914 w 375144"/>
                <a:gd name="connsiteY28" fmla="*/ 261014 h 331467"/>
                <a:gd name="connsiteX29" fmla="*/ 329032 w 375144"/>
                <a:gd name="connsiteY29" fmla="*/ 280584 h 331467"/>
                <a:gd name="connsiteX30" fmla="*/ 312150 w 375144"/>
                <a:gd name="connsiteY30" fmla="*/ 261014 h 331467"/>
                <a:gd name="connsiteX31" fmla="*/ 307930 w 375144"/>
                <a:gd name="connsiteY31" fmla="*/ 253186 h 331467"/>
                <a:gd name="connsiteX32" fmla="*/ 312150 w 375144"/>
                <a:gd name="connsiteY32" fmla="*/ 249272 h 331467"/>
                <a:gd name="connsiteX33" fmla="*/ 329032 w 375144"/>
                <a:gd name="connsiteY33" fmla="*/ 229701 h 331467"/>
                <a:gd name="connsiteX34" fmla="*/ 315746 w 375144"/>
                <a:gd name="connsiteY34" fmla="*/ 167188 h 331467"/>
                <a:gd name="connsiteX35" fmla="*/ 324231 w 375144"/>
                <a:gd name="connsiteY35" fmla="*/ 198203 h 331467"/>
                <a:gd name="connsiteX36" fmla="*/ 324231 w 375144"/>
                <a:gd name="connsiteY36" fmla="*/ 174942 h 331467"/>
                <a:gd name="connsiteX37" fmla="*/ 324231 w 375144"/>
                <a:gd name="connsiteY37" fmla="*/ 171065 h 331467"/>
                <a:gd name="connsiteX38" fmla="*/ 328474 w 375144"/>
                <a:gd name="connsiteY38" fmla="*/ 167188 h 331467"/>
                <a:gd name="connsiteX39" fmla="*/ 332717 w 375144"/>
                <a:gd name="connsiteY39" fmla="*/ 171065 h 331467"/>
                <a:gd name="connsiteX40" fmla="*/ 332717 w 375144"/>
                <a:gd name="connsiteY40" fmla="*/ 174942 h 331467"/>
                <a:gd name="connsiteX41" fmla="*/ 336960 w 375144"/>
                <a:gd name="connsiteY41" fmla="*/ 198203 h 331467"/>
                <a:gd name="connsiteX42" fmla="*/ 341202 w 375144"/>
                <a:gd name="connsiteY42" fmla="*/ 167188 h 331467"/>
                <a:gd name="connsiteX43" fmla="*/ 366659 w 375144"/>
                <a:gd name="connsiteY43" fmla="*/ 174942 h 331467"/>
                <a:gd name="connsiteX44" fmla="*/ 375144 w 375144"/>
                <a:gd name="connsiteY44" fmla="*/ 194326 h 331467"/>
                <a:gd name="connsiteX45" fmla="*/ 375144 w 375144"/>
                <a:gd name="connsiteY45" fmla="*/ 213710 h 331467"/>
                <a:gd name="connsiteX46" fmla="*/ 358173 w 375144"/>
                <a:gd name="connsiteY46" fmla="*/ 213710 h 331467"/>
                <a:gd name="connsiteX47" fmla="*/ 358173 w 375144"/>
                <a:gd name="connsiteY47" fmla="*/ 198203 h 331467"/>
                <a:gd name="connsiteX48" fmla="*/ 353930 w 375144"/>
                <a:gd name="connsiteY48" fmla="*/ 190449 h 331467"/>
                <a:gd name="connsiteX49" fmla="*/ 353930 w 375144"/>
                <a:gd name="connsiteY49" fmla="*/ 213710 h 331467"/>
                <a:gd name="connsiteX50" fmla="*/ 328474 w 375144"/>
                <a:gd name="connsiteY50" fmla="*/ 213710 h 331467"/>
                <a:gd name="connsiteX51" fmla="*/ 303018 w 375144"/>
                <a:gd name="connsiteY51" fmla="*/ 213710 h 331467"/>
                <a:gd name="connsiteX52" fmla="*/ 303018 w 375144"/>
                <a:gd name="connsiteY52" fmla="*/ 190449 h 331467"/>
                <a:gd name="connsiteX53" fmla="*/ 298775 w 375144"/>
                <a:gd name="connsiteY53" fmla="*/ 198203 h 331467"/>
                <a:gd name="connsiteX54" fmla="*/ 298775 w 375144"/>
                <a:gd name="connsiteY54" fmla="*/ 213710 h 331467"/>
                <a:gd name="connsiteX55" fmla="*/ 286047 w 375144"/>
                <a:gd name="connsiteY55" fmla="*/ 213710 h 331467"/>
                <a:gd name="connsiteX56" fmla="*/ 286047 w 375144"/>
                <a:gd name="connsiteY56" fmla="*/ 194326 h 331467"/>
                <a:gd name="connsiteX57" fmla="*/ 290290 w 375144"/>
                <a:gd name="connsiteY57" fmla="*/ 174942 h 331467"/>
                <a:gd name="connsiteX58" fmla="*/ 315746 w 375144"/>
                <a:gd name="connsiteY58" fmla="*/ 167188 h 331467"/>
                <a:gd name="connsiteX59" fmla="*/ 329032 w 375144"/>
                <a:gd name="connsiteY59" fmla="*/ 116304 h 331467"/>
                <a:gd name="connsiteX60" fmla="*/ 350134 w 375144"/>
                <a:gd name="connsiteY60" fmla="*/ 135688 h 331467"/>
                <a:gd name="connsiteX61" fmla="*/ 350134 w 375144"/>
                <a:gd name="connsiteY61" fmla="*/ 139565 h 331467"/>
                <a:gd name="connsiteX62" fmla="*/ 345914 w 375144"/>
                <a:gd name="connsiteY62" fmla="*/ 147319 h 331467"/>
                <a:gd name="connsiteX63" fmla="*/ 329032 w 375144"/>
                <a:gd name="connsiteY63" fmla="*/ 162826 h 331467"/>
                <a:gd name="connsiteX64" fmla="*/ 312150 w 375144"/>
                <a:gd name="connsiteY64" fmla="*/ 147319 h 331467"/>
                <a:gd name="connsiteX65" fmla="*/ 307930 w 375144"/>
                <a:gd name="connsiteY65" fmla="*/ 139565 h 331467"/>
                <a:gd name="connsiteX66" fmla="*/ 312150 w 375144"/>
                <a:gd name="connsiteY66" fmla="*/ 135688 h 331467"/>
                <a:gd name="connsiteX67" fmla="*/ 329032 w 375144"/>
                <a:gd name="connsiteY67" fmla="*/ 116304 h 331467"/>
                <a:gd name="connsiteX68" fmla="*/ 50203 w 375144"/>
                <a:gd name="connsiteY68" fmla="*/ 77052 h 331467"/>
                <a:gd name="connsiteX69" fmla="*/ 62754 w 375144"/>
                <a:gd name="connsiteY69" fmla="*/ 116193 h 331467"/>
                <a:gd name="connsiteX70" fmla="*/ 66937 w 375144"/>
                <a:gd name="connsiteY70" fmla="*/ 92708 h 331467"/>
                <a:gd name="connsiteX71" fmla="*/ 62754 w 375144"/>
                <a:gd name="connsiteY71" fmla="*/ 84880 h 331467"/>
                <a:gd name="connsiteX72" fmla="*/ 66937 w 375144"/>
                <a:gd name="connsiteY72" fmla="*/ 80966 h 331467"/>
                <a:gd name="connsiteX73" fmla="*/ 71121 w 375144"/>
                <a:gd name="connsiteY73" fmla="*/ 80966 h 331467"/>
                <a:gd name="connsiteX74" fmla="*/ 79488 w 375144"/>
                <a:gd name="connsiteY74" fmla="*/ 84880 h 331467"/>
                <a:gd name="connsiteX75" fmla="*/ 75305 w 375144"/>
                <a:gd name="connsiteY75" fmla="*/ 92708 h 331467"/>
                <a:gd name="connsiteX76" fmla="*/ 79488 w 375144"/>
                <a:gd name="connsiteY76" fmla="*/ 116193 h 331467"/>
                <a:gd name="connsiteX77" fmla="*/ 92039 w 375144"/>
                <a:gd name="connsiteY77" fmla="*/ 77052 h 331467"/>
                <a:gd name="connsiteX78" fmla="*/ 96222 w 375144"/>
                <a:gd name="connsiteY78" fmla="*/ 80966 h 331467"/>
                <a:gd name="connsiteX79" fmla="*/ 125508 w 375144"/>
                <a:gd name="connsiteY79" fmla="*/ 88794 h 331467"/>
                <a:gd name="connsiteX80" fmla="*/ 142242 w 375144"/>
                <a:gd name="connsiteY80" fmla="*/ 155334 h 331467"/>
                <a:gd name="connsiteX81" fmla="*/ 138058 w 375144"/>
                <a:gd name="connsiteY81" fmla="*/ 194474 h 331467"/>
                <a:gd name="connsiteX82" fmla="*/ 129691 w 375144"/>
                <a:gd name="connsiteY82" fmla="*/ 210131 h 331467"/>
                <a:gd name="connsiteX83" fmla="*/ 117140 w 375144"/>
                <a:gd name="connsiteY83" fmla="*/ 198389 h 331467"/>
                <a:gd name="connsiteX84" fmla="*/ 117140 w 375144"/>
                <a:gd name="connsiteY84" fmla="*/ 155334 h 331467"/>
                <a:gd name="connsiteX85" fmla="*/ 108773 w 375144"/>
                <a:gd name="connsiteY85" fmla="*/ 116193 h 331467"/>
                <a:gd name="connsiteX86" fmla="*/ 108773 w 375144"/>
                <a:gd name="connsiteY86" fmla="*/ 190560 h 331467"/>
                <a:gd name="connsiteX87" fmla="*/ 108773 w 375144"/>
                <a:gd name="connsiteY87" fmla="*/ 198389 h 331467"/>
                <a:gd name="connsiteX88" fmla="*/ 108773 w 375144"/>
                <a:gd name="connsiteY88" fmla="*/ 315811 h 331467"/>
                <a:gd name="connsiteX89" fmla="*/ 92039 w 375144"/>
                <a:gd name="connsiteY89" fmla="*/ 331467 h 331467"/>
                <a:gd name="connsiteX90" fmla="*/ 75305 w 375144"/>
                <a:gd name="connsiteY90" fmla="*/ 315811 h 331467"/>
                <a:gd name="connsiteX91" fmla="*/ 75305 w 375144"/>
                <a:gd name="connsiteY91" fmla="*/ 210131 h 331467"/>
                <a:gd name="connsiteX92" fmla="*/ 66937 w 375144"/>
                <a:gd name="connsiteY92" fmla="*/ 210131 h 331467"/>
                <a:gd name="connsiteX93" fmla="*/ 66937 w 375144"/>
                <a:gd name="connsiteY93" fmla="*/ 315811 h 331467"/>
                <a:gd name="connsiteX94" fmla="*/ 50203 w 375144"/>
                <a:gd name="connsiteY94" fmla="*/ 331467 h 331467"/>
                <a:gd name="connsiteX95" fmla="*/ 33469 w 375144"/>
                <a:gd name="connsiteY95" fmla="*/ 315811 h 331467"/>
                <a:gd name="connsiteX96" fmla="*/ 33469 w 375144"/>
                <a:gd name="connsiteY96" fmla="*/ 198389 h 331467"/>
                <a:gd name="connsiteX97" fmla="*/ 33469 w 375144"/>
                <a:gd name="connsiteY97" fmla="*/ 190560 h 331467"/>
                <a:gd name="connsiteX98" fmla="*/ 33469 w 375144"/>
                <a:gd name="connsiteY98" fmla="*/ 116193 h 331467"/>
                <a:gd name="connsiteX99" fmla="*/ 25101 w 375144"/>
                <a:gd name="connsiteY99" fmla="*/ 155334 h 331467"/>
                <a:gd name="connsiteX100" fmla="*/ 25101 w 375144"/>
                <a:gd name="connsiteY100" fmla="*/ 198389 h 331467"/>
                <a:gd name="connsiteX101" fmla="*/ 12551 w 375144"/>
                <a:gd name="connsiteY101" fmla="*/ 210131 h 331467"/>
                <a:gd name="connsiteX102" fmla="*/ 0 w 375144"/>
                <a:gd name="connsiteY102" fmla="*/ 194474 h 331467"/>
                <a:gd name="connsiteX103" fmla="*/ 0 w 375144"/>
                <a:gd name="connsiteY103" fmla="*/ 155334 h 331467"/>
                <a:gd name="connsiteX104" fmla="*/ 16734 w 375144"/>
                <a:gd name="connsiteY104" fmla="*/ 88794 h 331467"/>
                <a:gd name="connsiteX105" fmla="*/ 41836 w 375144"/>
                <a:gd name="connsiteY105" fmla="*/ 80966 h 331467"/>
                <a:gd name="connsiteX106" fmla="*/ 50203 w 375144"/>
                <a:gd name="connsiteY106" fmla="*/ 77052 h 331467"/>
                <a:gd name="connsiteX107" fmla="*/ 231500 w 375144"/>
                <a:gd name="connsiteY107" fmla="*/ 61060 h 331467"/>
                <a:gd name="connsiteX108" fmla="*/ 265134 w 375144"/>
                <a:gd name="connsiteY108" fmla="*/ 61060 h 331467"/>
                <a:gd name="connsiteX109" fmla="*/ 273542 w 375144"/>
                <a:gd name="connsiteY109" fmla="*/ 64983 h 331467"/>
                <a:gd name="connsiteX110" fmla="*/ 265134 w 375144"/>
                <a:gd name="connsiteY110" fmla="*/ 72829 h 331467"/>
                <a:gd name="connsiteX111" fmla="*/ 231500 w 375144"/>
                <a:gd name="connsiteY111" fmla="*/ 72829 h 331467"/>
                <a:gd name="connsiteX112" fmla="*/ 218888 w 375144"/>
                <a:gd name="connsiteY112" fmla="*/ 76752 h 331467"/>
                <a:gd name="connsiteX113" fmla="*/ 214684 w 375144"/>
                <a:gd name="connsiteY113" fmla="*/ 88521 h 331467"/>
                <a:gd name="connsiteX114" fmla="*/ 214684 w 375144"/>
                <a:gd name="connsiteY114" fmla="*/ 178749 h 331467"/>
                <a:gd name="connsiteX115" fmla="*/ 265134 w 375144"/>
                <a:gd name="connsiteY115" fmla="*/ 178749 h 331467"/>
                <a:gd name="connsiteX116" fmla="*/ 273542 w 375144"/>
                <a:gd name="connsiteY116" fmla="*/ 182672 h 331467"/>
                <a:gd name="connsiteX117" fmla="*/ 265134 w 375144"/>
                <a:gd name="connsiteY117" fmla="*/ 190518 h 331467"/>
                <a:gd name="connsiteX118" fmla="*/ 214684 w 375144"/>
                <a:gd name="connsiteY118" fmla="*/ 190518 h 331467"/>
                <a:gd name="connsiteX119" fmla="*/ 214684 w 375144"/>
                <a:gd name="connsiteY119" fmla="*/ 280745 h 331467"/>
                <a:gd name="connsiteX120" fmla="*/ 218888 w 375144"/>
                <a:gd name="connsiteY120" fmla="*/ 292514 h 331467"/>
                <a:gd name="connsiteX121" fmla="*/ 231500 w 375144"/>
                <a:gd name="connsiteY121" fmla="*/ 296437 h 331467"/>
                <a:gd name="connsiteX122" fmla="*/ 265134 w 375144"/>
                <a:gd name="connsiteY122" fmla="*/ 296437 h 331467"/>
                <a:gd name="connsiteX123" fmla="*/ 273542 w 375144"/>
                <a:gd name="connsiteY123" fmla="*/ 300360 h 331467"/>
                <a:gd name="connsiteX124" fmla="*/ 265134 w 375144"/>
                <a:gd name="connsiteY124" fmla="*/ 308206 h 331467"/>
                <a:gd name="connsiteX125" fmla="*/ 231500 w 375144"/>
                <a:gd name="connsiteY125" fmla="*/ 308206 h 331467"/>
                <a:gd name="connsiteX126" fmla="*/ 202071 w 375144"/>
                <a:gd name="connsiteY126" fmla="*/ 280745 h 331467"/>
                <a:gd name="connsiteX127" fmla="*/ 202071 w 375144"/>
                <a:gd name="connsiteY127" fmla="*/ 190518 h 331467"/>
                <a:gd name="connsiteX128" fmla="*/ 160029 w 375144"/>
                <a:gd name="connsiteY128" fmla="*/ 190518 h 331467"/>
                <a:gd name="connsiteX129" fmla="*/ 151621 w 375144"/>
                <a:gd name="connsiteY129" fmla="*/ 182672 h 331467"/>
                <a:gd name="connsiteX130" fmla="*/ 160029 w 375144"/>
                <a:gd name="connsiteY130" fmla="*/ 178749 h 331467"/>
                <a:gd name="connsiteX131" fmla="*/ 202071 w 375144"/>
                <a:gd name="connsiteY131" fmla="*/ 178749 h 331467"/>
                <a:gd name="connsiteX132" fmla="*/ 202071 w 375144"/>
                <a:gd name="connsiteY132" fmla="*/ 88521 h 331467"/>
                <a:gd name="connsiteX133" fmla="*/ 231500 w 375144"/>
                <a:gd name="connsiteY133" fmla="*/ 61060 h 331467"/>
                <a:gd name="connsiteX134" fmla="*/ 315746 w 375144"/>
                <a:gd name="connsiteY134" fmla="*/ 49429 h 331467"/>
                <a:gd name="connsiteX135" fmla="*/ 324231 w 375144"/>
                <a:gd name="connsiteY135" fmla="*/ 80742 h 331467"/>
                <a:gd name="connsiteX136" fmla="*/ 324231 w 375144"/>
                <a:gd name="connsiteY136" fmla="*/ 61171 h 331467"/>
                <a:gd name="connsiteX137" fmla="*/ 324231 w 375144"/>
                <a:gd name="connsiteY137" fmla="*/ 57257 h 331467"/>
                <a:gd name="connsiteX138" fmla="*/ 328474 w 375144"/>
                <a:gd name="connsiteY138" fmla="*/ 53343 h 331467"/>
                <a:gd name="connsiteX139" fmla="*/ 332717 w 375144"/>
                <a:gd name="connsiteY139" fmla="*/ 57257 h 331467"/>
                <a:gd name="connsiteX140" fmla="*/ 332717 w 375144"/>
                <a:gd name="connsiteY140" fmla="*/ 61171 h 331467"/>
                <a:gd name="connsiteX141" fmla="*/ 336960 w 375144"/>
                <a:gd name="connsiteY141" fmla="*/ 80742 h 331467"/>
                <a:gd name="connsiteX142" fmla="*/ 341202 w 375144"/>
                <a:gd name="connsiteY142" fmla="*/ 49429 h 331467"/>
                <a:gd name="connsiteX143" fmla="*/ 341202 w 375144"/>
                <a:gd name="connsiteY143" fmla="*/ 53343 h 331467"/>
                <a:gd name="connsiteX144" fmla="*/ 366659 w 375144"/>
                <a:gd name="connsiteY144" fmla="*/ 61171 h 331467"/>
                <a:gd name="connsiteX145" fmla="*/ 375144 w 375144"/>
                <a:gd name="connsiteY145" fmla="*/ 76828 h 331467"/>
                <a:gd name="connsiteX146" fmla="*/ 375144 w 375144"/>
                <a:gd name="connsiteY146" fmla="*/ 96398 h 331467"/>
                <a:gd name="connsiteX147" fmla="*/ 358173 w 375144"/>
                <a:gd name="connsiteY147" fmla="*/ 100312 h 331467"/>
                <a:gd name="connsiteX148" fmla="*/ 358173 w 375144"/>
                <a:gd name="connsiteY148" fmla="*/ 80742 h 331467"/>
                <a:gd name="connsiteX149" fmla="*/ 353930 w 375144"/>
                <a:gd name="connsiteY149" fmla="*/ 76828 h 331467"/>
                <a:gd name="connsiteX150" fmla="*/ 353930 w 375144"/>
                <a:gd name="connsiteY150" fmla="*/ 100312 h 331467"/>
                <a:gd name="connsiteX151" fmla="*/ 328474 w 375144"/>
                <a:gd name="connsiteY151" fmla="*/ 100312 h 331467"/>
                <a:gd name="connsiteX152" fmla="*/ 303018 w 375144"/>
                <a:gd name="connsiteY152" fmla="*/ 100312 h 331467"/>
                <a:gd name="connsiteX153" fmla="*/ 303018 w 375144"/>
                <a:gd name="connsiteY153" fmla="*/ 76828 h 331467"/>
                <a:gd name="connsiteX154" fmla="*/ 298775 w 375144"/>
                <a:gd name="connsiteY154" fmla="*/ 80742 h 331467"/>
                <a:gd name="connsiteX155" fmla="*/ 298775 w 375144"/>
                <a:gd name="connsiteY155" fmla="*/ 100312 h 331467"/>
                <a:gd name="connsiteX156" fmla="*/ 286047 w 375144"/>
                <a:gd name="connsiteY156" fmla="*/ 96398 h 331467"/>
                <a:gd name="connsiteX157" fmla="*/ 286047 w 375144"/>
                <a:gd name="connsiteY157" fmla="*/ 76828 h 331467"/>
                <a:gd name="connsiteX158" fmla="*/ 290290 w 375144"/>
                <a:gd name="connsiteY158" fmla="*/ 61171 h 331467"/>
                <a:gd name="connsiteX159" fmla="*/ 315746 w 375144"/>
                <a:gd name="connsiteY159" fmla="*/ 53343 h 331467"/>
                <a:gd name="connsiteX160" fmla="*/ 315746 w 375144"/>
                <a:gd name="connsiteY160" fmla="*/ 49429 h 331467"/>
                <a:gd name="connsiteX161" fmla="*/ 71121 w 375144"/>
                <a:gd name="connsiteY161" fmla="*/ 2908 h 331467"/>
                <a:gd name="connsiteX162" fmla="*/ 100527 w 375144"/>
                <a:gd name="connsiteY162" fmla="*/ 30611 h 331467"/>
                <a:gd name="connsiteX163" fmla="*/ 104728 w 375144"/>
                <a:gd name="connsiteY163" fmla="*/ 38526 h 331467"/>
                <a:gd name="connsiteX164" fmla="*/ 100527 w 375144"/>
                <a:gd name="connsiteY164" fmla="*/ 50399 h 331467"/>
                <a:gd name="connsiteX165" fmla="*/ 71121 w 375144"/>
                <a:gd name="connsiteY165" fmla="*/ 74144 h 331467"/>
                <a:gd name="connsiteX166" fmla="*/ 41715 w 375144"/>
                <a:gd name="connsiteY166" fmla="*/ 50399 h 331467"/>
                <a:gd name="connsiteX167" fmla="*/ 37514 w 375144"/>
                <a:gd name="connsiteY167" fmla="*/ 38526 h 331467"/>
                <a:gd name="connsiteX168" fmla="*/ 41715 w 375144"/>
                <a:gd name="connsiteY168" fmla="*/ 30611 h 331467"/>
                <a:gd name="connsiteX169" fmla="*/ 71121 w 375144"/>
                <a:gd name="connsiteY169" fmla="*/ 2908 h 331467"/>
                <a:gd name="connsiteX170" fmla="*/ 329032 w 375144"/>
                <a:gd name="connsiteY170" fmla="*/ 0 h 331467"/>
                <a:gd name="connsiteX171" fmla="*/ 350134 w 375144"/>
                <a:gd name="connsiteY171" fmla="*/ 19011 h 331467"/>
                <a:gd name="connsiteX172" fmla="*/ 350134 w 375144"/>
                <a:gd name="connsiteY172" fmla="*/ 22813 h 331467"/>
                <a:gd name="connsiteX173" fmla="*/ 345914 w 375144"/>
                <a:gd name="connsiteY173" fmla="*/ 30418 h 331467"/>
                <a:gd name="connsiteX174" fmla="*/ 329032 w 375144"/>
                <a:gd name="connsiteY174" fmla="*/ 49429 h 331467"/>
                <a:gd name="connsiteX175" fmla="*/ 312150 w 375144"/>
                <a:gd name="connsiteY175" fmla="*/ 30418 h 331467"/>
                <a:gd name="connsiteX176" fmla="*/ 307930 w 375144"/>
                <a:gd name="connsiteY176" fmla="*/ 22813 h 331467"/>
                <a:gd name="connsiteX177" fmla="*/ 312150 w 375144"/>
                <a:gd name="connsiteY177" fmla="*/ 19011 h 331467"/>
                <a:gd name="connsiteX178" fmla="*/ 329032 w 375144"/>
                <a:gd name="connsiteY178" fmla="*/ 0 h 33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375144" h="331467">
                  <a:moveTo>
                    <a:pt x="315746" y="280584"/>
                  </a:moveTo>
                  <a:cubicBezTo>
                    <a:pt x="315746" y="284498"/>
                    <a:pt x="324231" y="311897"/>
                    <a:pt x="324231" y="311897"/>
                  </a:cubicBezTo>
                  <a:cubicBezTo>
                    <a:pt x="324231" y="311897"/>
                    <a:pt x="324231" y="311897"/>
                    <a:pt x="324231" y="292326"/>
                  </a:cubicBezTo>
                  <a:cubicBezTo>
                    <a:pt x="324231" y="292326"/>
                    <a:pt x="324231" y="292326"/>
                    <a:pt x="324231" y="288412"/>
                  </a:cubicBezTo>
                  <a:cubicBezTo>
                    <a:pt x="324231" y="288412"/>
                    <a:pt x="324231" y="288412"/>
                    <a:pt x="328474" y="284498"/>
                  </a:cubicBezTo>
                  <a:cubicBezTo>
                    <a:pt x="328474" y="284498"/>
                    <a:pt x="328474" y="284498"/>
                    <a:pt x="332717" y="288412"/>
                  </a:cubicBezTo>
                  <a:cubicBezTo>
                    <a:pt x="332717" y="288412"/>
                    <a:pt x="332717" y="288412"/>
                    <a:pt x="332717" y="292326"/>
                  </a:cubicBezTo>
                  <a:cubicBezTo>
                    <a:pt x="332717" y="292326"/>
                    <a:pt x="332717" y="292326"/>
                    <a:pt x="336960" y="311897"/>
                  </a:cubicBezTo>
                  <a:cubicBezTo>
                    <a:pt x="336960" y="311897"/>
                    <a:pt x="341202" y="284498"/>
                    <a:pt x="341202" y="280584"/>
                  </a:cubicBezTo>
                  <a:cubicBezTo>
                    <a:pt x="349688" y="284498"/>
                    <a:pt x="358173" y="288412"/>
                    <a:pt x="366659" y="288412"/>
                  </a:cubicBezTo>
                  <a:cubicBezTo>
                    <a:pt x="366659" y="292326"/>
                    <a:pt x="370901" y="296240"/>
                    <a:pt x="375144" y="307983"/>
                  </a:cubicBezTo>
                  <a:cubicBezTo>
                    <a:pt x="375144" y="307983"/>
                    <a:pt x="375144" y="319725"/>
                    <a:pt x="375144" y="327553"/>
                  </a:cubicBezTo>
                  <a:cubicBezTo>
                    <a:pt x="366659" y="327553"/>
                    <a:pt x="362416" y="327553"/>
                    <a:pt x="358173" y="327553"/>
                  </a:cubicBezTo>
                  <a:cubicBezTo>
                    <a:pt x="358173" y="323639"/>
                    <a:pt x="358173" y="315811"/>
                    <a:pt x="358173" y="311897"/>
                  </a:cubicBezTo>
                  <a:cubicBezTo>
                    <a:pt x="358173" y="311897"/>
                    <a:pt x="358173" y="307983"/>
                    <a:pt x="353930" y="307983"/>
                  </a:cubicBezTo>
                  <a:cubicBezTo>
                    <a:pt x="353930" y="307983"/>
                    <a:pt x="353930" y="307983"/>
                    <a:pt x="353930" y="331467"/>
                  </a:cubicBezTo>
                  <a:cubicBezTo>
                    <a:pt x="345445" y="331467"/>
                    <a:pt x="336960" y="331467"/>
                    <a:pt x="328474" y="331467"/>
                  </a:cubicBezTo>
                  <a:cubicBezTo>
                    <a:pt x="319989" y="331467"/>
                    <a:pt x="311503" y="331467"/>
                    <a:pt x="303018" y="331467"/>
                  </a:cubicBezTo>
                  <a:cubicBezTo>
                    <a:pt x="303018" y="331467"/>
                    <a:pt x="303018" y="331467"/>
                    <a:pt x="303018" y="307983"/>
                  </a:cubicBezTo>
                  <a:cubicBezTo>
                    <a:pt x="303018" y="307983"/>
                    <a:pt x="298775" y="311897"/>
                    <a:pt x="298775" y="311897"/>
                  </a:cubicBezTo>
                  <a:cubicBezTo>
                    <a:pt x="298775" y="315811"/>
                    <a:pt x="298775" y="323639"/>
                    <a:pt x="298775" y="331467"/>
                  </a:cubicBezTo>
                  <a:cubicBezTo>
                    <a:pt x="294532" y="327553"/>
                    <a:pt x="290290" y="327553"/>
                    <a:pt x="286047" y="327553"/>
                  </a:cubicBezTo>
                  <a:cubicBezTo>
                    <a:pt x="286047" y="319725"/>
                    <a:pt x="286047" y="307983"/>
                    <a:pt x="286047" y="307983"/>
                  </a:cubicBezTo>
                  <a:cubicBezTo>
                    <a:pt x="286047" y="296240"/>
                    <a:pt x="290290" y="292326"/>
                    <a:pt x="290290" y="288412"/>
                  </a:cubicBezTo>
                  <a:cubicBezTo>
                    <a:pt x="298775" y="288412"/>
                    <a:pt x="311503" y="284498"/>
                    <a:pt x="315746" y="280584"/>
                  </a:cubicBezTo>
                  <a:close/>
                  <a:moveTo>
                    <a:pt x="329032" y="229701"/>
                  </a:moveTo>
                  <a:cubicBezTo>
                    <a:pt x="341693" y="229701"/>
                    <a:pt x="350134" y="237529"/>
                    <a:pt x="350134" y="249272"/>
                  </a:cubicBezTo>
                  <a:cubicBezTo>
                    <a:pt x="350134" y="249272"/>
                    <a:pt x="350134" y="253186"/>
                    <a:pt x="350134" y="253186"/>
                  </a:cubicBezTo>
                  <a:cubicBezTo>
                    <a:pt x="350134" y="257100"/>
                    <a:pt x="350134" y="261014"/>
                    <a:pt x="345914" y="261014"/>
                  </a:cubicBezTo>
                  <a:cubicBezTo>
                    <a:pt x="345914" y="272756"/>
                    <a:pt x="337473" y="280584"/>
                    <a:pt x="329032" y="280584"/>
                  </a:cubicBezTo>
                  <a:cubicBezTo>
                    <a:pt x="320591" y="280584"/>
                    <a:pt x="316371" y="272756"/>
                    <a:pt x="312150" y="261014"/>
                  </a:cubicBezTo>
                  <a:cubicBezTo>
                    <a:pt x="307930" y="261014"/>
                    <a:pt x="307930" y="257100"/>
                    <a:pt x="307930" y="253186"/>
                  </a:cubicBezTo>
                  <a:cubicBezTo>
                    <a:pt x="307930" y="253186"/>
                    <a:pt x="307930" y="249272"/>
                    <a:pt x="312150" y="249272"/>
                  </a:cubicBezTo>
                  <a:cubicBezTo>
                    <a:pt x="312150" y="237529"/>
                    <a:pt x="320591" y="229701"/>
                    <a:pt x="329032" y="229701"/>
                  </a:cubicBezTo>
                  <a:close/>
                  <a:moveTo>
                    <a:pt x="315746" y="167188"/>
                  </a:moveTo>
                  <a:cubicBezTo>
                    <a:pt x="315746" y="171065"/>
                    <a:pt x="324231" y="198203"/>
                    <a:pt x="324231" y="198203"/>
                  </a:cubicBezTo>
                  <a:cubicBezTo>
                    <a:pt x="324231" y="198203"/>
                    <a:pt x="324231" y="198203"/>
                    <a:pt x="324231" y="174942"/>
                  </a:cubicBezTo>
                  <a:cubicBezTo>
                    <a:pt x="324231" y="174942"/>
                    <a:pt x="324231" y="174942"/>
                    <a:pt x="324231" y="171065"/>
                  </a:cubicBezTo>
                  <a:cubicBezTo>
                    <a:pt x="324231" y="171065"/>
                    <a:pt x="324231" y="171065"/>
                    <a:pt x="328474" y="167188"/>
                  </a:cubicBezTo>
                  <a:cubicBezTo>
                    <a:pt x="328474" y="167188"/>
                    <a:pt x="328474" y="167188"/>
                    <a:pt x="332717" y="171065"/>
                  </a:cubicBezTo>
                  <a:cubicBezTo>
                    <a:pt x="332717" y="171065"/>
                    <a:pt x="332717" y="171065"/>
                    <a:pt x="332717" y="174942"/>
                  </a:cubicBezTo>
                  <a:cubicBezTo>
                    <a:pt x="332717" y="174942"/>
                    <a:pt x="332717" y="174942"/>
                    <a:pt x="336960" y="198203"/>
                  </a:cubicBezTo>
                  <a:cubicBezTo>
                    <a:pt x="336960" y="198203"/>
                    <a:pt x="341202" y="171065"/>
                    <a:pt x="341202" y="167188"/>
                  </a:cubicBezTo>
                  <a:cubicBezTo>
                    <a:pt x="349688" y="167188"/>
                    <a:pt x="358173" y="171065"/>
                    <a:pt x="366659" y="174942"/>
                  </a:cubicBezTo>
                  <a:cubicBezTo>
                    <a:pt x="366659" y="178819"/>
                    <a:pt x="370901" y="178819"/>
                    <a:pt x="375144" y="194326"/>
                  </a:cubicBezTo>
                  <a:cubicBezTo>
                    <a:pt x="375144" y="194326"/>
                    <a:pt x="375144" y="205956"/>
                    <a:pt x="375144" y="213710"/>
                  </a:cubicBezTo>
                  <a:cubicBezTo>
                    <a:pt x="366659" y="213710"/>
                    <a:pt x="362416" y="213710"/>
                    <a:pt x="358173" y="213710"/>
                  </a:cubicBezTo>
                  <a:cubicBezTo>
                    <a:pt x="358173" y="209833"/>
                    <a:pt x="358173" y="198203"/>
                    <a:pt x="358173" y="198203"/>
                  </a:cubicBezTo>
                  <a:cubicBezTo>
                    <a:pt x="358173" y="194326"/>
                    <a:pt x="358173" y="194326"/>
                    <a:pt x="353930" y="190449"/>
                  </a:cubicBezTo>
                  <a:cubicBezTo>
                    <a:pt x="353930" y="190449"/>
                    <a:pt x="353930" y="190449"/>
                    <a:pt x="353930" y="213710"/>
                  </a:cubicBezTo>
                  <a:cubicBezTo>
                    <a:pt x="345445" y="213710"/>
                    <a:pt x="336960" y="213710"/>
                    <a:pt x="328474" y="213710"/>
                  </a:cubicBezTo>
                  <a:cubicBezTo>
                    <a:pt x="319989" y="213710"/>
                    <a:pt x="311503" y="213710"/>
                    <a:pt x="303018" y="213710"/>
                  </a:cubicBezTo>
                  <a:cubicBezTo>
                    <a:pt x="303018" y="213710"/>
                    <a:pt x="303018" y="213710"/>
                    <a:pt x="303018" y="190449"/>
                  </a:cubicBezTo>
                  <a:cubicBezTo>
                    <a:pt x="303018" y="194326"/>
                    <a:pt x="298775" y="194326"/>
                    <a:pt x="298775" y="198203"/>
                  </a:cubicBezTo>
                  <a:cubicBezTo>
                    <a:pt x="298775" y="198203"/>
                    <a:pt x="298775" y="209833"/>
                    <a:pt x="298775" y="213710"/>
                  </a:cubicBezTo>
                  <a:cubicBezTo>
                    <a:pt x="294532" y="213710"/>
                    <a:pt x="290290" y="213710"/>
                    <a:pt x="286047" y="213710"/>
                  </a:cubicBezTo>
                  <a:cubicBezTo>
                    <a:pt x="286047" y="205956"/>
                    <a:pt x="286047" y="194326"/>
                    <a:pt x="286047" y="194326"/>
                  </a:cubicBezTo>
                  <a:cubicBezTo>
                    <a:pt x="286047" y="178819"/>
                    <a:pt x="290290" y="178819"/>
                    <a:pt x="290290" y="174942"/>
                  </a:cubicBezTo>
                  <a:cubicBezTo>
                    <a:pt x="298775" y="171065"/>
                    <a:pt x="311503" y="167188"/>
                    <a:pt x="315746" y="167188"/>
                  </a:cubicBezTo>
                  <a:close/>
                  <a:moveTo>
                    <a:pt x="329032" y="116304"/>
                  </a:moveTo>
                  <a:cubicBezTo>
                    <a:pt x="341693" y="116304"/>
                    <a:pt x="350134" y="124058"/>
                    <a:pt x="350134" y="135688"/>
                  </a:cubicBezTo>
                  <a:cubicBezTo>
                    <a:pt x="350134" y="135688"/>
                    <a:pt x="350134" y="135688"/>
                    <a:pt x="350134" y="139565"/>
                  </a:cubicBezTo>
                  <a:cubicBezTo>
                    <a:pt x="350134" y="139565"/>
                    <a:pt x="350134" y="143442"/>
                    <a:pt x="345914" y="147319"/>
                  </a:cubicBezTo>
                  <a:cubicBezTo>
                    <a:pt x="345914" y="155072"/>
                    <a:pt x="337473" y="162826"/>
                    <a:pt x="329032" y="162826"/>
                  </a:cubicBezTo>
                  <a:cubicBezTo>
                    <a:pt x="320591" y="162826"/>
                    <a:pt x="316371" y="155072"/>
                    <a:pt x="312150" y="147319"/>
                  </a:cubicBezTo>
                  <a:cubicBezTo>
                    <a:pt x="307930" y="147319"/>
                    <a:pt x="307930" y="143442"/>
                    <a:pt x="307930" y="139565"/>
                  </a:cubicBezTo>
                  <a:cubicBezTo>
                    <a:pt x="307930" y="135688"/>
                    <a:pt x="307930" y="135688"/>
                    <a:pt x="312150" y="135688"/>
                  </a:cubicBezTo>
                  <a:cubicBezTo>
                    <a:pt x="312150" y="124058"/>
                    <a:pt x="320591" y="116304"/>
                    <a:pt x="329032" y="116304"/>
                  </a:cubicBezTo>
                  <a:close/>
                  <a:moveTo>
                    <a:pt x="50203" y="77052"/>
                  </a:moveTo>
                  <a:cubicBezTo>
                    <a:pt x="50203" y="84880"/>
                    <a:pt x="54387" y="96623"/>
                    <a:pt x="62754" y="116193"/>
                  </a:cubicBezTo>
                  <a:cubicBezTo>
                    <a:pt x="62754" y="104451"/>
                    <a:pt x="66937" y="92708"/>
                    <a:pt x="66937" y="92708"/>
                  </a:cubicBezTo>
                  <a:cubicBezTo>
                    <a:pt x="66937" y="92708"/>
                    <a:pt x="66937" y="92708"/>
                    <a:pt x="62754" y="84880"/>
                  </a:cubicBezTo>
                  <a:cubicBezTo>
                    <a:pt x="62754" y="84880"/>
                    <a:pt x="62754" y="84880"/>
                    <a:pt x="66937" y="80966"/>
                  </a:cubicBezTo>
                  <a:cubicBezTo>
                    <a:pt x="66937" y="80966"/>
                    <a:pt x="66937" y="80966"/>
                    <a:pt x="71121" y="80966"/>
                  </a:cubicBezTo>
                  <a:cubicBezTo>
                    <a:pt x="71121" y="80966"/>
                    <a:pt x="71121" y="80966"/>
                    <a:pt x="79488" y="84880"/>
                  </a:cubicBezTo>
                  <a:cubicBezTo>
                    <a:pt x="79488" y="84880"/>
                    <a:pt x="79488" y="84880"/>
                    <a:pt x="75305" y="92708"/>
                  </a:cubicBezTo>
                  <a:cubicBezTo>
                    <a:pt x="75305" y="92708"/>
                    <a:pt x="75305" y="104451"/>
                    <a:pt x="79488" y="116193"/>
                  </a:cubicBezTo>
                  <a:cubicBezTo>
                    <a:pt x="87855" y="96623"/>
                    <a:pt x="87855" y="84880"/>
                    <a:pt x="92039" y="77052"/>
                  </a:cubicBezTo>
                  <a:cubicBezTo>
                    <a:pt x="92039" y="77052"/>
                    <a:pt x="96222" y="77052"/>
                    <a:pt x="96222" y="80966"/>
                  </a:cubicBezTo>
                  <a:cubicBezTo>
                    <a:pt x="104590" y="80966"/>
                    <a:pt x="117140" y="84880"/>
                    <a:pt x="125508" y="88794"/>
                  </a:cubicBezTo>
                  <a:cubicBezTo>
                    <a:pt x="125508" y="92708"/>
                    <a:pt x="138058" y="108365"/>
                    <a:pt x="142242" y="155334"/>
                  </a:cubicBezTo>
                  <a:cubicBezTo>
                    <a:pt x="142242" y="167076"/>
                    <a:pt x="138058" y="194474"/>
                    <a:pt x="138058" y="194474"/>
                  </a:cubicBezTo>
                  <a:cubicBezTo>
                    <a:pt x="138058" y="202303"/>
                    <a:pt x="138058" y="210131"/>
                    <a:pt x="129691" y="210131"/>
                  </a:cubicBezTo>
                  <a:cubicBezTo>
                    <a:pt x="121324" y="210131"/>
                    <a:pt x="117140" y="206217"/>
                    <a:pt x="117140" y="198389"/>
                  </a:cubicBezTo>
                  <a:cubicBezTo>
                    <a:pt x="117140" y="198389"/>
                    <a:pt x="117140" y="174904"/>
                    <a:pt x="117140" y="155334"/>
                  </a:cubicBezTo>
                  <a:cubicBezTo>
                    <a:pt x="117140" y="139677"/>
                    <a:pt x="112957" y="116193"/>
                    <a:pt x="108773" y="116193"/>
                  </a:cubicBezTo>
                  <a:cubicBezTo>
                    <a:pt x="108773" y="116193"/>
                    <a:pt x="108773" y="116193"/>
                    <a:pt x="108773" y="190560"/>
                  </a:cubicBezTo>
                  <a:cubicBezTo>
                    <a:pt x="108773" y="194474"/>
                    <a:pt x="108773" y="194474"/>
                    <a:pt x="108773" y="198389"/>
                  </a:cubicBezTo>
                  <a:cubicBezTo>
                    <a:pt x="108773" y="198389"/>
                    <a:pt x="108773" y="198389"/>
                    <a:pt x="108773" y="315811"/>
                  </a:cubicBezTo>
                  <a:cubicBezTo>
                    <a:pt x="108773" y="323639"/>
                    <a:pt x="100406" y="331467"/>
                    <a:pt x="92039" y="331467"/>
                  </a:cubicBezTo>
                  <a:cubicBezTo>
                    <a:pt x="83672" y="331467"/>
                    <a:pt x="75305" y="323639"/>
                    <a:pt x="75305" y="315811"/>
                  </a:cubicBezTo>
                  <a:cubicBezTo>
                    <a:pt x="75305" y="315811"/>
                    <a:pt x="75305" y="315811"/>
                    <a:pt x="75305" y="210131"/>
                  </a:cubicBezTo>
                  <a:cubicBezTo>
                    <a:pt x="75305" y="210131"/>
                    <a:pt x="75305" y="210131"/>
                    <a:pt x="66937" y="210131"/>
                  </a:cubicBezTo>
                  <a:cubicBezTo>
                    <a:pt x="66937" y="210131"/>
                    <a:pt x="66937" y="210131"/>
                    <a:pt x="66937" y="315811"/>
                  </a:cubicBezTo>
                  <a:cubicBezTo>
                    <a:pt x="66937" y="323639"/>
                    <a:pt x="58570" y="331467"/>
                    <a:pt x="50203" y="331467"/>
                  </a:cubicBezTo>
                  <a:cubicBezTo>
                    <a:pt x="41836" y="331467"/>
                    <a:pt x="33469" y="323639"/>
                    <a:pt x="33469" y="315811"/>
                  </a:cubicBezTo>
                  <a:cubicBezTo>
                    <a:pt x="33469" y="315811"/>
                    <a:pt x="33469" y="315811"/>
                    <a:pt x="33469" y="198389"/>
                  </a:cubicBezTo>
                  <a:cubicBezTo>
                    <a:pt x="33469" y="194474"/>
                    <a:pt x="33469" y="194474"/>
                    <a:pt x="33469" y="190560"/>
                  </a:cubicBezTo>
                  <a:cubicBezTo>
                    <a:pt x="33469" y="190560"/>
                    <a:pt x="33469" y="190560"/>
                    <a:pt x="33469" y="116193"/>
                  </a:cubicBezTo>
                  <a:cubicBezTo>
                    <a:pt x="29285" y="116193"/>
                    <a:pt x="25101" y="139677"/>
                    <a:pt x="25101" y="155334"/>
                  </a:cubicBezTo>
                  <a:cubicBezTo>
                    <a:pt x="25101" y="174904"/>
                    <a:pt x="25101" y="198389"/>
                    <a:pt x="25101" y="198389"/>
                  </a:cubicBezTo>
                  <a:cubicBezTo>
                    <a:pt x="25101" y="206217"/>
                    <a:pt x="20918" y="210131"/>
                    <a:pt x="12551" y="210131"/>
                  </a:cubicBezTo>
                  <a:cubicBezTo>
                    <a:pt x="4184" y="210131"/>
                    <a:pt x="4184" y="202303"/>
                    <a:pt x="0" y="194474"/>
                  </a:cubicBezTo>
                  <a:cubicBezTo>
                    <a:pt x="0" y="194474"/>
                    <a:pt x="0" y="167076"/>
                    <a:pt x="0" y="155334"/>
                  </a:cubicBezTo>
                  <a:cubicBezTo>
                    <a:pt x="4184" y="108365"/>
                    <a:pt x="16734" y="92708"/>
                    <a:pt x="16734" y="88794"/>
                  </a:cubicBezTo>
                  <a:cubicBezTo>
                    <a:pt x="25101" y="84880"/>
                    <a:pt x="37652" y="80966"/>
                    <a:pt x="41836" y="80966"/>
                  </a:cubicBezTo>
                  <a:cubicBezTo>
                    <a:pt x="46019" y="77052"/>
                    <a:pt x="50203" y="77052"/>
                    <a:pt x="50203" y="77052"/>
                  </a:cubicBezTo>
                  <a:close/>
                  <a:moveTo>
                    <a:pt x="231500" y="61060"/>
                  </a:moveTo>
                  <a:cubicBezTo>
                    <a:pt x="231500" y="61060"/>
                    <a:pt x="231500" y="61060"/>
                    <a:pt x="265134" y="61060"/>
                  </a:cubicBezTo>
                  <a:cubicBezTo>
                    <a:pt x="269338" y="61060"/>
                    <a:pt x="273542" y="64983"/>
                    <a:pt x="273542" y="64983"/>
                  </a:cubicBezTo>
                  <a:cubicBezTo>
                    <a:pt x="273542" y="68906"/>
                    <a:pt x="269338" y="72829"/>
                    <a:pt x="265134" y="72829"/>
                  </a:cubicBezTo>
                  <a:cubicBezTo>
                    <a:pt x="265134" y="72829"/>
                    <a:pt x="265134" y="72829"/>
                    <a:pt x="231500" y="72829"/>
                  </a:cubicBezTo>
                  <a:cubicBezTo>
                    <a:pt x="227296" y="72829"/>
                    <a:pt x="223092" y="72829"/>
                    <a:pt x="218888" y="76752"/>
                  </a:cubicBezTo>
                  <a:cubicBezTo>
                    <a:pt x="214684" y="80675"/>
                    <a:pt x="214684" y="84598"/>
                    <a:pt x="214684" y="88521"/>
                  </a:cubicBezTo>
                  <a:cubicBezTo>
                    <a:pt x="214684" y="88521"/>
                    <a:pt x="214684" y="88521"/>
                    <a:pt x="214684" y="178749"/>
                  </a:cubicBezTo>
                  <a:cubicBezTo>
                    <a:pt x="214684" y="178749"/>
                    <a:pt x="214684" y="178749"/>
                    <a:pt x="265134" y="178749"/>
                  </a:cubicBezTo>
                  <a:cubicBezTo>
                    <a:pt x="269338" y="178749"/>
                    <a:pt x="273542" y="182672"/>
                    <a:pt x="273542" y="182672"/>
                  </a:cubicBezTo>
                  <a:cubicBezTo>
                    <a:pt x="273542" y="186595"/>
                    <a:pt x="269338" y="190518"/>
                    <a:pt x="265134" y="190518"/>
                  </a:cubicBezTo>
                  <a:cubicBezTo>
                    <a:pt x="265134" y="190518"/>
                    <a:pt x="265134" y="190518"/>
                    <a:pt x="214684" y="190518"/>
                  </a:cubicBezTo>
                  <a:cubicBezTo>
                    <a:pt x="214684" y="190518"/>
                    <a:pt x="214684" y="190518"/>
                    <a:pt x="214684" y="280745"/>
                  </a:cubicBezTo>
                  <a:cubicBezTo>
                    <a:pt x="214684" y="284668"/>
                    <a:pt x="214684" y="288591"/>
                    <a:pt x="218888" y="292514"/>
                  </a:cubicBezTo>
                  <a:cubicBezTo>
                    <a:pt x="223092" y="292514"/>
                    <a:pt x="227296" y="296437"/>
                    <a:pt x="231500" y="296437"/>
                  </a:cubicBezTo>
                  <a:cubicBezTo>
                    <a:pt x="231500" y="296437"/>
                    <a:pt x="231500" y="296437"/>
                    <a:pt x="265134" y="296437"/>
                  </a:cubicBezTo>
                  <a:cubicBezTo>
                    <a:pt x="269338" y="296437"/>
                    <a:pt x="273542" y="296437"/>
                    <a:pt x="273542" y="300360"/>
                  </a:cubicBezTo>
                  <a:cubicBezTo>
                    <a:pt x="273542" y="304283"/>
                    <a:pt x="269338" y="308206"/>
                    <a:pt x="265134" y="308206"/>
                  </a:cubicBezTo>
                  <a:cubicBezTo>
                    <a:pt x="265134" y="308206"/>
                    <a:pt x="265134" y="308206"/>
                    <a:pt x="231500" y="308206"/>
                  </a:cubicBezTo>
                  <a:cubicBezTo>
                    <a:pt x="214684" y="308206"/>
                    <a:pt x="202071" y="296437"/>
                    <a:pt x="202071" y="280745"/>
                  </a:cubicBezTo>
                  <a:cubicBezTo>
                    <a:pt x="202071" y="280745"/>
                    <a:pt x="202071" y="280745"/>
                    <a:pt x="202071" y="190518"/>
                  </a:cubicBezTo>
                  <a:cubicBezTo>
                    <a:pt x="202071" y="190518"/>
                    <a:pt x="202071" y="190518"/>
                    <a:pt x="160029" y="190518"/>
                  </a:cubicBezTo>
                  <a:cubicBezTo>
                    <a:pt x="155825" y="190518"/>
                    <a:pt x="151621" y="186595"/>
                    <a:pt x="151621" y="182672"/>
                  </a:cubicBezTo>
                  <a:cubicBezTo>
                    <a:pt x="151621" y="182672"/>
                    <a:pt x="155825" y="178749"/>
                    <a:pt x="160029" y="178749"/>
                  </a:cubicBezTo>
                  <a:cubicBezTo>
                    <a:pt x="160029" y="178749"/>
                    <a:pt x="160029" y="178749"/>
                    <a:pt x="202071" y="178749"/>
                  </a:cubicBezTo>
                  <a:cubicBezTo>
                    <a:pt x="202071" y="178749"/>
                    <a:pt x="202071" y="178749"/>
                    <a:pt x="202071" y="88521"/>
                  </a:cubicBezTo>
                  <a:cubicBezTo>
                    <a:pt x="202071" y="72829"/>
                    <a:pt x="214684" y="61060"/>
                    <a:pt x="231500" y="61060"/>
                  </a:cubicBezTo>
                  <a:close/>
                  <a:moveTo>
                    <a:pt x="315746" y="49429"/>
                  </a:moveTo>
                  <a:cubicBezTo>
                    <a:pt x="315746" y="57257"/>
                    <a:pt x="324231" y="80742"/>
                    <a:pt x="324231" y="80742"/>
                  </a:cubicBezTo>
                  <a:cubicBezTo>
                    <a:pt x="324231" y="80742"/>
                    <a:pt x="324231" y="80742"/>
                    <a:pt x="324231" y="61171"/>
                  </a:cubicBezTo>
                  <a:cubicBezTo>
                    <a:pt x="324231" y="61171"/>
                    <a:pt x="324231" y="61171"/>
                    <a:pt x="324231" y="57257"/>
                  </a:cubicBezTo>
                  <a:cubicBezTo>
                    <a:pt x="324231" y="57257"/>
                    <a:pt x="324231" y="57257"/>
                    <a:pt x="328474" y="53343"/>
                  </a:cubicBezTo>
                  <a:cubicBezTo>
                    <a:pt x="328474" y="53343"/>
                    <a:pt x="328474" y="53343"/>
                    <a:pt x="332717" y="57257"/>
                  </a:cubicBezTo>
                  <a:cubicBezTo>
                    <a:pt x="332717" y="57257"/>
                    <a:pt x="332717" y="57257"/>
                    <a:pt x="332717" y="61171"/>
                  </a:cubicBezTo>
                  <a:cubicBezTo>
                    <a:pt x="332717" y="61171"/>
                    <a:pt x="332717" y="61171"/>
                    <a:pt x="336960" y="80742"/>
                  </a:cubicBezTo>
                  <a:cubicBezTo>
                    <a:pt x="336960" y="80742"/>
                    <a:pt x="341202" y="57257"/>
                    <a:pt x="341202" y="49429"/>
                  </a:cubicBezTo>
                  <a:cubicBezTo>
                    <a:pt x="341202" y="49429"/>
                    <a:pt x="341202" y="49429"/>
                    <a:pt x="341202" y="53343"/>
                  </a:cubicBezTo>
                  <a:cubicBezTo>
                    <a:pt x="349688" y="53343"/>
                    <a:pt x="358173" y="57257"/>
                    <a:pt x="366659" y="61171"/>
                  </a:cubicBezTo>
                  <a:cubicBezTo>
                    <a:pt x="366659" y="61171"/>
                    <a:pt x="370901" y="65085"/>
                    <a:pt x="375144" y="76828"/>
                  </a:cubicBezTo>
                  <a:cubicBezTo>
                    <a:pt x="375144" y="76828"/>
                    <a:pt x="375144" y="88570"/>
                    <a:pt x="375144" y="96398"/>
                  </a:cubicBezTo>
                  <a:cubicBezTo>
                    <a:pt x="366659" y="96398"/>
                    <a:pt x="362416" y="96398"/>
                    <a:pt x="358173" y="100312"/>
                  </a:cubicBezTo>
                  <a:cubicBezTo>
                    <a:pt x="358173" y="92484"/>
                    <a:pt x="358173" y="84656"/>
                    <a:pt x="358173" y="80742"/>
                  </a:cubicBezTo>
                  <a:cubicBezTo>
                    <a:pt x="358173" y="80742"/>
                    <a:pt x="358173" y="76828"/>
                    <a:pt x="353930" y="76828"/>
                  </a:cubicBezTo>
                  <a:cubicBezTo>
                    <a:pt x="353930" y="76828"/>
                    <a:pt x="353930" y="76828"/>
                    <a:pt x="353930" y="100312"/>
                  </a:cubicBezTo>
                  <a:cubicBezTo>
                    <a:pt x="345445" y="100312"/>
                    <a:pt x="336960" y="100312"/>
                    <a:pt x="328474" y="100312"/>
                  </a:cubicBezTo>
                  <a:cubicBezTo>
                    <a:pt x="319989" y="100312"/>
                    <a:pt x="311503" y="100312"/>
                    <a:pt x="303018" y="100312"/>
                  </a:cubicBezTo>
                  <a:cubicBezTo>
                    <a:pt x="303018" y="100312"/>
                    <a:pt x="303018" y="100312"/>
                    <a:pt x="303018" y="76828"/>
                  </a:cubicBezTo>
                  <a:cubicBezTo>
                    <a:pt x="303018" y="76828"/>
                    <a:pt x="298775" y="80742"/>
                    <a:pt x="298775" y="80742"/>
                  </a:cubicBezTo>
                  <a:cubicBezTo>
                    <a:pt x="298775" y="84656"/>
                    <a:pt x="298775" y="92484"/>
                    <a:pt x="298775" y="100312"/>
                  </a:cubicBezTo>
                  <a:cubicBezTo>
                    <a:pt x="294532" y="96398"/>
                    <a:pt x="290290" y="96398"/>
                    <a:pt x="286047" y="96398"/>
                  </a:cubicBezTo>
                  <a:cubicBezTo>
                    <a:pt x="286047" y="88570"/>
                    <a:pt x="286047" y="76828"/>
                    <a:pt x="286047" y="76828"/>
                  </a:cubicBezTo>
                  <a:cubicBezTo>
                    <a:pt x="286047" y="65085"/>
                    <a:pt x="290290" y="61171"/>
                    <a:pt x="290290" y="61171"/>
                  </a:cubicBezTo>
                  <a:cubicBezTo>
                    <a:pt x="298775" y="57257"/>
                    <a:pt x="311503" y="53343"/>
                    <a:pt x="315746" y="53343"/>
                  </a:cubicBezTo>
                  <a:cubicBezTo>
                    <a:pt x="315746" y="53343"/>
                    <a:pt x="315746" y="53343"/>
                    <a:pt x="315746" y="49429"/>
                  </a:cubicBezTo>
                  <a:close/>
                  <a:moveTo>
                    <a:pt x="71121" y="2908"/>
                  </a:moveTo>
                  <a:cubicBezTo>
                    <a:pt x="87924" y="2908"/>
                    <a:pt x="100527" y="14781"/>
                    <a:pt x="100527" y="30611"/>
                  </a:cubicBezTo>
                  <a:cubicBezTo>
                    <a:pt x="104728" y="34568"/>
                    <a:pt x="104728" y="34568"/>
                    <a:pt x="104728" y="38526"/>
                  </a:cubicBezTo>
                  <a:cubicBezTo>
                    <a:pt x="104728" y="42483"/>
                    <a:pt x="104728" y="46441"/>
                    <a:pt x="100527" y="50399"/>
                  </a:cubicBezTo>
                  <a:cubicBezTo>
                    <a:pt x="96326" y="62271"/>
                    <a:pt x="87924" y="74144"/>
                    <a:pt x="71121" y="74144"/>
                  </a:cubicBezTo>
                  <a:cubicBezTo>
                    <a:pt x="58518" y="74144"/>
                    <a:pt x="45916" y="62271"/>
                    <a:pt x="41715" y="50399"/>
                  </a:cubicBezTo>
                  <a:cubicBezTo>
                    <a:pt x="37514" y="46441"/>
                    <a:pt x="37514" y="42483"/>
                    <a:pt x="37514" y="38526"/>
                  </a:cubicBezTo>
                  <a:cubicBezTo>
                    <a:pt x="37514" y="34568"/>
                    <a:pt x="37514" y="30611"/>
                    <a:pt x="41715" y="30611"/>
                  </a:cubicBezTo>
                  <a:cubicBezTo>
                    <a:pt x="41715" y="14781"/>
                    <a:pt x="54317" y="2908"/>
                    <a:pt x="71121" y="2908"/>
                  </a:cubicBezTo>
                  <a:close/>
                  <a:moveTo>
                    <a:pt x="329032" y="0"/>
                  </a:moveTo>
                  <a:cubicBezTo>
                    <a:pt x="341693" y="0"/>
                    <a:pt x="350134" y="11407"/>
                    <a:pt x="350134" y="19011"/>
                  </a:cubicBezTo>
                  <a:cubicBezTo>
                    <a:pt x="350134" y="22813"/>
                    <a:pt x="350134" y="22813"/>
                    <a:pt x="350134" y="22813"/>
                  </a:cubicBezTo>
                  <a:cubicBezTo>
                    <a:pt x="350134" y="26615"/>
                    <a:pt x="350134" y="30418"/>
                    <a:pt x="345914" y="30418"/>
                  </a:cubicBezTo>
                  <a:cubicBezTo>
                    <a:pt x="345914" y="41824"/>
                    <a:pt x="337473" y="49429"/>
                    <a:pt x="329032" y="49429"/>
                  </a:cubicBezTo>
                  <a:cubicBezTo>
                    <a:pt x="320591" y="49429"/>
                    <a:pt x="316371" y="41824"/>
                    <a:pt x="312150" y="30418"/>
                  </a:cubicBezTo>
                  <a:cubicBezTo>
                    <a:pt x="307930" y="30418"/>
                    <a:pt x="307930" y="26615"/>
                    <a:pt x="307930" y="22813"/>
                  </a:cubicBezTo>
                  <a:cubicBezTo>
                    <a:pt x="307930" y="22813"/>
                    <a:pt x="307930" y="19011"/>
                    <a:pt x="312150" y="19011"/>
                  </a:cubicBezTo>
                  <a:cubicBezTo>
                    <a:pt x="312150" y="7604"/>
                    <a:pt x="320591" y="0"/>
                    <a:pt x="329032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4" name="文本框 30"/>
            <p:cNvSpPr txBox="1"/>
            <p:nvPr/>
          </p:nvSpPr>
          <p:spPr bwMode="auto">
            <a:xfrm>
              <a:off x="486121" y="3579898"/>
              <a:ext cx="2088063" cy="521178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latinLnBrk="0"/>
              <a:r>
                <a:rPr lang="zh-CN" altLang="en-US" sz="1400" dirty="0"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140669" y="1291705"/>
            <a:ext cx="1713065" cy="2877575"/>
            <a:chOff x="2574183" y="1722268"/>
            <a:chExt cx="2284087" cy="3836767"/>
          </a:xfrm>
        </p:grpSpPr>
        <p:sp>
          <p:nvSpPr>
            <p:cNvPr id="45" name="矩形 44"/>
            <p:cNvSpPr/>
            <p:nvPr/>
          </p:nvSpPr>
          <p:spPr bwMode="auto">
            <a:xfrm>
              <a:off x="2574183" y="2609087"/>
              <a:ext cx="2098468" cy="294994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/>
              </a:solidFill>
              <a:round/>
            </a:ln>
            <a:effectLst/>
          </p:spPr>
          <p:txBody>
            <a:bodyPr vert="horz" wrap="square" lIns="91440" tIns="45720" rIns="91440" bIns="1440000" anchor="b" anchorCtr="1" compatLnSpc="1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任意多边形 12"/>
            <p:cNvSpPr/>
            <p:nvPr/>
          </p:nvSpPr>
          <p:spPr bwMode="auto">
            <a:xfrm>
              <a:off x="4670698" y="1809496"/>
              <a:ext cx="187572" cy="1088532"/>
            </a:xfrm>
            <a:custGeom>
              <a:avLst/>
              <a:gdLst/>
              <a:ahLst/>
              <a:cxnLst>
                <a:cxn ang="0">
                  <a:pos x="54" y="575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627"/>
                </a:cxn>
                <a:cxn ang="0">
                  <a:pos x="54" y="617"/>
                </a:cxn>
                <a:cxn ang="0">
                  <a:pos x="54" y="617"/>
                </a:cxn>
                <a:cxn ang="0">
                  <a:pos x="80" y="586"/>
                </a:cxn>
                <a:cxn ang="0">
                  <a:pos x="54" y="575"/>
                </a:cxn>
              </a:cxnLst>
              <a:rect l="0" t="0" r="r" b="b"/>
              <a:pathLst>
                <a:path w="81" h="627">
                  <a:moveTo>
                    <a:pt x="54" y="575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27"/>
                    <a:pt x="0" y="627"/>
                    <a:pt x="0" y="627"/>
                  </a:cubicBezTo>
                  <a:cubicBezTo>
                    <a:pt x="54" y="617"/>
                    <a:pt x="54" y="617"/>
                    <a:pt x="54" y="617"/>
                  </a:cubicBezTo>
                  <a:cubicBezTo>
                    <a:pt x="54" y="617"/>
                    <a:pt x="54" y="617"/>
                    <a:pt x="54" y="617"/>
                  </a:cubicBezTo>
                  <a:cubicBezTo>
                    <a:pt x="54" y="617"/>
                    <a:pt x="81" y="612"/>
                    <a:pt x="80" y="586"/>
                  </a:cubicBezTo>
                  <a:cubicBezTo>
                    <a:pt x="79" y="567"/>
                    <a:pt x="54" y="575"/>
                    <a:pt x="54" y="57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任意多边形 13"/>
            <p:cNvSpPr/>
            <p:nvPr/>
          </p:nvSpPr>
          <p:spPr bwMode="auto">
            <a:xfrm>
              <a:off x="2576137" y="1722268"/>
              <a:ext cx="2280180" cy="1410185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813"/>
                </a:cxn>
                <a:cxn ang="0">
                  <a:pos x="954" y="625"/>
                </a:cxn>
                <a:cxn ang="0">
                  <a:pos x="980" y="636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813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954" y="625"/>
                    <a:pt x="954" y="625"/>
                    <a:pt x="954" y="625"/>
                  </a:cubicBezTo>
                  <a:cubicBezTo>
                    <a:pt x="954" y="625"/>
                    <a:pt x="979" y="617"/>
                    <a:pt x="980" y="636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任意多边形 14"/>
            <p:cNvSpPr/>
            <p:nvPr/>
          </p:nvSpPr>
          <p:spPr bwMode="auto">
            <a:xfrm>
              <a:off x="4670698" y="4617016"/>
              <a:ext cx="187572" cy="227157"/>
            </a:xfrm>
            <a:custGeom>
              <a:avLst/>
              <a:gdLst/>
              <a:ahLst/>
              <a:cxnLst>
                <a:cxn ang="0">
                  <a:pos x="54" y="79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131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80" y="90"/>
                </a:cxn>
                <a:cxn ang="0">
                  <a:pos x="54" y="79"/>
                </a:cxn>
              </a:cxnLst>
              <a:rect l="0" t="0" r="r" b="b"/>
              <a:pathLst>
                <a:path w="81" h="131">
                  <a:moveTo>
                    <a:pt x="54" y="79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81" y="116"/>
                    <a:pt x="80" y="90"/>
                  </a:cubicBezTo>
                  <a:cubicBezTo>
                    <a:pt x="79" y="71"/>
                    <a:pt x="54" y="79"/>
                    <a:pt x="54" y="7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任意多边形 15"/>
            <p:cNvSpPr/>
            <p:nvPr/>
          </p:nvSpPr>
          <p:spPr bwMode="auto">
            <a:xfrm>
              <a:off x="2576137" y="4529788"/>
              <a:ext cx="2280180" cy="550627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317"/>
                </a:cxn>
                <a:cxn ang="0">
                  <a:pos x="954" y="129"/>
                </a:cxn>
                <a:cxn ang="0">
                  <a:pos x="980" y="140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317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954" y="129"/>
                    <a:pt x="954" y="129"/>
                    <a:pt x="954" y="129"/>
                  </a:cubicBezTo>
                  <a:cubicBezTo>
                    <a:pt x="954" y="129"/>
                    <a:pt x="979" y="121"/>
                    <a:pt x="980" y="140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任意多边形 16"/>
            <p:cNvSpPr/>
            <p:nvPr/>
          </p:nvSpPr>
          <p:spPr bwMode="auto">
            <a:xfrm>
              <a:off x="4670698" y="4915045"/>
              <a:ext cx="187572" cy="227157"/>
            </a:xfrm>
            <a:custGeom>
              <a:avLst/>
              <a:gdLst/>
              <a:ahLst/>
              <a:cxnLst>
                <a:cxn ang="0">
                  <a:pos x="54" y="79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131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80" y="90"/>
                </a:cxn>
                <a:cxn ang="0">
                  <a:pos x="54" y="79"/>
                </a:cxn>
              </a:cxnLst>
              <a:rect l="0" t="0" r="r" b="b"/>
              <a:pathLst>
                <a:path w="81" h="131">
                  <a:moveTo>
                    <a:pt x="54" y="79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81" y="116"/>
                    <a:pt x="80" y="90"/>
                  </a:cubicBezTo>
                  <a:cubicBezTo>
                    <a:pt x="79" y="71"/>
                    <a:pt x="54" y="79"/>
                    <a:pt x="54" y="7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1" name="任意多边形 17"/>
            <p:cNvSpPr/>
            <p:nvPr/>
          </p:nvSpPr>
          <p:spPr bwMode="auto">
            <a:xfrm>
              <a:off x="2576137" y="4827817"/>
              <a:ext cx="2280180" cy="550627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317"/>
                </a:cxn>
                <a:cxn ang="0">
                  <a:pos x="954" y="129"/>
                </a:cxn>
                <a:cxn ang="0">
                  <a:pos x="980" y="140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317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954" y="129"/>
                    <a:pt x="954" y="129"/>
                    <a:pt x="954" y="129"/>
                  </a:cubicBezTo>
                  <a:cubicBezTo>
                    <a:pt x="954" y="129"/>
                    <a:pt x="979" y="121"/>
                    <a:pt x="980" y="140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2" name="椭圆 51"/>
            <p:cNvSpPr/>
            <p:nvPr/>
          </p:nvSpPr>
          <p:spPr bwMode="auto">
            <a:xfrm>
              <a:off x="3341082" y="2096622"/>
              <a:ext cx="750290" cy="6978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任意多边形 126"/>
            <p:cNvSpPr/>
            <p:nvPr/>
          </p:nvSpPr>
          <p:spPr bwMode="auto">
            <a:xfrm>
              <a:off x="3531551" y="2278079"/>
              <a:ext cx="369282" cy="334944"/>
            </a:xfrm>
            <a:custGeom>
              <a:avLst/>
              <a:gdLst>
                <a:gd name="connsiteX0" fmla="*/ 256360 w 369282"/>
                <a:gd name="connsiteY0" fmla="*/ 303721 h 334944"/>
                <a:gd name="connsiteX1" fmla="*/ 369282 w 369282"/>
                <a:gd name="connsiteY1" fmla="*/ 303721 h 334944"/>
                <a:gd name="connsiteX2" fmla="*/ 369282 w 369282"/>
                <a:gd name="connsiteY2" fmla="*/ 327138 h 334944"/>
                <a:gd name="connsiteX3" fmla="*/ 353150 w 369282"/>
                <a:gd name="connsiteY3" fmla="*/ 334944 h 334944"/>
                <a:gd name="connsiteX4" fmla="*/ 272492 w 369282"/>
                <a:gd name="connsiteY4" fmla="*/ 334944 h 334944"/>
                <a:gd name="connsiteX5" fmla="*/ 256360 w 369282"/>
                <a:gd name="connsiteY5" fmla="*/ 327138 h 334944"/>
                <a:gd name="connsiteX6" fmla="*/ 0 w 369282"/>
                <a:gd name="connsiteY6" fmla="*/ 303721 h 334944"/>
                <a:gd name="connsiteX7" fmla="*/ 115973 w 369282"/>
                <a:gd name="connsiteY7" fmla="*/ 303721 h 334944"/>
                <a:gd name="connsiteX8" fmla="*/ 115973 w 369282"/>
                <a:gd name="connsiteY8" fmla="*/ 327138 h 334944"/>
                <a:gd name="connsiteX9" fmla="*/ 99406 w 369282"/>
                <a:gd name="connsiteY9" fmla="*/ 334944 h 334944"/>
                <a:gd name="connsiteX10" fmla="*/ 16568 w 369282"/>
                <a:gd name="connsiteY10" fmla="*/ 334944 h 334944"/>
                <a:gd name="connsiteX11" fmla="*/ 0 w 369282"/>
                <a:gd name="connsiteY11" fmla="*/ 327138 h 334944"/>
                <a:gd name="connsiteX12" fmla="*/ 164803 w 369282"/>
                <a:gd name="connsiteY12" fmla="*/ 82318 h 334944"/>
                <a:gd name="connsiteX13" fmla="*/ 204479 w 369282"/>
                <a:gd name="connsiteY13" fmla="*/ 82318 h 334944"/>
                <a:gd name="connsiteX14" fmla="*/ 204479 w 369282"/>
                <a:gd name="connsiteY14" fmla="*/ 227081 h 334944"/>
                <a:gd name="connsiteX15" fmla="*/ 164803 w 369282"/>
                <a:gd name="connsiteY15" fmla="*/ 227081 h 334944"/>
                <a:gd name="connsiteX16" fmla="*/ 222788 w 369282"/>
                <a:gd name="connsiteY16" fmla="*/ 76641 h 334944"/>
                <a:gd name="connsiteX17" fmla="*/ 304173 w 369282"/>
                <a:gd name="connsiteY17" fmla="*/ 76641 h 334944"/>
                <a:gd name="connsiteX18" fmla="*/ 304173 w 369282"/>
                <a:gd name="connsiteY18" fmla="*/ 106773 h 334944"/>
                <a:gd name="connsiteX19" fmla="*/ 336726 w 369282"/>
                <a:gd name="connsiteY19" fmla="*/ 106773 h 334944"/>
                <a:gd name="connsiteX20" fmla="*/ 353003 w 369282"/>
                <a:gd name="connsiteY20" fmla="*/ 121838 h 334944"/>
                <a:gd name="connsiteX21" fmla="*/ 369280 w 369282"/>
                <a:gd name="connsiteY21" fmla="*/ 227299 h 334944"/>
                <a:gd name="connsiteX22" fmla="*/ 369280 w 369282"/>
                <a:gd name="connsiteY22" fmla="*/ 272497 h 334944"/>
                <a:gd name="connsiteX23" fmla="*/ 255342 w 369282"/>
                <a:gd name="connsiteY23" fmla="*/ 272497 h 334944"/>
                <a:gd name="connsiteX24" fmla="*/ 255342 w 369282"/>
                <a:gd name="connsiteY24" fmla="*/ 227299 h 334944"/>
                <a:gd name="connsiteX25" fmla="*/ 222788 w 369282"/>
                <a:gd name="connsiteY25" fmla="*/ 227299 h 334944"/>
                <a:gd name="connsiteX26" fmla="*/ 222788 w 369282"/>
                <a:gd name="connsiteY26" fmla="*/ 84174 h 334944"/>
                <a:gd name="connsiteX27" fmla="*/ 222788 w 369282"/>
                <a:gd name="connsiteY27" fmla="*/ 76641 h 334944"/>
                <a:gd name="connsiteX28" fmla="*/ 65108 w 369282"/>
                <a:gd name="connsiteY28" fmla="*/ 76641 h 334944"/>
                <a:gd name="connsiteX29" fmla="*/ 146492 w 369282"/>
                <a:gd name="connsiteY29" fmla="*/ 76641 h 334944"/>
                <a:gd name="connsiteX30" fmla="*/ 146492 w 369282"/>
                <a:gd name="connsiteY30" fmla="*/ 84174 h 334944"/>
                <a:gd name="connsiteX31" fmla="*/ 146492 w 369282"/>
                <a:gd name="connsiteY31" fmla="*/ 227299 h 334944"/>
                <a:gd name="connsiteX32" fmla="*/ 113938 w 369282"/>
                <a:gd name="connsiteY32" fmla="*/ 227299 h 334944"/>
                <a:gd name="connsiteX33" fmla="*/ 113938 w 369282"/>
                <a:gd name="connsiteY33" fmla="*/ 272497 h 334944"/>
                <a:gd name="connsiteX34" fmla="*/ 0 w 369282"/>
                <a:gd name="connsiteY34" fmla="*/ 272497 h 334944"/>
                <a:gd name="connsiteX35" fmla="*/ 0 w 369282"/>
                <a:gd name="connsiteY35" fmla="*/ 227299 h 334944"/>
                <a:gd name="connsiteX36" fmla="*/ 16277 w 369282"/>
                <a:gd name="connsiteY36" fmla="*/ 121838 h 334944"/>
                <a:gd name="connsiteX37" fmla="*/ 32554 w 369282"/>
                <a:gd name="connsiteY37" fmla="*/ 106773 h 334944"/>
                <a:gd name="connsiteX38" fmla="*/ 65108 w 369282"/>
                <a:gd name="connsiteY38" fmla="*/ 106773 h 334944"/>
                <a:gd name="connsiteX39" fmla="*/ 65108 w 369282"/>
                <a:gd name="connsiteY39" fmla="*/ 76641 h 334944"/>
                <a:gd name="connsiteX40" fmla="*/ 204477 w 369282"/>
                <a:gd name="connsiteY40" fmla="*/ 0 h 334944"/>
                <a:gd name="connsiteX41" fmla="*/ 221045 w 369282"/>
                <a:gd name="connsiteY41" fmla="*/ 0 h 334944"/>
                <a:gd name="connsiteX42" fmla="*/ 303883 w 369282"/>
                <a:gd name="connsiteY42" fmla="*/ 0 h 334944"/>
                <a:gd name="connsiteX43" fmla="*/ 320450 w 369282"/>
                <a:gd name="connsiteY43" fmla="*/ 0 h 334944"/>
                <a:gd name="connsiteX44" fmla="*/ 320450 w 369282"/>
                <a:gd name="connsiteY44" fmla="*/ 46226 h 334944"/>
                <a:gd name="connsiteX45" fmla="*/ 312166 w 369282"/>
                <a:gd name="connsiteY45" fmla="*/ 53931 h 334944"/>
                <a:gd name="connsiteX46" fmla="*/ 212761 w 369282"/>
                <a:gd name="connsiteY46" fmla="*/ 53931 h 334944"/>
                <a:gd name="connsiteX47" fmla="*/ 204477 w 369282"/>
                <a:gd name="connsiteY47" fmla="*/ 46226 h 334944"/>
                <a:gd name="connsiteX48" fmla="*/ 204477 w 369282"/>
                <a:gd name="connsiteY48" fmla="*/ 0 h 334944"/>
                <a:gd name="connsiteX49" fmla="*/ 48831 w 369282"/>
                <a:gd name="connsiteY49" fmla="*/ 0 h 334944"/>
                <a:gd name="connsiteX50" fmla="*/ 65399 w 369282"/>
                <a:gd name="connsiteY50" fmla="*/ 0 h 334944"/>
                <a:gd name="connsiteX51" fmla="*/ 148237 w 369282"/>
                <a:gd name="connsiteY51" fmla="*/ 0 h 334944"/>
                <a:gd name="connsiteX52" fmla="*/ 164804 w 369282"/>
                <a:gd name="connsiteY52" fmla="*/ 0 h 334944"/>
                <a:gd name="connsiteX53" fmla="*/ 164804 w 369282"/>
                <a:gd name="connsiteY53" fmla="*/ 46226 h 334944"/>
                <a:gd name="connsiteX54" fmla="*/ 156520 w 369282"/>
                <a:gd name="connsiteY54" fmla="*/ 53931 h 334944"/>
                <a:gd name="connsiteX55" fmla="*/ 57115 w 369282"/>
                <a:gd name="connsiteY55" fmla="*/ 53931 h 334944"/>
                <a:gd name="connsiteX56" fmla="*/ 48831 w 369282"/>
                <a:gd name="connsiteY56" fmla="*/ 46226 h 334944"/>
                <a:gd name="connsiteX57" fmla="*/ 48831 w 369282"/>
                <a:gd name="connsiteY57" fmla="*/ 0 h 33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69282" h="334944">
                  <a:moveTo>
                    <a:pt x="256360" y="303721"/>
                  </a:moveTo>
                  <a:cubicBezTo>
                    <a:pt x="256360" y="303721"/>
                    <a:pt x="256360" y="303721"/>
                    <a:pt x="369282" y="303721"/>
                  </a:cubicBezTo>
                  <a:cubicBezTo>
                    <a:pt x="369282" y="303721"/>
                    <a:pt x="369282" y="303721"/>
                    <a:pt x="369282" y="327138"/>
                  </a:cubicBezTo>
                  <a:cubicBezTo>
                    <a:pt x="369282" y="334944"/>
                    <a:pt x="361216" y="334944"/>
                    <a:pt x="353150" y="334944"/>
                  </a:cubicBezTo>
                  <a:cubicBezTo>
                    <a:pt x="353150" y="334944"/>
                    <a:pt x="353150" y="334944"/>
                    <a:pt x="272492" y="334944"/>
                  </a:cubicBezTo>
                  <a:cubicBezTo>
                    <a:pt x="264426" y="334944"/>
                    <a:pt x="256360" y="334944"/>
                    <a:pt x="256360" y="327138"/>
                  </a:cubicBezTo>
                  <a:close/>
                  <a:moveTo>
                    <a:pt x="0" y="303721"/>
                  </a:moveTo>
                  <a:cubicBezTo>
                    <a:pt x="0" y="303721"/>
                    <a:pt x="0" y="303721"/>
                    <a:pt x="115973" y="303721"/>
                  </a:cubicBezTo>
                  <a:cubicBezTo>
                    <a:pt x="115973" y="303721"/>
                    <a:pt x="115973" y="303721"/>
                    <a:pt x="115973" y="327138"/>
                  </a:cubicBezTo>
                  <a:cubicBezTo>
                    <a:pt x="115973" y="334944"/>
                    <a:pt x="107689" y="334944"/>
                    <a:pt x="99406" y="334944"/>
                  </a:cubicBezTo>
                  <a:cubicBezTo>
                    <a:pt x="99406" y="334944"/>
                    <a:pt x="99406" y="334944"/>
                    <a:pt x="16568" y="334944"/>
                  </a:cubicBezTo>
                  <a:cubicBezTo>
                    <a:pt x="8284" y="334944"/>
                    <a:pt x="0" y="334944"/>
                    <a:pt x="0" y="327138"/>
                  </a:cubicBezTo>
                  <a:close/>
                  <a:moveTo>
                    <a:pt x="164803" y="82318"/>
                  </a:moveTo>
                  <a:lnTo>
                    <a:pt x="204479" y="82318"/>
                  </a:lnTo>
                  <a:lnTo>
                    <a:pt x="204479" y="227081"/>
                  </a:lnTo>
                  <a:lnTo>
                    <a:pt x="164803" y="227081"/>
                  </a:lnTo>
                  <a:close/>
                  <a:moveTo>
                    <a:pt x="222788" y="76641"/>
                  </a:moveTo>
                  <a:cubicBezTo>
                    <a:pt x="222788" y="76641"/>
                    <a:pt x="222788" y="76641"/>
                    <a:pt x="304173" y="76641"/>
                  </a:cubicBezTo>
                  <a:cubicBezTo>
                    <a:pt x="304173" y="76641"/>
                    <a:pt x="304173" y="76641"/>
                    <a:pt x="304173" y="106773"/>
                  </a:cubicBezTo>
                  <a:cubicBezTo>
                    <a:pt x="304173" y="106773"/>
                    <a:pt x="304173" y="106773"/>
                    <a:pt x="336726" y="106773"/>
                  </a:cubicBezTo>
                  <a:cubicBezTo>
                    <a:pt x="344865" y="106773"/>
                    <a:pt x="353003" y="114305"/>
                    <a:pt x="353003" y="121838"/>
                  </a:cubicBezTo>
                  <a:cubicBezTo>
                    <a:pt x="353003" y="121838"/>
                    <a:pt x="353003" y="121838"/>
                    <a:pt x="369280" y="227299"/>
                  </a:cubicBezTo>
                  <a:cubicBezTo>
                    <a:pt x="369280" y="227299"/>
                    <a:pt x="369280" y="227299"/>
                    <a:pt x="369280" y="272497"/>
                  </a:cubicBezTo>
                  <a:cubicBezTo>
                    <a:pt x="369280" y="272497"/>
                    <a:pt x="369280" y="272497"/>
                    <a:pt x="255342" y="272497"/>
                  </a:cubicBezTo>
                  <a:cubicBezTo>
                    <a:pt x="255342" y="272497"/>
                    <a:pt x="255342" y="272497"/>
                    <a:pt x="255342" y="227299"/>
                  </a:cubicBezTo>
                  <a:cubicBezTo>
                    <a:pt x="255342" y="227299"/>
                    <a:pt x="255342" y="227299"/>
                    <a:pt x="222788" y="227299"/>
                  </a:cubicBezTo>
                  <a:cubicBezTo>
                    <a:pt x="222788" y="227299"/>
                    <a:pt x="222788" y="227299"/>
                    <a:pt x="222788" y="84174"/>
                  </a:cubicBezTo>
                  <a:cubicBezTo>
                    <a:pt x="222788" y="84174"/>
                    <a:pt x="222788" y="84174"/>
                    <a:pt x="222788" y="76641"/>
                  </a:cubicBezTo>
                  <a:close/>
                  <a:moveTo>
                    <a:pt x="65108" y="76641"/>
                  </a:moveTo>
                  <a:cubicBezTo>
                    <a:pt x="65108" y="76641"/>
                    <a:pt x="65108" y="76641"/>
                    <a:pt x="146492" y="76641"/>
                  </a:cubicBezTo>
                  <a:lnTo>
                    <a:pt x="146492" y="84174"/>
                  </a:lnTo>
                  <a:cubicBezTo>
                    <a:pt x="146492" y="84174"/>
                    <a:pt x="146492" y="84174"/>
                    <a:pt x="146492" y="227299"/>
                  </a:cubicBezTo>
                  <a:cubicBezTo>
                    <a:pt x="146492" y="227299"/>
                    <a:pt x="146492" y="227299"/>
                    <a:pt x="113938" y="227299"/>
                  </a:cubicBezTo>
                  <a:cubicBezTo>
                    <a:pt x="113938" y="227299"/>
                    <a:pt x="113938" y="227299"/>
                    <a:pt x="113938" y="272497"/>
                  </a:cubicBezTo>
                  <a:cubicBezTo>
                    <a:pt x="113938" y="272497"/>
                    <a:pt x="113938" y="272497"/>
                    <a:pt x="0" y="272497"/>
                  </a:cubicBezTo>
                  <a:cubicBezTo>
                    <a:pt x="0" y="272497"/>
                    <a:pt x="0" y="272497"/>
                    <a:pt x="0" y="227299"/>
                  </a:cubicBezTo>
                  <a:cubicBezTo>
                    <a:pt x="0" y="227299"/>
                    <a:pt x="0" y="227299"/>
                    <a:pt x="16277" y="121838"/>
                  </a:cubicBezTo>
                  <a:cubicBezTo>
                    <a:pt x="16277" y="114305"/>
                    <a:pt x="24415" y="106773"/>
                    <a:pt x="32554" y="106773"/>
                  </a:cubicBezTo>
                  <a:cubicBezTo>
                    <a:pt x="32554" y="106773"/>
                    <a:pt x="32554" y="106773"/>
                    <a:pt x="65108" y="106773"/>
                  </a:cubicBezTo>
                  <a:cubicBezTo>
                    <a:pt x="65108" y="106773"/>
                    <a:pt x="65108" y="106773"/>
                    <a:pt x="65108" y="76641"/>
                  </a:cubicBezTo>
                  <a:close/>
                  <a:moveTo>
                    <a:pt x="204477" y="0"/>
                  </a:moveTo>
                  <a:cubicBezTo>
                    <a:pt x="204477" y="0"/>
                    <a:pt x="212761" y="0"/>
                    <a:pt x="221045" y="0"/>
                  </a:cubicBezTo>
                  <a:cubicBezTo>
                    <a:pt x="221045" y="0"/>
                    <a:pt x="221045" y="0"/>
                    <a:pt x="303883" y="0"/>
                  </a:cubicBezTo>
                  <a:cubicBezTo>
                    <a:pt x="312166" y="0"/>
                    <a:pt x="320450" y="0"/>
                    <a:pt x="320450" y="0"/>
                  </a:cubicBezTo>
                  <a:cubicBezTo>
                    <a:pt x="320450" y="0"/>
                    <a:pt x="320450" y="0"/>
                    <a:pt x="320450" y="46226"/>
                  </a:cubicBezTo>
                  <a:cubicBezTo>
                    <a:pt x="320450" y="53931"/>
                    <a:pt x="320450" y="53931"/>
                    <a:pt x="312166" y="53931"/>
                  </a:cubicBezTo>
                  <a:cubicBezTo>
                    <a:pt x="312166" y="53931"/>
                    <a:pt x="312166" y="53931"/>
                    <a:pt x="212761" y="53931"/>
                  </a:cubicBezTo>
                  <a:cubicBezTo>
                    <a:pt x="212761" y="53931"/>
                    <a:pt x="204477" y="53931"/>
                    <a:pt x="204477" y="46226"/>
                  </a:cubicBezTo>
                  <a:cubicBezTo>
                    <a:pt x="204477" y="46226"/>
                    <a:pt x="204477" y="46226"/>
                    <a:pt x="204477" y="0"/>
                  </a:cubicBezTo>
                  <a:close/>
                  <a:moveTo>
                    <a:pt x="48831" y="0"/>
                  </a:moveTo>
                  <a:cubicBezTo>
                    <a:pt x="48831" y="0"/>
                    <a:pt x="57115" y="0"/>
                    <a:pt x="65399" y="0"/>
                  </a:cubicBezTo>
                  <a:cubicBezTo>
                    <a:pt x="65399" y="0"/>
                    <a:pt x="65399" y="0"/>
                    <a:pt x="148237" y="0"/>
                  </a:cubicBezTo>
                  <a:cubicBezTo>
                    <a:pt x="156520" y="0"/>
                    <a:pt x="164804" y="0"/>
                    <a:pt x="164804" y="0"/>
                  </a:cubicBezTo>
                  <a:cubicBezTo>
                    <a:pt x="164804" y="0"/>
                    <a:pt x="164804" y="0"/>
                    <a:pt x="164804" y="46226"/>
                  </a:cubicBezTo>
                  <a:cubicBezTo>
                    <a:pt x="164804" y="53931"/>
                    <a:pt x="156520" y="53931"/>
                    <a:pt x="156520" y="53931"/>
                  </a:cubicBezTo>
                  <a:cubicBezTo>
                    <a:pt x="156520" y="53931"/>
                    <a:pt x="156520" y="53931"/>
                    <a:pt x="57115" y="53931"/>
                  </a:cubicBezTo>
                  <a:cubicBezTo>
                    <a:pt x="48831" y="53931"/>
                    <a:pt x="48831" y="53931"/>
                    <a:pt x="48831" y="46226"/>
                  </a:cubicBezTo>
                  <a:cubicBezTo>
                    <a:pt x="48831" y="46226"/>
                    <a:pt x="48831" y="46226"/>
                    <a:pt x="48831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4" name="文本框 31"/>
            <p:cNvSpPr txBox="1"/>
            <p:nvPr/>
          </p:nvSpPr>
          <p:spPr bwMode="auto">
            <a:xfrm>
              <a:off x="2579386" y="3579897"/>
              <a:ext cx="2088062" cy="521177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latinLnBrk="0"/>
              <a:r>
                <a:rPr lang="zh-CN" altLang="en-US" sz="1400" dirty="0"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713039" y="1291705"/>
            <a:ext cx="1713066" cy="2877573"/>
            <a:chOff x="4670682" y="1722268"/>
            <a:chExt cx="2284088" cy="3836765"/>
          </a:xfrm>
        </p:grpSpPr>
        <p:sp>
          <p:nvSpPr>
            <p:cNvPr id="35" name="矩形 34"/>
            <p:cNvSpPr/>
            <p:nvPr/>
          </p:nvSpPr>
          <p:spPr bwMode="auto">
            <a:xfrm>
              <a:off x="4670682" y="2585064"/>
              <a:ext cx="2098468" cy="297396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/>
              </a:solidFill>
              <a:round/>
            </a:ln>
            <a:effectLst/>
          </p:spPr>
          <p:txBody>
            <a:bodyPr vert="horz" wrap="square" lIns="91440" tIns="45720" rIns="91440" bIns="1440000" anchor="b" anchorCtr="1" compatLnSpc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任意多边形 20"/>
            <p:cNvSpPr/>
            <p:nvPr/>
          </p:nvSpPr>
          <p:spPr bwMode="auto">
            <a:xfrm>
              <a:off x="6767198" y="1809496"/>
              <a:ext cx="187572" cy="1088532"/>
            </a:xfrm>
            <a:custGeom>
              <a:avLst/>
              <a:gdLst/>
              <a:ahLst/>
              <a:cxnLst>
                <a:cxn ang="0">
                  <a:pos x="54" y="575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627"/>
                </a:cxn>
                <a:cxn ang="0">
                  <a:pos x="54" y="617"/>
                </a:cxn>
                <a:cxn ang="0">
                  <a:pos x="54" y="617"/>
                </a:cxn>
                <a:cxn ang="0">
                  <a:pos x="80" y="586"/>
                </a:cxn>
                <a:cxn ang="0">
                  <a:pos x="54" y="575"/>
                </a:cxn>
              </a:cxnLst>
              <a:rect l="0" t="0" r="r" b="b"/>
              <a:pathLst>
                <a:path w="81" h="627">
                  <a:moveTo>
                    <a:pt x="54" y="575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27"/>
                    <a:pt x="0" y="627"/>
                    <a:pt x="0" y="627"/>
                  </a:cubicBezTo>
                  <a:cubicBezTo>
                    <a:pt x="54" y="617"/>
                    <a:pt x="54" y="617"/>
                    <a:pt x="54" y="617"/>
                  </a:cubicBezTo>
                  <a:cubicBezTo>
                    <a:pt x="54" y="617"/>
                    <a:pt x="54" y="617"/>
                    <a:pt x="54" y="617"/>
                  </a:cubicBezTo>
                  <a:cubicBezTo>
                    <a:pt x="54" y="617"/>
                    <a:pt x="81" y="612"/>
                    <a:pt x="80" y="586"/>
                  </a:cubicBezTo>
                  <a:cubicBezTo>
                    <a:pt x="79" y="567"/>
                    <a:pt x="54" y="575"/>
                    <a:pt x="54" y="57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任意多边形 21"/>
            <p:cNvSpPr/>
            <p:nvPr/>
          </p:nvSpPr>
          <p:spPr bwMode="auto">
            <a:xfrm>
              <a:off x="4672637" y="1722268"/>
              <a:ext cx="2280180" cy="1410185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813"/>
                </a:cxn>
                <a:cxn ang="0">
                  <a:pos x="954" y="625"/>
                </a:cxn>
                <a:cxn ang="0">
                  <a:pos x="980" y="636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813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954" y="625"/>
                    <a:pt x="954" y="625"/>
                    <a:pt x="954" y="625"/>
                  </a:cubicBezTo>
                  <a:cubicBezTo>
                    <a:pt x="954" y="625"/>
                    <a:pt x="979" y="617"/>
                    <a:pt x="980" y="636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任意多边形 22"/>
            <p:cNvSpPr/>
            <p:nvPr/>
          </p:nvSpPr>
          <p:spPr bwMode="auto">
            <a:xfrm>
              <a:off x="6767198" y="4617016"/>
              <a:ext cx="187572" cy="227157"/>
            </a:xfrm>
            <a:custGeom>
              <a:avLst/>
              <a:gdLst/>
              <a:ahLst/>
              <a:cxnLst>
                <a:cxn ang="0">
                  <a:pos x="54" y="79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131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80" y="90"/>
                </a:cxn>
                <a:cxn ang="0">
                  <a:pos x="54" y="79"/>
                </a:cxn>
              </a:cxnLst>
              <a:rect l="0" t="0" r="r" b="b"/>
              <a:pathLst>
                <a:path w="81" h="131">
                  <a:moveTo>
                    <a:pt x="54" y="79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81" y="116"/>
                    <a:pt x="80" y="90"/>
                  </a:cubicBezTo>
                  <a:cubicBezTo>
                    <a:pt x="79" y="71"/>
                    <a:pt x="54" y="79"/>
                    <a:pt x="54" y="7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任意多边形 23"/>
            <p:cNvSpPr/>
            <p:nvPr/>
          </p:nvSpPr>
          <p:spPr bwMode="auto">
            <a:xfrm>
              <a:off x="4672637" y="4529788"/>
              <a:ext cx="2280180" cy="550627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317"/>
                </a:cxn>
                <a:cxn ang="0">
                  <a:pos x="954" y="129"/>
                </a:cxn>
                <a:cxn ang="0">
                  <a:pos x="980" y="140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317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954" y="129"/>
                    <a:pt x="954" y="129"/>
                    <a:pt x="954" y="129"/>
                  </a:cubicBezTo>
                  <a:cubicBezTo>
                    <a:pt x="954" y="129"/>
                    <a:pt x="979" y="121"/>
                    <a:pt x="980" y="140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任意多边形 24"/>
            <p:cNvSpPr/>
            <p:nvPr/>
          </p:nvSpPr>
          <p:spPr bwMode="auto">
            <a:xfrm>
              <a:off x="6767198" y="4915045"/>
              <a:ext cx="187572" cy="227157"/>
            </a:xfrm>
            <a:custGeom>
              <a:avLst/>
              <a:gdLst/>
              <a:ahLst/>
              <a:cxnLst>
                <a:cxn ang="0">
                  <a:pos x="54" y="79"/>
                </a:cxn>
                <a:cxn ang="0">
                  <a:pos x="54" y="0"/>
                </a:cxn>
                <a:cxn ang="0">
                  <a:pos x="0" y="10"/>
                </a:cxn>
                <a:cxn ang="0">
                  <a:pos x="0" y="131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80" y="90"/>
                </a:cxn>
                <a:cxn ang="0">
                  <a:pos x="54" y="79"/>
                </a:cxn>
              </a:cxnLst>
              <a:rect l="0" t="0" r="r" b="b"/>
              <a:pathLst>
                <a:path w="81" h="131">
                  <a:moveTo>
                    <a:pt x="54" y="79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81" y="116"/>
                    <a:pt x="80" y="90"/>
                  </a:cubicBezTo>
                  <a:cubicBezTo>
                    <a:pt x="79" y="71"/>
                    <a:pt x="54" y="79"/>
                    <a:pt x="54" y="7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 25"/>
            <p:cNvSpPr/>
            <p:nvPr/>
          </p:nvSpPr>
          <p:spPr bwMode="auto">
            <a:xfrm>
              <a:off x="4672637" y="4827817"/>
              <a:ext cx="2280180" cy="550627"/>
            </a:xfrm>
            <a:custGeom>
              <a:avLst/>
              <a:gdLst/>
              <a:ahLst/>
              <a:cxnLst>
                <a:cxn ang="0">
                  <a:pos x="954" y="8"/>
                </a:cxn>
                <a:cxn ang="0">
                  <a:pos x="954" y="8"/>
                </a:cxn>
                <a:cxn ang="0">
                  <a:pos x="0" y="196"/>
                </a:cxn>
                <a:cxn ang="0">
                  <a:pos x="0" y="317"/>
                </a:cxn>
                <a:cxn ang="0">
                  <a:pos x="954" y="129"/>
                </a:cxn>
                <a:cxn ang="0">
                  <a:pos x="980" y="140"/>
                </a:cxn>
                <a:cxn ang="0">
                  <a:pos x="980" y="19"/>
                </a:cxn>
                <a:cxn ang="0">
                  <a:pos x="954" y="8"/>
                </a:cxn>
              </a:cxnLst>
              <a:rect l="0" t="0" r="r" b="b"/>
              <a:pathLst>
                <a:path w="980" h="317">
                  <a:moveTo>
                    <a:pt x="954" y="8"/>
                  </a:moveTo>
                  <a:cubicBezTo>
                    <a:pt x="954" y="8"/>
                    <a:pt x="954" y="8"/>
                    <a:pt x="954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954" y="129"/>
                    <a:pt x="954" y="129"/>
                    <a:pt x="954" y="129"/>
                  </a:cubicBezTo>
                  <a:cubicBezTo>
                    <a:pt x="954" y="129"/>
                    <a:pt x="979" y="121"/>
                    <a:pt x="980" y="140"/>
                  </a:cubicBezTo>
                  <a:cubicBezTo>
                    <a:pt x="980" y="19"/>
                    <a:pt x="980" y="19"/>
                    <a:pt x="980" y="19"/>
                  </a:cubicBezTo>
                  <a:cubicBezTo>
                    <a:pt x="979" y="0"/>
                    <a:pt x="954" y="8"/>
                    <a:pt x="954" y="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椭圆 41"/>
            <p:cNvSpPr/>
            <p:nvPr/>
          </p:nvSpPr>
          <p:spPr bwMode="auto">
            <a:xfrm>
              <a:off x="5437581" y="2096622"/>
              <a:ext cx="750290" cy="6978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3">
                  <a:lumMod val="75000"/>
                </a:schemeClr>
              </a:solidFill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任意多边形 125"/>
            <p:cNvSpPr/>
            <p:nvPr/>
          </p:nvSpPr>
          <p:spPr bwMode="auto">
            <a:xfrm>
              <a:off x="5613430" y="2245927"/>
              <a:ext cx="398592" cy="403698"/>
            </a:xfrm>
            <a:custGeom>
              <a:avLst/>
              <a:gdLst>
                <a:gd name="connsiteX0" fmla="*/ 127959 w 398592"/>
                <a:gd name="connsiteY0" fmla="*/ 191264 h 403698"/>
                <a:gd name="connsiteX1" fmla="*/ 146193 w 398592"/>
                <a:gd name="connsiteY1" fmla="*/ 202511 h 403698"/>
                <a:gd name="connsiteX2" fmla="*/ 152271 w 398592"/>
                <a:gd name="connsiteY2" fmla="*/ 213757 h 403698"/>
                <a:gd name="connsiteX3" fmla="*/ 146193 w 398592"/>
                <a:gd name="connsiteY3" fmla="*/ 241873 h 403698"/>
                <a:gd name="connsiteX4" fmla="*/ 146193 w 398592"/>
                <a:gd name="connsiteY4" fmla="*/ 247497 h 403698"/>
                <a:gd name="connsiteX5" fmla="*/ 91491 w 398592"/>
                <a:gd name="connsiteY5" fmla="*/ 298106 h 403698"/>
                <a:gd name="connsiteX6" fmla="*/ 73256 w 398592"/>
                <a:gd name="connsiteY6" fmla="*/ 298106 h 403698"/>
                <a:gd name="connsiteX7" fmla="*/ 73256 w 398592"/>
                <a:gd name="connsiteY7" fmla="*/ 281236 h 403698"/>
                <a:gd name="connsiteX8" fmla="*/ 115803 w 398592"/>
                <a:gd name="connsiteY8" fmla="*/ 230627 h 403698"/>
                <a:gd name="connsiteX9" fmla="*/ 127959 w 398592"/>
                <a:gd name="connsiteY9" fmla="*/ 191264 h 403698"/>
                <a:gd name="connsiteX10" fmla="*/ 314042 w 398592"/>
                <a:gd name="connsiteY10" fmla="*/ 164190 h 403698"/>
                <a:gd name="connsiteX11" fmla="*/ 386514 w 398592"/>
                <a:gd name="connsiteY11" fmla="*/ 164190 h 403698"/>
                <a:gd name="connsiteX12" fmla="*/ 398592 w 398592"/>
                <a:gd name="connsiteY12" fmla="*/ 164190 h 403698"/>
                <a:gd name="connsiteX13" fmla="*/ 398592 w 398592"/>
                <a:gd name="connsiteY13" fmla="*/ 175330 h 403698"/>
                <a:gd name="connsiteX14" fmla="*/ 398592 w 398592"/>
                <a:gd name="connsiteY14" fmla="*/ 236600 h 403698"/>
                <a:gd name="connsiteX15" fmla="*/ 386514 w 398592"/>
                <a:gd name="connsiteY15" fmla="*/ 247739 h 403698"/>
                <a:gd name="connsiteX16" fmla="*/ 374435 w 398592"/>
                <a:gd name="connsiteY16" fmla="*/ 236600 h 403698"/>
                <a:gd name="connsiteX17" fmla="*/ 374435 w 398592"/>
                <a:gd name="connsiteY17" fmla="*/ 203180 h 403698"/>
                <a:gd name="connsiteX18" fmla="*/ 368396 w 398592"/>
                <a:gd name="connsiteY18" fmla="*/ 203180 h 403698"/>
                <a:gd name="connsiteX19" fmla="*/ 205336 w 398592"/>
                <a:gd name="connsiteY19" fmla="*/ 353569 h 403698"/>
                <a:gd name="connsiteX20" fmla="*/ 193257 w 398592"/>
                <a:gd name="connsiteY20" fmla="*/ 359139 h 403698"/>
                <a:gd name="connsiteX21" fmla="*/ 187218 w 398592"/>
                <a:gd name="connsiteY21" fmla="*/ 353569 h 403698"/>
                <a:gd name="connsiteX22" fmla="*/ 144943 w 398592"/>
                <a:gd name="connsiteY22" fmla="*/ 314579 h 403698"/>
                <a:gd name="connsiteX23" fmla="*/ 138904 w 398592"/>
                <a:gd name="connsiteY23" fmla="*/ 314579 h 403698"/>
                <a:gd name="connsiteX24" fmla="*/ 36236 w 398592"/>
                <a:gd name="connsiteY24" fmla="*/ 403698 h 403698"/>
                <a:gd name="connsiteX25" fmla="*/ 0 w 398592"/>
                <a:gd name="connsiteY25" fmla="*/ 403698 h 403698"/>
                <a:gd name="connsiteX26" fmla="*/ 132864 w 398592"/>
                <a:gd name="connsiteY26" fmla="*/ 286729 h 403698"/>
                <a:gd name="connsiteX27" fmla="*/ 138904 w 398592"/>
                <a:gd name="connsiteY27" fmla="*/ 286729 h 403698"/>
                <a:gd name="connsiteX28" fmla="*/ 150982 w 398592"/>
                <a:gd name="connsiteY28" fmla="*/ 286729 h 403698"/>
                <a:gd name="connsiteX29" fmla="*/ 193257 w 398592"/>
                <a:gd name="connsiteY29" fmla="*/ 325719 h 403698"/>
                <a:gd name="connsiteX30" fmla="*/ 193257 w 398592"/>
                <a:gd name="connsiteY30" fmla="*/ 331289 h 403698"/>
                <a:gd name="connsiteX31" fmla="*/ 199296 w 398592"/>
                <a:gd name="connsiteY31" fmla="*/ 325719 h 403698"/>
                <a:gd name="connsiteX32" fmla="*/ 344239 w 398592"/>
                <a:gd name="connsiteY32" fmla="*/ 192040 h 403698"/>
                <a:gd name="connsiteX33" fmla="*/ 344239 w 398592"/>
                <a:gd name="connsiteY33" fmla="*/ 186470 h 403698"/>
                <a:gd name="connsiteX34" fmla="*/ 320082 w 398592"/>
                <a:gd name="connsiteY34" fmla="*/ 186470 h 403698"/>
                <a:gd name="connsiteX35" fmla="*/ 314042 w 398592"/>
                <a:gd name="connsiteY35" fmla="*/ 186470 h 403698"/>
                <a:gd name="connsiteX36" fmla="*/ 308003 w 398592"/>
                <a:gd name="connsiteY36" fmla="*/ 175330 h 403698"/>
                <a:gd name="connsiteX37" fmla="*/ 314042 w 398592"/>
                <a:gd name="connsiteY37" fmla="*/ 164190 h 403698"/>
                <a:gd name="connsiteX38" fmla="*/ 259584 w 398592"/>
                <a:gd name="connsiteY38" fmla="*/ 74634 h 403698"/>
                <a:gd name="connsiteX39" fmla="*/ 277671 w 398592"/>
                <a:gd name="connsiteY39" fmla="*/ 80101 h 403698"/>
                <a:gd name="connsiteX40" fmla="*/ 271642 w 398592"/>
                <a:gd name="connsiteY40" fmla="*/ 96502 h 403698"/>
                <a:gd name="connsiteX41" fmla="*/ 235469 w 398592"/>
                <a:gd name="connsiteY41" fmla="*/ 118370 h 403698"/>
                <a:gd name="connsiteX42" fmla="*/ 223411 w 398592"/>
                <a:gd name="connsiteY42" fmla="*/ 118370 h 403698"/>
                <a:gd name="connsiteX43" fmla="*/ 199295 w 398592"/>
                <a:gd name="connsiteY43" fmla="*/ 112903 h 403698"/>
                <a:gd name="connsiteX44" fmla="*/ 205324 w 398592"/>
                <a:gd name="connsiteY44" fmla="*/ 101969 h 403698"/>
                <a:gd name="connsiteX45" fmla="*/ 199295 w 398592"/>
                <a:gd name="connsiteY45" fmla="*/ 91035 h 403698"/>
                <a:gd name="connsiteX46" fmla="*/ 223411 w 398592"/>
                <a:gd name="connsiteY46" fmla="*/ 96502 h 403698"/>
                <a:gd name="connsiteX47" fmla="*/ 259584 w 398592"/>
                <a:gd name="connsiteY47" fmla="*/ 74634 h 403698"/>
                <a:gd name="connsiteX48" fmla="*/ 109187 w 398592"/>
                <a:gd name="connsiteY48" fmla="*/ 68387 h 403698"/>
                <a:gd name="connsiteX49" fmla="*/ 151823 w 398592"/>
                <a:gd name="connsiteY49" fmla="*/ 68387 h 403698"/>
                <a:gd name="connsiteX50" fmla="*/ 164005 w 398592"/>
                <a:gd name="connsiteY50" fmla="*/ 68387 h 403698"/>
                <a:gd name="connsiteX51" fmla="*/ 176186 w 398592"/>
                <a:gd name="connsiteY51" fmla="*/ 113373 h 403698"/>
                <a:gd name="connsiteX52" fmla="*/ 182277 w 398592"/>
                <a:gd name="connsiteY52" fmla="*/ 85257 h 403698"/>
                <a:gd name="connsiteX53" fmla="*/ 176186 w 398592"/>
                <a:gd name="connsiteY53" fmla="*/ 79633 h 403698"/>
                <a:gd name="connsiteX54" fmla="*/ 182277 w 398592"/>
                <a:gd name="connsiteY54" fmla="*/ 74010 h 403698"/>
                <a:gd name="connsiteX55" fmla="*/ 188368 w 398592"/>
                <a:gd name="connsiteY55" fmla="*/ 79633 h 403698"/>
                <a:gd name="connsiteX56" fmla="*/ 188368 w 398592"/>
                <a:gd name="connsiteY56" fmla="*/ 85257 h 403698"/>
                <a:gd name="connsiteX57" fmla="*/ 182277 w 398592"/>
                <a:gd name="connsiteY57" fmla="*/ 113373 h 403698"/>
                <a:gd name="connsiteX58" fmla="*/ 194459 w 398592"/>
                <a:gd name="connsiteY58" fmla="*/ 85257 h 403698"/>
                <a:gd name="connsiteX59" fmla="*/ 194459 w 398592"/>
                <a:gd name="connsiteY59" fmla="*/ 96503 h 403698"/>
                <a:gd name="connsiteX60" fmla="*/ 176186 w 398592"/>
                <a:gd name="connsiteY60" fmla="*/ 175229 h 403698"/>
                <a:gd name="connsiteX61" fmla="*/ 206640 w 398592"/>
                <a:gd name="connsiteY61" fmla="*/ 208968 h 403698"/>
                <a:gd name="connsiteX62" fmla="*/ 206640 w 398592"/>
                <a:gd name="connsiteY62" fmla="*/ 225838 h 403698"/>
                <a:gd name="connsiteX63" fmla="*/ 200550 w 398592"/>
                <a:gd name="connsiteY63" fmla="*/ 282071 h 403698"/>
                <a:gd name="connsiteX64" fmla="*/ 182277 w 398592"/>
                <a:gd name="connsiteY64" fmla="*/ 293317 h 403698"/>
                <a:gd name="connsiteX65" fmla="*/ 170095 w 398592"/>
                <a:gd name="connsiteY65" fmla="*/ 276447 h 403698"/>
                <a:gd name="connsiteX66" fmla="*/ 176186 w 398592"/>
                <a:gd name="connsiteY66" fmla="*/ 225838 h 403698"/>
                <a:gd name="connsiteX67" fmla="*/ 145732 w 398592"/>
                <a:gd name="connsiteY67" fmla="*/ 192099 h 403698"/>
                <a:gd name="connsiteX68" fmla="*/ 121369 w 398592"/>
                <a:gd name="connsiteY68" fmla="*/ 169606 h 403698"/>
                <a:gd name="connsiteX69" fmla="*/ 115278 w 398592"/>
                <a:gd name="connsiteY69" fmla="*/ 163982 h 403698"/>
                <a:gd name="connsiteX70" fmla="*/ 133550 w 398592"/>
                <a:gd name="connsiteY70" fmla="*/ 96503 h 403698"/>
                <a:gd name="connsiteX71" fmla="*/ 145732 w 398592"/>
                <a:gd name="connsiteY71" fmla="*/ 96503 h 403698"/>
                <a:gd name="connsiteX72" fmla="*/ 115278 w 398592"/>
                <a:gd name="connsiteY72" fmla="*/ 90880 h 403698"/>
                <a:gd name="connsiteX73" fmla="*/ 78733 w 398592"/>
                <a:gd name="connsiteY73" fmla="*/ 118996 h 403698"/>
                <a:gd name="connsiteX74" fmla="*/ 60460 w 398592"/>
                <a:gd name="connsiteY74" fmla="*/ 118996 h 403698"/>
                <a:gd name="connsiteX75" fmla="*/ 60460 w 398592"/>
                <a:gd name="connsiteY75" fmla="*/ 102126 h 403698"/>
                <a:gd name="connsiteX76" fmla="*/ 109187 w 398592"/>
                <a:gd name="connsiteY76" fmla="*/ 68387 h 403698"/>
                <a:gd name="connsiteX77" fmla="*/ 175120 w 398592"/>
                <a:gd name="connsiteY77" fmla="*/ 749 h 403698"/>
                <a:gd name="connsiteX78" fmla="*/ 187852 w 398592"/>
                <a:gd name="connsiteY78" fmla="*/ 1099 h 403698"/>
                <a:gd name="connsiteX79" fmla="*/ 212733 w 398592"/>
                <a:gd name="connsiteY79" fmla="*/ 29135 h 403698"/>
                <a:gd name="connsiteX80" fmla="*/ 187852 w 398592"/>
                <a:gd name="connsiteY80" fmla="*/ 62778 h 403698"/>
                <a:gd name="connsiteX81" fmla="*/ 156750 w 398592"/>
                <a:gd name="connsiteY81" fmla="*/ 29135 h 403698"/>
                <a:gd name="connsiteX82" fmla="*/ 175120 w 398592"/>
                <a:gd name="connsiteY82" fmla="*/ 749 h 40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98592" h="403698">
                  <a:moveTo>
                    <a:pt x="127959" y="191264"/>
                  </a:moveTo>
                  <a:cubicBezTo>
                    <a:pt x="134037" y="196887"/>
                    <a:pt x="140115" y="196887"/>
                    <a:pt x="146193" y="202511"/>
                  </a:cubicBezTo>
                  <a:cubicBezTo>
                    <a:pt x="146193" y="202511"/>
                    <a:pt x="152271" y="208134"/>
                    <a:pt x="152271" y="213757"/>
                  </a:cubicBezTo>
                  <a:cubicBezTo>
                    <a:pt x="152271" y="213757"/>
                    <a:pt x="152271" y="213757"/>
                    <a:pt x="146193" y="241873"/>
                  </a:cubicBezTo>
                  <a:cubicBezTo>
                    <a:pt x="146193" y="241873"/>
                    <a:pt x="146193" y="247497"/>
                    <a:pt x="146193" y="247497"/>
                  </a:cubicBezTo>
                  <a:cubicBezTo>
                    <a:pt x="146193" y="247497"/>
                    <a:pt x="146193" y="247497"/>
                    <a:pt x="91491" y="298106"/>
                  </a:cubicBezTo>
                  <a:cubicBezTo>
                    <a:pt x="85412" y="303729"/>
                    <a:pt x="79334" y="303729"/>
                    <a:pt x="73256" y="298106"/>
                  </a:cubicBezTo>
                  <a:cubicBezTo>
                    <a:pt x="67178" y="292483"/>
                    <a:pt x="67178" y="286859"/>
                    <a:pt x="73256" y="281236"/>
                  </a:cubicBezTo>
                  <a:cubicBezTo>
                    <a:pt x="73256" y="281236"/>
                    <a:pt x="73256" y="281236"/>
                    <a:pt x="115803" y="230627"/>
                  </a:cubicBezTo>
                  <a:cubicBezTo>
                    <a:pt x="115803" y="230627"/>
                    <a:pt x="115803" y="230627"/>
                    <a:pt x="127959" y="191264"/>
                  </a:cubicBezTo>
                  <a:close/>
                  <a:moveTo>
                    <a:pt x="314042" y="164190"/>
                  </a:moveTo>
                  <a:cubicBezTo>
                    <a:pt x="314042" y="164190"/>
                    <a:pt x="314042" y="164190"/>
                    <a:pt x="386514" y="164190"/>
                  </a:cubicBezTo>
                  <a:cubicBezTo>
                    <a:pt x="392553" y="164190"/>
                    <a:pt x="392553" y="164190"/>
                    <a:pt x="398592" y="164190"/>
                  </a:cubicBezTo>
                  <a:cubicBezTo>
                    <a:pt x="398592" y="169760"/>
                    <a:pt x="398592" y="169760"/>
                    <a:pt x="398592" y="175330"/>
                  </a:cubicBezTo>
                  <a:lnTo>
                    <a:pt x="398592" y="236600"/>
                  </a:lnTo>
                  <a:cubicBezTo>
                    <a:pt x="398592" y="242169"/>
                    <a:pt x="392553" y="247739"/>
                    <a:pt x="386514" y="247739"/>
                  </a:cubicBezTo>
                  <a:cubicBezTo>
                    <a:pt x="380474" y="247739"/>
                    <a:pt x="374435" y="242169"/>
                    <a:pt x="374435" y="236600"/>
                  </a:cubicBezTo>
                  <a:cubicBezTo>
                    <a:pt x="374435" y="236600"/>
                    <a:pt x="374435" y="236600"/>
                    <a:pt x="374435" y="203180"/>
                  </a:cubicBezTo>
                  <a:cubicBezTo>
                    <a:pt x="374435" y="203180"/>
                    <a:pt x="374435" y="203180"/>
                    <a:pt x="368396" y="203180"/>
                  </a:cubicBezTo>
                  <a:cubicBezTo>
                    <a:pt x="368396" y="203180"/>
                    <a:pt x="368396" y="203180"/>
                    <a:pt x="205336" y="353569"/>
                  </a:cubicBezTo>
                  <a:cubicBezTo>
                    <a:pt x="199296" y="359139"/>
                    <a:pt x="199296" y="359139"/>
                    <a:pt x="193257" y="359139"/>
                  </a:cubicBezTo>
                  <a:cubicBezTo>
                    <a:pt x="193257" y="359139"/>
                    <a:pt x="187218" y="359139"/>
                    <a:pt x="187218" y="353569"/>
                  </a:cubicBezTo>
                  <a:cubicBezTo>
                    <a:pt x="187218" y="353569"/>
                    <a:pt x="187218" y="353569"/>
                    <a:pt x="144943" y="314579"/>
                  </a:cubicBezTo>
                  <a:cubicBezTo>
                    <a:pt x="144943" y="314579"/>
                    <a:pt x="144943" y="314579"/>
                    <a:pt x="138904" y="314579"/>
                  </a:cubicBezTo>
                  <a:cubicBezTo>
                    <a:pt x="138904" y="314579"/>
                    <a:pt x="138904" y="314579"/>
                    <a:pt x="36236" y="403698"/>
                  </a:cubicBezTo>
                  <a:cubicBezTo>
                    <a:pt x="36236" y="403698"/>
                    <a:pt x="36236" y="403698"/>
                    <a:pt x="0" y="403698"/>
                  </a:cubicBezTo>
                  <a:cubicBezTo>
                    <a:pt x="0" y="403698"/>
                    <a:pt x="0" y="403698"/>
                    <a:pt x="132864" y="286729"/>
                  </a:cubicBezTo>
                  <a:cubicBezTo>
                    <a:pt x="132864" y="286729"/>
                    <a:pt x="138904" y="286729"/>
                    <a:pt x="138904" y="286729"/>
                  </a:cubicBezTo>
                  <a:cubicBezTo>
                    <a:pt x="144943" y="286729"/>
                    <a:pt x="144943" y="286729"/>
                    <a:pt x="150982" y="286729"/>
                  </a:cubicBezTo>
                  <a:cubicBezTo>
                    <a:pt x="150982" y="286729"/>
                    <a:pt x="150982" y="286729"/>
                    <a:pt x="193257" y="325719"/>
                  </a:cubicBezTo>
                  <a:cubicBezTo>
                    <a:pt x="193257" y="325719"/>
                    <a:pt x="193257" y="325719"/>
                    <a:pt x="193257" y="331289"/>
                  </a:cubicBezTo>
                  <a:cubicBezTo>
                    <a:pt x="193257" y="331289"/>
                    <a:pt x="193257" y="331289"/>
                    <a:pt x="199296" y="325719"/>
                  </a:cubicBezTo>
                  <a:cubicBezTo>
                    <a:pt x="199296" y="325719"/>
                    <a:pt x="199296" y="325719"/>
                    <a:pt x="344239" y="192040"/>
                  </a:cubicBezTo>
                  <a:cubicBezTo>
                    <a:pt x="344239" y="192040"/>
                    <a:pt x="344239" y="192040"/>
                    <a:pt x="344239" y="186470"/>
                  </a:cubicBezTo>
                  <a:cubicBezTo>
                    <a:pt x="344239" y="186470"/>
                    <a:pt x="344239" y="186470"/>
                    <a:pt x="320082" y="186470"/>
                  </a:cubicBezTo>
                  <a:cubicBezTo>
                    <a:pt x="320082" y="186470"/>
                    <a:pt x="320082" y="186470"/>
                    <a:pt x="314042" y="186470"/>
                  </a:cubicBezTo>
                  <a:cubicBezTo>
                    <a:pt x="308003" y="180900"/>
                    <a:pt x="308003" y="180900"/>
                    <a:pt x="308003" y="175330"/>
                  </a:cubicBezTo>
                  <a:cubicBezTo>
                    <a:pt x="308003" y="169760"/>
                    <a:pt x="308003" y="164190"/>
                    <a:pt x="314042" y="164190"/>
                  </a:cubicBezTo>
                  <a:close/>
                  <a:moveTo>
                    <a:pt x="259584" y="74634"/>
                  </a:moveTo>
                  <a:cubicBezTo>
                    <a:pt x="265613" y="74634"/>
                    <a:pt x="271642" y="74634"/>
                    <a:pt x="277671" y="80101"/>
                  </a:cubicBezTo>
                  <a:cubicBezTo>
                    <a:pt x="277671" y="85568"/>
                    <a:pt x="277671" y="91035"/>
                    <a:pt x="271642" y="96502"/>
                  </a:cubicBezTo>
                  <a:cubicBezTo>
                    <a:pt x="271642" y="96502"/>
                    <a:pt x="271642" y="96502"/>
                    <a:pt x="235469" y="118370"/>
                  </a:cubicBezTo>
                  <a:cubicBezTo>
                    <a:pt x="229440" y="118370"/>
                    <a:pt x="229440" y="118370"/>
                    <a:pt x="223411" y="118370"/>
                  </a:cubicBezTo>
                  <a:cubicBezTo>
                    <a:pt x="223411" y="118370"/>
                    <a:pt x="223411" y="118370"/>
                    <a:pt x="199295" y="112903"/>
                  </a:cubicBezTo>
                  <a:cubicBezTo>
                    <a:pt x="199295" y="112903"/>
                    <a:pt x="199295" y="107436"/>
                    <a:pt x="205324" y="101969"/>
                  </a:cubicBezTo>
                  <a:cubicBezTo>
                    <a:pt x="205324" y="96502"/>
                    <a:pt x="199295" y="91035"/>
                    <a:pt x="199295" y="91035"/>
                  </a:cubicBezTo>
                  <a:cubicBezTo>
                    <a:pt x="199295" y="91035"/>
                    <a:pt x="199295" y="91035"/>
                    <a:pt x="223411" y="96502"/>
                  </a:cubicBezTo>
                  <a:cubicBezTo>
                    <a:pt x="223411" y="96502"/>
                    <a:pt x="223411" y="96502"/>
                    <a:pt x="259584" y="74634"/>
                  </a:cubicBezTo>
                  <a:close/>
                  <a:moveTo>
                    <a:pt x="109187" y="68387"/>
                  </a:moveTo>
                  <a:cubicBezTo>
                    <a:pt x="127459" y="68387"/>
                    <a:pt x="145732" y="68387"/>
                    <a:pt x="151823" y="68387"/>
                  </a:cubicBezTo>
                  <a:cubicBezTo>
                    <a:pt x="151823" y="68387"/>
                    <a:pt x="164005" y="68387"/>
                    <a:pt x="164005" y="68387"/>
                  </a:cubicBezTo>
                  <a:cubicBezTo>
                    <a:pt x="170095" y="68387"/>
                    <a:pt x="176186" y="79633"/>
                    <a:pt x="176186" y="113373"/>
                  </a:cubicBezTo>
                  <a:cubicBezTo>
                    <a:pt x="176186" y="102126"/>
                    <a:pt x="182277" y="85257"/>
                    <a:pt x="182277" y="85257"/>
                  </a:cubicBezTo>
                  <a:cubicBezTo>
                    <a:pt x="176186" y="85257"/>
                    <a:pt x="176186" y="79633"/>
                    <a:pt x="176186" y="79633"/>
                  </a:cubicBezTo>
                  <a:cubicBezTo>
                    <a:pt x="176186" y="79633"/>
                    <a:pt x="176186" y="79633"/>
                    <a:pt x="182277" y="74010"/>
                  </a:cubicBezTo>
                  <a:cubicBezTo>
                    <a:pt x="182277" y="74010"/>
                    <a:pt x="182277" y="74010"/>
                    <a:pt x="188368" y="79633"/>
                  </a:cubicBezTo>
                  <a:cubicBezTo>
                    <a:pt x="188368" y="79633"/>
                    <a:pt x="188368" y="85257"/>
                    <a:pt x="188368" y="85257"/>
                  </a:cubicBezTo>
                  <a:cubicBezTo>
                    <a:pt x="188368" y="90880"/>
                    <a:pt x="182277" y="113373"/>
                    <a:pt x="182277" y="113373"/>
                  </a:cubicBezTo>
                  <a:cubicBezTo>
                    <a:pt x="182277" y="113373"/>
                    <a:pt x="194459" y="102126"/>
                    <a:pt x="194459" y="85257"/>
                  </a:cubicBezTo>
                  <a:lnTo>
                    <a:pt x="194459" y="96503"/>
                  </a:lnTo>
                  <a:cubicBezTo>
                    <a:pt x="200550" y="102126"/>
                    <a:pt x="182277" y="130243"/>
                    <a:pt x="176186" y="175229"/>
                  </a:cubicBezTo>
                  <a:cubicBezTo>
                    <a:pt x="176186" y="175229"/>
                    <a:pt x="206640" y="208968"/>
                    <a:pt x="206640" y="208968"/>
                  </a:cubicBezTo>
                  <a:cubicBezTo>
                    <a:pt x="206640" y="214592"/>
                    <a:pt x="212731" y="214592"/>
                    <a:pt x="206640" y="225838"/>
                  </a:cubicBezTo>
                  <a:cubicBezTo>
                    <a:pt x="206640" y="225838"/>
                    <a:pt x="206640" y="225838"/>
                    <a:pt x="200550" y="282071"/>
                  </a:cubicBezTo>
                  <a:cubicBezTo>
                    <a:pt x="200550" y="287694"/>
                    <a:pt x="188368" y="293317"/>
                    <a:pt x="182277" y="293317"/>
                  </a:cubicBezTo>
                  <a:cubicBezTo>
                    <a:pt x="176186" y="293317"/>
                    <a:pt x="170095" y="287694"/>
                    <a:pt x="170095" y="276447"/>
                  </a:cubicBezTo>
                  <a:cubicBezTo>
                    <a:pt x="170095" y="276447"/>
                    <a:pt x="170095" y="276447"/>
                    <a:pt x="176186" y="225838"/>
                  </a:cubicBezTo>
                  <a:cubicBezTo>
                    <a:pt x="176186" y="225838"/>
                    <a:pt x="151823" y="197722"/>
                    <a:pt x="145732" y="192099"/>
                  </a:cubicBezTo>
                  <a:cubicBezTo>
                    <a:pt x="127459" y="186475"/>
                    <a:pt x="121369" y="175229"/>
                    <a:pt x="121369" y="169606"/>
                  </a:cubicBezTo>
                  <a:cubicBezTo>
                    <a:pt x="121369" y="169606"/>
                    <a:pt x="121369" y="169606"/>
                    <a:pt x="115278" y="163982"/>
                  </a:cubicBezTo>
                  <a:cubicBezTo>
                    <a:pt x="121369" y="147112"/>
                    <a:pt x="133550" y="113373"/>
                    <a:pt x="133550" y="96503"/>
                  </a:cubicBezTo>
                  <a:cubicBezTo>
                    <a:pt x="133550" y="96503"/>
                    <a:pt x="133550" y="96503"/>
                    <a:pt x="145732" y="96503"/>
                  </a:cubicBezTo>
                  <a:cubicBezTo>
                    <a:pt x="145732" y="96503"/>
                    <a:pt x="145732" y="96503"/>
                    <a:pt x="115278" y="90880"/>
                  </a:cubicBezTo>
                  <a:cubicBezTo>
                    <a:pt x="115278" y="90880"/>
                    <a:pt x="115278" y="90880"/>
                    <a:pt x="78733" y="118996"/>
                  </a:cubicBezTo>
                  <a:cubicBezTo>
                    <a:pt x="72642" y="124619"/>
                    <a:pt x="66551" y="124619"/>
                    <a:pt x="60460" y="118996"/>
                  </a:cubicBezTo>
                  <a:cubicBezTo>
                    <a:pt x="60460" y="113373"/>
                    <a:pt x="60460" y="107750"/>
                    <a:pt x="60460" y="102126"/>
                  </a:cubicBezTo>
                  <a:cubicBezTo>
                    <a:pt x="60460" y="102126"/>
                    <a:pt x="60460" y="102126"/>
                    <a:pt x="109187" y="68387"/>
                  </a:cubicBezTo>
                  <a:close/>
                  <a:moveTo>
                    <a:pt x="175120" y="749"/>
                  </a:moveTo>
                  <a:cubicBezTo>
                    <a:pt x="178910" y="-303"/>
                    <a:pt x="183187" y="-303"/>
                    <a:pt x="187852" y="1099"/>
                  </a:cubicBezTo>
                  <a:cubicBezTo>
                    <a:pt x="200293" y="1099"/>
                    <a:pt x="212733" y="12313"/>
                    <a:pt x="212733" y="29135"/>
                  </a:cubicBezTo>
                  <a:cubicBezTo>
                    <a:pt x="212733" y="40349"/>
                    <a:pt x="206513" y="62778"/>
                    <a:pt x="187852" y="62778"/>
                  </a:cubicBezTo>
                  <a:cubicBezTo>
                    <a:pt x="181632" y="68385"/>
                    <a:pt x="156750" y="51563"/>
                    <a:pt x="156750" y="29135"/>
                  </a:cubicBezTo>
                  <a:cubicBezTo>
                    <a:pt x="156750" y="16519"/>
                    <a:pt x="163748" y="3903"/>
                    <a:pt x="175120" y="749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文本框 32"/>
            <p:cNvSpPr txBox="1"/>
            <p:nvPr/>
          </p:nvSpPr>
          <p:spPr bwMode="auto">
            <a:xfrm>
              <a:off x="4672651" y="3579898"/>
              <a:ext cx="2088063" cy="521177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latinLnBrk="0"/>
              <a:r>
                <a:rPr lang="zh-CN" altLang="en-US" sz="1400" dirty="0"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284465" y="1291705"/>
            <a:ext cx="1715502" cy="2877573"/>
            <a:chOff x="6765916" y="1722268"/>
            <a:chExt cx="2287336" cy="3836765"/>
          </a:xfrm>
        </p:grpSpPr>
        <p:sp>
          <p:nvSpPr>
            <p:cNvPr id="22" name="矩形 21"/>
            <p:cNvSpPr/>
            <p:nvPr/>
          </p:nvSpPr>
          <p:spPr bwMode="auto">
            <a:xfrm>
              <a:off x="6769164" y="2674508"/>
              <a:ext cx="2098468" cy="288452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/>
              </a:solidFill>
              <a:round/>
            </a:ln>
            <a:effectLst/>
          </p:spPr>
          <p:txBody>
            <a:bodyPr vert="horz" wrap="square" lIns="91440" tIns="45720" rIns="91440" bIns="1440000" anchor="b" anchorCtr="1" compatLnSpc="1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771118" y="1722268"/>
              <a:ext cx="2282134" cy="3656176"/>
              <a:chOff x="8096836" y="1722268"/>
              <a:chExt cx="2282134" cy="3656176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10191398" y="1809496"/>
                <a:ext cx="187572" cy="3332705"/>
                <a:chOff x="11237428" y="1342242"/>
                <a:chExt cx="235435" cy="4183109"/>
              </a:xfrm>
            </p:grpSpPr>
            <p:sp>
              <p:nvSpPr>
                <p:cNvPr id="32" name="任意多边形 58"/>
                <p:cNvSpPr/>
                <p:nvPr/>
              </p:nvSpPr>
              <p:spPr bwMode="auto">
                <a:xfrm>
                  <a:off x="11237428" y="1342242"/>
                  <a:ext cx="235435" cy="1366292"/>
                </a:xfrm>
                <a:custGeom>
                  <a:avLst/>
                  <a:gdLst/>
                  <a:ahLst/>
                  <a:cxnLst>
                    <a:cxn ang="0">
                      <a:pos x="54" y="575"/>
                    </a:cxn>
                    <a:cxn ang="0">
                      <a:pos x="54" y="0"/>
                    </a:cxn>
                    <a:cxn ang="0">
                      <a:pos x="0" y="10"/>
                    </a:cxn>
                    <a:cxn ang="0">
                      <a:pos x="0" y="627"/>
                    </a:cxn>
                    <a:cxn ang="0">
                      <a:pos x="54" y="617"/>
                    </a:cxn>
                    <a:cxn ang="0">
                      <a:pos x="54" y="617"/>
                    </a:cxn>
                    <a:cxn ang="0">
                      <a:pos x="80" y="586"/>
                    </a:cxn>
                    <a:cxn ang="0">
                      <a:pos x="54" y="575"/>
                    </a:cxn>
                  </a:cxnLst>
                  <a:rect l="0" t="0" r="r" b="b"/>
                  <a:pathLst>
                    <a:path w="81" h="627">
                      <a:moveTo>
                        <a:pt x="54" y="575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627"/>
                        <a:pt x="0" y="627"/>
                        <a:pt x="0" y="627"/>
                      </a:cubicBezTo>
                      <a:cubicBezTo>
                        <a:pt x="54" y="617"/>
                        <a:pt x="54" y="617"/>
                        <a:pt x="54" y="617"/>
                      </a:cubicBezTo>
                      <a:cubicBezTo>
                        <a:pt x="54" y="617"/>
                        <a:pt x="54" y="617"/>
                        <a:pt x="54" y="617"/>
                      </a:cubicBezTo>
                      <a:cubicBezTo>
                        <a:pt x="54" y="617"/>
                        <a:pt x="81" y="612"/>
                        <a:pt x="80" y="586"/>
                      </a:cubicBezTo>
                      <a:cubicBezTo>
                        <a:pt x="79" y="567"/>
                        <a:pt x="54" y="575"/>
                        <a:pt x="54" y="575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任意多边形 59"/>
                <p:cNvSpPr/>
                <p:nvPr/>
              </p:nvSpPr>
              <p:spPr bwMode="auto">
                <a:xfrm>
                  <a:off x="11237428" y="4866154"/>
                  <a:ext cx="235435" cy="285120"/>
                </a:xfrm>
                <a:custGeom>
                  <a:avLst/>
                  <a:gdLst/>
                  <a:ahLst/>
                  <a:cxnLst>
                    <a:cxn ang="0">
                      <a:pos x="54" y="79"/>
                    </a:cxn>
                    <a:cxn ang="0">
                      <a:pos x="54" y="0"/>
                    </a:cxn>
                    <a:cxn ang="0">
                      <a:pos x="0" y="10"/>
                    </a:cxn>
                    <a:cxn ang="0">
                      <a:pos x="0" y="131"/>
                    </a:cxn>
                    <a:cxn ang="0">
                      <a:pos x="54" y="121"/>
                    </a:cxn>
                    <a:cxn ang="0">
                      <a:pos x="54" y="121"/>
                    </a:cxn>
                    <a:cxn ang="0">
                      <a:pos x="80" y="90"/>
                    </a:cxn>
                    <a:cxn ang="0">
                      <a:pos x="54" y="79"/>
                    </a:cxn>
                  </a:cxnLst>
                  <a:rect l="0" t="0" r="r" b="b"/>
                  <a:pathLst>
                    <a:path w="81" h="131">
                      <a:moveTo>
                        <a:pt x="54" y="79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31"/>
                        <a:pt x="0" y="131"/>
                        <a:pt x="0" y="13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81" y="116"/>
                        <a:pt x="80" y="90"/>
                      </a:cubicBezTo>
                      <a:cubicBezTo>
                        <a:pt x="79" y="71"/>
                        <a:pt x="54" y="79"/>
                        <a:pt x="54" y="7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任意多边形 60"/>
                <p:cNvSpPr/>
                <p:nvPr/>
              </p:nvSpPr>
              <p:spPr bwMode="auto">
                <a:xfrm>
                  <a:off x="11237428" y="5240231"/>
                  <a:ext cx="235435" cy="285120"/>
                </a:xfrm>
                <a:custGeom>
                  <a:avLst/>
                  <a:gdLst/>
                  <a:ahLst/>
                  <a:cxnLst>
                    <a:cxn ang="0">
                      <a:pos x="54" y="79"/>
                    </a:cxn>
                    <a:cxn ang="0">
                      <a:pos x="54" y="0"/>
                    </a:cxn>
                    <a:cxn ang="0">
                      <a:pos x="0" y="10"/>
                    </a:cxn>
                    <a:cxn ang="0">
                      <a:pos x="0" y="131"/>
                    </a:cxn>
                    <a:cxn ang="0">
                      <a:pos x="54" y="121"/>
                    </a:cxn>
                    <a:cxn ang="0">
                      <a:pos x="54" y="121"/>
                    </a:cxn>
                    <a:cxn ang="0">
                      <a:pos x="80" y="90"/>
                    </a:cxn>
                    <a:cxn ang="0">
                      <a:pos x="54" y="79"/>
                    </a:cxn>
                  </a:cxnLst>
                  <a:rect l="0" t="0" r="r" b="b"/>
                  <a:pathLst>
                    <a:path w="81" h="131">
                      <a:moveTo>
                        <a:pt x="54" y="79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31"/>
                        <a:pt x="0" y="131"/>
                        <a:pt x="0" y="13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81" y="116"/>
                        <a:pt x="80" y="90"/>
                      </a:cubicBezTo>
                      <a:cubicBezTo>
                        <a:pt x="79" y="71"/>
                        <a:pt x="54" y="79"/>
                        <a:pt x="54" y="7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8" name="组合 27"/>
              <p:cNvGrpSpPr/>
              <p:nvPr/>
            </p:nvGrpSpPr>
            <p:grpSpPr>
              <a:xfrm>
                <a:off x="8096836" y="1722268"/>
                <a:ext cx="2280180" cy="3656176"/>
                <a:chOff x="8096836" y="1722268"/>
                <a:chExt cx="2280180" cy="3656176"/>
              </a:xfrm>
            </p:grpSpPr>
            <p:sp>
              <p:nvSpPr>
                <p:cNvPr id="29" name="任意多边形 55"/>
                <p:cNvSpPr/>
                <p:nvPr/>
              </p:nvSpPr>
              <p:spPr bwMode="auto">
                <a:xfrm>
                  <a:off x="8096836" y="1722268"/>
                  <a:ext cx="2280180" cy="1410185"/>
                </a:xfrm>
                <a:custGeom>
                  <a:avLst/>
                  <a:gdLst/>
                  <a:ahLst/>
                  <a:cxnLst>
                    <a:cxn ang="0">
                      <a:pos x="954" y="8"/>
                    </a:cxn>
                    <a:cxn ang="0">
                      <a:pos x="954" y="8"/>
                    </a:cxn>
                    <a:cxn ang="0">
                      <a:pos x="0" y="196"/>
                    </a:cxn>
                    <a:cxn ang="0">
                      <a:pos x="0" y="813"/>
                    </a:cxn>
                    <a:cxn ang="0">
                      <a:pos x="954" y="625"/>
                    </a:cxn>
                    <a:cxn ang="0">
                      <a:pos x="980" y="636"/>
                    </a:cxn>
                    <a:cxn ang="0">
                      <a:pos x="980" y="19"/>
                    </a:cxn>
                    <a:cxn ang="0">
                      <a:pos x="954" y="8"/>
                    </a:cxn>
                  </a:cxnLst>
                  <a:rect l="0" t="0" r="r" b="b"/>
                  <a:pathLst>
                    <a:path w="980" h="813">
                      <a:moveTo>
                        <a:pt x="954" y="8"/>
                      </a:moveTo>
                      <a:cubicBezTo>
                        <a:pt x="954" y="8"/>
                        <a:pt x="954" y="8"/>
                        <a:pt x="954" y="8"/>
                      </a:cubicBezTo>
                      <a:cubicBezTo>
                        <a:pt x="0" y="196"/>
                        <a:pt x="0" y="196"/>
                        <a:pt x="0" y="196"/>
                      </a:cubicBezTo>
                      <a:cubicBezTo>
                        <a:pt x="0" y="813"/>
                        <a:pt x="0" y="813"/>
                        <a:pt x="0" y="813"/>
                      </a:cubicBezTo>
                      <a:cubicBezTo>
                        <a:pt x="954" y="625"/>
                        <a:pt x="954" y="625"/>
                        <a:pt x="954" y="625"/>
                      </a:cubicBezTo>
                      <a:cubicBezTo>
                        <a:pt x="954" y="625"/>
                        <a:pt x="979" y="617"/>
                        <a:pt x="980" y="636"/>
                      </a:cubicBezTo>
                      <a:cubicBezTo>
                        <a:pt x="980" y="19"/>
                        <a:pt x="980" y="19"/>
                        <a:pt x="980" y="19"/>
                      </a:cubicBezTo>
                      <a:cubicBezTo>
                        <a:pt x="979" y="0"/>
                        <a:pt x="954" y="8"/>
                        <a:pt x="954" y="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任意多边形 56"/>
                <p:cNvSpPr/>
                <p:nvPr/>
              </p:nvSpPr>
              <p:spPr bwMode="auto">
                <a:xfrm>
                  <a:off x="8096836" y="4529788"/>
                  <a:ext cx="2280180" cy="550627"/>
                </a:xfrm>
                <a:custGeom>
                  <a:avLst/>
                  <a:gdLst/>
                  <a:ahLst/>
                  <a:cxnLst>
                    <a:cxn ang="0">
                      <a:pos x="954" y="8"/>
                    </a:cxn>
                    <a:cxn ang="0">
                      <a:pos x="954" y="8"/>
                    </a:cxn>
                    <a:cxn ang="0">
                      <a:pos x="0" y="196"/>
                    </a:cxn>
                    <a:cxn ang="0">
                      <a:pos x="0" y="317"/>
                    </a:cxn>
                    <a:cxn ang="0">
                      <a:pos x="954" y="129"/>
                    </a:cxn>
                    <a:cxn ang="0">
                      <a:pos x="980" y="140"/>
                    </a:cxn>
                    <a:cxn ang="0">
                      <a:pos x="980" y="19"/>
                    </a:cxn>
                    <a:cxn ang="0">
                      <a:pos x="954" y="8"/>
                    </a:cxn>
                  </a:cxnLst>
                  <a:rect l="0" t="0" r="r" b="b"/>
                  <a:pathLst>
                    <a:path w="980" h="317">
                      <a:moveTo>
                        <a:pt x="954" y="8"/>
                      </a:moveTo>
                      <a:cubicBezTo>
                        <a:pt x="954" y="8"/>
                        <a:pt x="954" y="8"/>
                        <a:pt x="954" y="8"/>
                      </a:cubicBezTo>
                      <a:cubicBezTo>
                        <a:pt x="0" y="196"/>
                        <a:pt x="0" y="196"/>
                        <a:pt x="0" y="196"/>
                      </a:cubicBezTo>
                      <a:cubicBezTo>
                        <a:pt x="0" y="317"/>
                        <a:pt x="0" y="317"/>
                        <a:pt x="0" y="317"/>
                      </a:cubicBezTo>
                      <a:cubicBezTo>
                        <a:pt x="954" y="129"/>
                        <a:pt x="954" y="129"/>
                        <a:pt x="954" y="129"/>
                      </a:cubicBezTo>
                      <a:cubicBezTo>
                        <a:pt x="954" y="129"/>
                        <a:pt x="979" y="121"/>
                        <a:pt x="980" y="140"/>
                      </a:cubicBezTo>
                      <a:cubicBezTo>
                        <a:pt x="980" y="19"/>
                        <a:pt x="980" y="19"/>
                        <a:pt x="980" y="19"/>
                      </a:cubicBezTo>
                      <a:cubicBezTo>
                        <a:pt x="979" y="0"/>
                        <a:pt x="954" y="8"/>
                        <a:pt x="954" y="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任意多边形 57"/>
                <p:cNvSpPr/>
                <p:nvPr/>
              </p:nvSpPr>
              <p:spPr bwMode="auto">
                <a:xfrm>
                  <a:off x="8096836" y="4827817"/>
                  <a:ext cx="2280180" cy="550627"/>
                </a:xfrm>
                <a:custGeom>
                  <a:avLst/>
                  <a:gdLst/>
                  <a:ahLst/>
                  <a:cxnLst>
                    <a:cxn ang="0">
                      <a:pos x="954" y="8"/>
                    </a:cxn>
                    <a:cxn ang="0">
                      <a:pos x="954" y="8"/>
                    </a:cxn>
                    <a:cxn ang="0">
                      <a:pos x="0" y="196"/>
                    </a:cxn>
                    <a:cxn ang="0">
                      <a:pos x="0" y="317"/>
                    </a:cxn>
                    <a:cxn ang="0">
                      <a:pos x="954" y="129"/>
                    </a:cxn>
                    <a:cxn ang="0">
                      <a:pos x="980" y="140"/>
                    </a:cxn>
                    <a:cxn ang="0">
                      <a:pos x="980" y="19"/>
                    </a:cxn>
                    <a:cxn ang="0">
                      <a:pos x="954" y="8"/>
                    </a:cxn>
                  </a:cxnLst>
                  <a:rect l="0" t="0" r="r" b="b"/>
                  <a:pathLst>
                    <a:path w="980" h="317">
                      <a:moveTo>
                        <a:pt x="954" y="8"/>
                      </a:moveTo>
                      <a:cubicBezTo>
                        <a:pt x="954" y="8"/>
                        <a:pt x="954" y="8"/>
                        <a:pt x="954" y="8"/>
                      </a:cubicBezTo>
                      <a:cubicBezTo>
                        <a:pt x="0" y="196"/>
                        <a:pt x="0" y="196"/>
                        <a:pt x="0" y="196"/>
                      </a:cubicBezTo>
                      <a:cubicBezTo>
                        <a:pt x="0" y="317"/>
                        <a:pt x="0" y="317"/>
                        <a:pt x="0" y="317"/>
                      </a:cubicBezTo>
                      <a:cubicBezTo>
                        <a:pt x="954" y="129"/>
                        <a:pt x="954" y="129"/>
                        <a:pt x="954" y="129"/>
                      </a:cubicBezTo>
                      <a:cubicBezTo>
                        <a:pt x="954" y="129"/>
                        <a:pt x="979" y="121"/>
                        <a:pt x="980" y="140"/>
                      </a:cubicBezTo>
                      <a:cubicBezTo>
                        <a:pt x="980" y="19"/>
                        <a:pt x="980" y="19"/>
                        <a:pt x="980" y="19"/>
                      </a:cubicBezTo>
                      <a:cubicBezTo>
                        <a:pt x="979" y="0"/>
                        <a:pt x="954" y="8"/>
                        <a:pt x="954" y="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4" name="椭圆 23"/>
            <p:cNvSpPr/>
            <p:nvPr/>
          </p:nvSpPr>
          <p:spPr bwMode="auto">
            <a:xfrm>
              <a:off x="7536062" y="2096622"/>
              <a:ext cx="750290" cy="6978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4">
                  <a:lumMod val="75000"/>
                </a:schemeClr>
              </a:solidFill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任意多边形 128"/>
            <p:cNvSpPr/>
            <p:nvPr/>
          </p:nvSpPr>
          <p:spPr bwMode="auto">
            <a:xfrm>
              <a:off x="7694327" y="2258358"/>
              <a:ext cx="433761" cy="374353"/>
            </a:xfrm>
            <a:custGeom>
              <a:avLst/>
              <a:gdLst>
                <a:gd name="connsiteX0" fmla="*/ 375037 w 433761"/>
                <a:gd name="connsiteY0" fmla="*/ 292577 h 374353"/>
                <a:gd name="connsiteX1" fmla="*/ 364399 w 433761"/>
                <a:gd name="connsiteY1" fmla="*/ 302269 h 374353"/>
                <a:gd name="connsiteX2" fmla="*/ 375037 w 433761"/>
                <a:gd name="connsiteY2" fmla="*/ 311961 h 374353"/>
                <a:gd name="connsiteX3" fmla="*/ 390993 w 433761"/>
                <a:gd name="connsiteY3" fmla="*/ 302269 h 374353"/>
                <a:gd name="connsiteX4" fmla="*/ 375037 w 433761"/>
                <a:gd name="connsiteY4" fmla="*/ 292577 h 374353"/>
                <a:gd name="connsiteX5" fmla="*/ 186009 w 433761"/>
                <a:gd name="connsiteY5" fmla="*/ 292577 h 374353"/>
                <a:gd name="connsiteX6" fmla="*/ 175459 w 433761"/>
                <a:gd name="connsiteY6" fmla="*/ 302269 h 374353"/>
                <a:gd name="connsiteX7" fmla="*/ 186009 w 433761"/>
                <a:gd name="connsiteY7" fmla="*/ 311961 h 374353"/>
                <a:gd name="connsiteX8" fmla="*/ 201836 w 433761"/>
                <a:gd name="connsiteY8" fmla="*/ 302269 h 374353"/>
                <a:gd name="connsiteX9" fmla="*/ 186009 w 433761"/>
                <a:gd name="connsiteY9" fmla="*/ 292577 h 374353"/>
                <a:gd name="connsiteX10" fmla="*/ 96018 w 433761"/>
                <a:gd name="connsiteY10" fmla="*/ 263501 h 374353"/>
                <a:gd name="connsiteX11" fmla="*/ 106625 w 433761"/>
                <a:gd name="connsiteY11" fmla="*/ 292577 h 374353"/>
                <a:gd name="connsiteX12" fmla="*/ 117232 w 433761"/>
                <a:gd name="connsiteY12" fmla="*/ 307115 h 374353"/>
                <a:gd name="connsiteX13" fmla="*/ 117232 w 433761"/>
                <a:gd name="connsiteY13" fmla="*/ 321653 h 374353"/>
                <a:gd name="connsiteX14" fmla="*/ 42985 w 433761"/>
                <a:gd name="connsiteY14" fmla="*/ 273193 h 374353"/>
                <a:gd name="connsiteX15" fmla="*/ 96018 w 433761"/>
                <a:gd name="connsiteY15" fmla="*/ 263501 h 374353"/>
                <a:gd name="connsiteX16" fmla="*/ 280471 w 433761"/>
                <a:gd name="connsiteY16" fmla="*/ 258049 h 374353"/>
                <a:gd name="connsiteX17" fmla="*/ 285622 w 433761"/>
                <a:gd name="connsiteY17" fmla="*/ 258049 h 374353"/>
                <a:gd name="connsiteX18" fmla="*/ 290773 w 433761"/>
                <a:gd name="connsiteY18" fmla="*/ 258049 h 374353"/>
                <a:gd name="connsiteX19" fmla="*/ 290773 w 433761"/>
                <a:gd name="connsiteY19" fmla="*/ 262966 h 374353"/>
                <a:gd name="connsiteX20" fmla="*/ 295925 w 433761"/>
                <a:gd name="connsiteY20" fmla="*/ 267884 h 374353"/>
                <a:gd name="connsiteX21" fmla="*/ 311378 w 433761"/>
                <a:gd name="connsiteY21" fmla="*/ 277718 h 374353"/>
                <a:gd name="connsiteX22" fmla="*/ 311378 w 433761"/>
                <a:gd name="connsiteY22" fmla="*/ 282635 h 374353"/>
                <a:gd name="connsiteX23" fmla="*/ 306227 w 433761"/>
                <a:gd name="connsiteY23" fmla="*/ 282635 h 374353"/>
                <a:gd name="connsiteX24" fmla="*/ 301076 w 433761"/>
                <a:gd name="connsiteY24" fmla="*/ 282635 h 374353"/>
                <a:gd name="connsiteX25" fmla="*/ 295925 w 433761"/>
                <a:gd name="connsiteY25" fmla="*/ 277718 h 374353"/>
                <a:gd name="connsiteX26" fmla="*/ 285622 w 433761"/>
                <a:gd name="connsiteY26" fmla="*/ 277718 h 374353"/>
                <a:gd name="connsiteX27" fmla="*/ 280471 w 433761"/>
                <a:gd name="connsiteY27" fmla="*/ 277718 h 374353"/>
                <a:gd name="connsiteX28" fmla="*/ 275320 w 433761"/>
                <a:gd name="connsiteY28" fmla="*/ 287553 h 374353"/>
                <a:gd name="connsiteX29" fmla="*/ 285622 w 433761"/>
                <a:gd name="connsiteY29" fmla="*/ 292470 h 374353"/>
                <a:gd name="connsiteX30" fmla="*/ 290773 w 433761"/>
                <a:gd name="connsiteY30" fmla="*/ 297387 h 374353"/>
                <a:gd name="connsiteX31" fmla="*/ 311378 w 433761"/>
                <a:gd name="connsiteY31" fmla="*/ 312139 h 374353"/>
                <a:gd name="connsiteX32" fmla="*/ 306227 w 433761"/>
                <a:gd name="connsiteY32" fmla="*/ 331808 h 374353"/>
                <a:gd name="connsiteX33" fmla="*/ 290773 w 433761"/>
                <a:gd name="connsiteY33" fmla="*/ 336725 h 374353"/>
                <a:gd name="connsiteX34" fmla="*/ 290773 w 433761"/>
                <a:gd name="connsiteY34" fmla="*/ 341642 h 374353"/>
                <a:gd name="connsiteX35" fmla="*/ 285622 w 433761"/>
                <a:gd name="connsiteY35" fmla="*/ 341642 h 374353"/>
                <a:gd name="connsiteX36" fmla="*/ 280471 w 433761"/>
                <a:gd name="connsiteY36" fmla="*/ 341642 h 374353"/>
                <a:gd name="connsiteX37" fmla="*/ 280471 w 433761"/>
                <a:gd name="connsiteY37" fmla="*/ 336725 h 374353"/>
                <a:gd name="connsiteX38" fmla="*/ 265017 w 433761"/>
                <a:gd name="connsiteY38" fmla="*/ 326890 h 374353"/>
                <a:gd name="connsiteX39" fmla="*/ 265017 w 433761"/>
                <a:gd name="connsiteY39" fmla="*/ 321973 h 374353"/>
                <a:gd name="connsiteX40" fmla="*/ 270169 w 433761"/>
                <a:gd name="connsiteY40" fmla="*/ 317056 h 374353"/>
                <a:gd name="connsiteX41" fmla="*/ 275320 w 433761"/>
                <a:gd name="connsiteY41" fmla="*/ 317056 h 374353"/>
                <a:gd name="connsiteX42" fmla="*/ 280471 w 433761"/>
                <a:gd name="connsiteY42" fmla="*/ 321973 h 374353"/>
                <a:gd name="connsiteX43" fmla="*/ 290773 w 433761"/>
                <a:gd name="connsiteY43" fmla="*/ 321973 h 374353"/>
                <a:gd name="connsiteX44" fmla="*/ 295925 w 433761"/>
                <a:gd name="connsiteY44" fmla="*/ 321973 h 374353"/>
                <a:gd name="connsiteX45" fmla="*/ 301076 w 433761"/>
                <a:gd name="connsiteY45" fmla="*/ 312139 h 374353"/>
                <a:gd name="connsiteX46" fmla="*/ 295925 w 433761"/>
                <a:gd name="connsiteY46" fmla="*/ 312139 h 374353"/>
                <a:gd name="connsiteX47" fmla="*/ 290773 w 433761"/>
                <a:gd name="connsiteY47" fmla="*/ 307221 h 374353"/>
                <a:gd name="connsiteX48" fmla="*/ 270169 w 433761"/>
                <a:gd name="connsiteY48" fmla="*/ 297387 h 374353"/>
                <a:gd name="connsiteX49" fmla="*/ 265017 w 433761"/>
                <a:gd name="connsiteY49" fmla="*/ 292470 h 374353"/>
                <a:gd name="connsiteX50" fmla="*/ 270169 w 433761"/>
                <a:gd name="connsiteY50" fmla="*/ 272801 h 374353"/>
                <a:gd name="connsiteX51" fmla="*/ 280471 w 433761"/>
                <a:gd name="connsiteY51" fmla="*/ 262966 h 374353"/>
                <a:gd name="connsiteX52" fmla="*/ 280471 w 433761"/>
                <a:gd name="connsiteY52" fmla="*/ 258049 h 374353"/>
                <a:gd name="connsiteX53" fmla="*/ 316528 w 433761"/>
                <a:gd name="connsiteY53" fmla="*/ 248963 h 374353"/>
                <a:gd name="connsiteX54" fmla="*/ 396312 w 433761"/>
                <a:gd name="connsiteY54" fmla="*/ 248963 h 374353"/>
                <a:gd name="connsiteX55" fmla="*/ 396312 w 433761"/>
                <a:gd name="connsiteY55" fmla="*/ 253809 h 374353"/>
                <a:gd name="connsiteX56" fmla="*/ 406950 w 433761"/>
                <a:gd name="connsiteY56" fmla="*/ 268347 h 374353"/>
                <a:gd name="connsiteX57" fmla="*/ 412269 w 433761"/>
                <a:gd name="connsiteY57" fmla="*/ 268347 h 374353"/>
                <a:gd name="connsiteX58" fmla="*/ 412269 w 433761"/>
                <a:gd name="connsiteY58" fmla="*/ 336191 h 374353"/>
                <a:gd name="connsiteX59" fmla="*/ 406950 w 433761"/>
                <a:gd name="connsiteY59" fmla="*/ 336191 h 374353"/>
                <a:gd name="connsiteX60" fmla="*/ 396312 w 433761"/>
                <a:gd name="connsiteY60" fmla="*/ 350729 h 374353"/>
                <a:gd name="connsiteX61" fmla="*/ 321847 w 433761"/>
                <a:gd name="connsiteY61" fmla="*/ 350729 h 374353"/>
                <a:gd name="connsiteX62" fmla="*/ 348442 w 433761"/>
                <a:gd name="connsiteY62" fmla="*/ 302269 h 374353"/>
                <a:gd name="connsiteX63" fmla="*/ 316528 w 433761"/>
                <a:gd name="connsiteY63" fmla="*/ 248963 h 374353"/>
                <a:gd name="connsiteX64" fmla="*/ 170183 w 433761"/>
                <a:gd name="connsiteY64" fmla="*/ 248963 h 374353"/>
                <a:gd name="connsiteX65" fmla="*/ 259866 w 433761"/>
                <a:gd name="connsiteY65" fmla="*/ 248963 h 374353"/>
                <a:gd name="connsiteX66" fmla="*/ 228214 w 433761"/>
                <a:gd name="connsiteY66" fmla="*/ 302269 h 374353"/>
                <a:gd name="connsiteX67" fmla="*/ 254591 w 433761"/>
                <a:gd name="connsiteY67" fmla="*/ 350729 h 374353"/>
                <a:gd name="connsiteX68" fmla="*/ 170183 w 433761"/>
                <a:gd name="connsiteY68" fmla="*/ 350729 h 374353"/>
                <a:gd name="connsiteX69" fmla="*/ 159632 w 433761"/>
                <a:gd name="connsiteY69" fmla="*/ 336191 h 374353"/>
                <a:gd name="connsiteX70" fmla="*/ 154357 w 433761"/>
                <a:gd name="connsiteY70" fmla="*/ 336191 h 374353"/>
                <a:gd name="connsiteX71" fmla="*/ 154357 w 433761"/>
                <a:gd name="connsiteY71" fmla="*/ 268347 h 374353"/>
                <a:gd name="connsiteX72" fmla="*/ 159632 w 433761"/>
                <a:gd name="connsiteY72" fmla="*/ 268347 h 374353"/>
                <a:gd name="connsiteX73" fmla="*/ 170183 w 433761"/>
                <a:gd name="connsiteY73" fmla="*/ 253809 h 374353"/>
                <a:gd name="connsiteX74" fmla="*/ 170183 w 433761"/>
                <a:gd name="connsiteY74" fmla="*/ 248963 h 374353"/>
                <a:gd name="connsiteX75" fmla="*/ 142633 w 433761"/>
                <a:gd name="connsiteY75" fmla="*/ 238059 h 374353"/>
                <a:gd name="connsiteX76" fmla="*/ 142633 w 433761"/>
                <a:gd name="connsiteY76" fmla="*/ 359815 h 374353"/>
                <a:gd name="connsiteX77" fmla="*/ 422038 w 433761"/>
                <a:gd name="connsiteY77" fmla="*/ 359815 h 374353"/>
                <a:gd name="connsiteX78" fmla="*/ 422038 w 433761"/>
                <a:gd name="connsiteY78" fmla="*/ 238059 h 374353"/>
                <a:gd name="connsiteX79" fmla="*/ 132864 w 433761"/>
                <a:gd name="connsiteY79" fmla="*/ 228973 h 374353"/>
                <a:gd name="connsiteX80" fmla="*/ 433761 w 433761"/>
                <a:gd name="connsiteY80" fmla="*/ 228973 h 374353"/>
                <a:gd name="connsiteX81" fmla="*/ 433761 w 433761"/>
                <a:gd name="connsiteY81" fmla="*/ 374353 h 374353"/>
                <a:gd name="connsiteX82" fmla="*/ 132864 w 433761"/>
                <a:gd name="connsiteY82" fmla="*/ 374353 h 374353"/>
                <a:gd name="connsiteX83" fmla="*/ 290517 w 433761"/>
                <a:gd name="connsiteY83" fmla="*/ 174456 h 374353"/>
                <a:gd name="connsiteX84" fmla="*/ 369283 w 433761"/>
                <a:gd name="connsiteY84" fmla="*/ 174456 h 374353"/>
                <a:gd name="connsiteX85" fmla="*/ 358781 w 433761"/>
                <a:gd name="connsiteY85" fmla="*/ 219887 h 374353"/>
                <a:gd name="connsiteX86" fmla="*/ 285266 w 433761"/>
                <a:gd name="connsiteY86" fmla="*/ 219887 h 374353"/>
                <a:gd name="connsiteX87" fmla="*/ 290517 w 433761"/>
                <a:gd name="connsiteY87" fmla="*/ 174456 h 374353"/>
                <a:gd name="connsiteX88" fmla="*/ 195388 w 433761"/>
                <a:gd name="connsiteY88" fmla="*/ 174456 h 374353"/>
                <a:gd name="connsiteX89" fmla="*/ 269635 w 433761"/>
                <a:gd name="connsiteY89" fmla="*/ 174456 h 374353"/>
                <a:gd name="connsiteX90" fmla="*/ 264332 w 433761"/>
                <a:gd name="connsiteY90" fmla="*/ 219887 h 374353"/>
                <a:gd name="connsiteX91" fmla="*/ 195388 w 433761"/>
                <a:gd name="connsiteY91" fmla="*/ 219887 h 374353"/>
                <a:gd name="connsiteX92" fmla="*/ 195388 w 433761"/>
                <a:gd name="connsiteY92" fmla="*/ 174456 h 374353"/>
                <a:gd name="connsiteX93" fmla="*/ 101602 w 433761"/>
                <a:gd name="connsiteY93" fmla="*/ 174456 h 374353"/>
                <a:gd name="connsiteX94" fmla="*/ 173896 w 433761"/>
                <a:gd name="connsiteY94" fmla="*/ 174456 h 374353"/>
                <a:gd name="connsiteX95" fmla="*/ 173896 w 433761"/>
                <a:gd name="connsiteY95" fmla="*/ 218489 h 374353"/>
                <a:gd name="connsiteX96" fmla="*/ 117093 w 433761"/>
                <a:gd name="connsiteY96" fmla="*/ 218489 h 374353"/>
                <a:gd name="connsiteX97" fmla="*/ 117093 w 433761"/>
                <a:gd name="connsiteY97" fmla="*/ 238059 h 374353"/>
                <a:gd name="connsiteX98" fmla="*/ 111929 w 433761"/>
                <a:gd name="connsiteY98" fmla="*/ 238059 h 374353"/>
                <a:gd name="connsiteX99" fmla="*/ 101602 w 433761"/>
                <a:gd name="connsiteY99" fmla="*/ 174456 h 374353"/>
                <a:gd name="connsiteX100" fmla="*/ 0 w 433761"/>
                <a:gd name="connsiteY100" fmla="*/ 174456 h 374353"/>
                <a:gd name="connsiteX101" fmla="*/ 79304 w 433761"/>
                <a:gd name="connsiteY101" fmla="*/ 174456 h 374353"/>
                <a:gd name="connsiteX102" fmla="*/ 89878 w 433761"/>
                <a:gd name="connsiteY102" fmla="*/ 243297 h 374353"/>
                <a:gd name="connsiteX103" fmla="*/ 31721 w 433761"/>
                <a:gd name="connsiteY103" fmla="*/ 258049 h 374353"/>
                <a:gd name="connsiteX104" fmla="*/ 0 w 433761"/>
                <a:gd name="connsiteY104" fmla="*/ 174456 h 374353"/>
                <a:gd name="connsiteX105" fmla="*/ 259029 w 433761"/>
                <a:gd name="connsiteY105" fmla="*/ 92680 h 374353"/>
                <a:gd name="connsiteX106" fmla="*/ 269635 w 433761"/>
                <a:gd name="connsiteY106" fmla="*/ 156283 h 374353"/>
                <a:gd name="connsiteX107" fmla="*/ 195388 w 433761"/>
                <a:gd name="connsiteY107" fmla="*/ 156283 h 374353"/>
                <a:gd name="connsiteX108" fmla="*/ 195388 w 433761"/>
                <a:gd name="connsiteY108" fmla="*/ 97572 h 374353"/>
                <a:gd name="connsiteX109" fmla="*/ 259029 w 433761"/>
                <a:gd name="connsiteY109" fmla="*/ 92680 h 374353"/>
                <a:gd name="connsiteX110" fmla="*/ 111929 w 433761"/>
                <a:gd name="connsiteY110" fmla="*/ 92680 h 374353"/>
                <a:gd name="connsiteX111" fmla="*/ 173896 w 433761"/>
                <a:gd name="connsiteY111" fmla="*/ 97572 h 374353"/>
                <a:gd name="connsiteX112" fmla="*/ 173896 w 433761"/>
                <a:gd name="connsiteY112" fmla="*/ 156283 h 374353"/>
                <a:gd name="connsiteX113" fmla="*/ 101602 w 433761"/>
                <a:gd name="connsiteY113" fmla="*/ 156283 h 374353"/>
                <a:gd name="connsiteX114" fmla="*/ 111929 w 433761"/>
                <a:gd name="connsiteY114" fmla="*/ 92680 h 374353"/>
                <a:gd name="connsiteX115" fmla="*/ 337562 w 433761"/>
                <a:gd name="connsiteY115" fmla="*/ 72690 h 374353"/>
                <a:gd name="connsiteX116" fmla="*/ 369283 w 433761"/>
                <a:gd name="connsiteY116" fmla="*/ 156283 h 374353"/>
                <a:gd name="connsiteX117" fmla="*/ 289979 w 433761"/>
                <a:gd name="connsiteY117" fmla="*/ 156283 h 374353"/>
                <a:gd name="connsiteX118" fmla="*/ 279405 w 433761"/>
                <a:gd name="connsiteY118" fmla="*/ 87442 h 374353"/>
                <a:gd name="connsiteX119" fmla="*/ 337562 w 433761"/>
                <a:gd name="connsiteY119" fmla="*/ 72690 h 374353"/>
                <a:gd name="connsiteX120" fmla="*/ 31721 w 433761"/>
                <a:gd name="connsiteY120" fmla="*/ 72690 h 374353"/>
                <a:gd name="connsiteX121" fmla="*/ 89878 w 433761"/>
                <a:gd name="connsiteY121" fmla="*/ 87442 h 374353"/>
                <a:gd name="connsiteX122" fmla="*/ 79304 w 433761"/>
                <a:gd name="connsiteY122" fmla="*/ 156283 h 374353"/>
                <a:gd name="connsiteX123" fmla="*/ 0 w 433761"/>
                <a:gd name="connsiteY123" fmla="*/ 156283 h 374353"/>
                <a:gd name="connsiteX124" fmla="*/ 31721 w 433761"/>
                <a:gd name="connsiteY124" fmla="*/ 72690 h 374353"/>
                <a:gd name="connsiteX125" fmla="*/ 195388 w 433761"/>
                <a:gd name="connsiteY125" fmla="*/ 9087 h 374353"/>
                <a:gd name="connsiteX126" fmla="*/ 216703 w 433761"/>
                <a:gd name="connsiteY126" fmla="*/ 18952 h 374353"/>
                <a:gd name="connsiteX127" fmla="*/ 254004 w 433761"/>
                <a:gd name="connsiteY127" fmla="*/ 73209 h 374353"/>
                <a:gd name="connsiteX128" fmla="*/ 195388 w 433761"/>
                <a:gd name="connsiteY128" fmla="*/ 78142 h 374353"/>
                <a:gd name="connsiteX129" fmla="*/ 195388 w 433761"/>
                <a:gd name="connsiteY129" fmla="*/ 9087 h 374353"/>
                <a:gd name="connsiteX130" fmla="*/ 173896 w 433761"/>
                <a:gd name="connsiteY130" fmla="*/ 9087 h 374353"/>
                <a:gd name="connsiteX131" fmla="*/ 173896 w 433761"/>
                <a:gd name="connsiteY131" fmla="*/ 78142 h 374353"/>
                <a:gd name="connsiteX132" fmla="*/ 117233 w 433761"/>
                <a:gd name="connsiteY132" fmla="*/ 73209 h 374353"/>
                <a:gd name="connsiteX133" fmla="*/ 127535 w 433761"/>
                <a:gd name="connsiteY133" fmla="*/ 53479 h 374353"/>
                <a:gd name="connsiteX134" fmla="*/ 153291 w 433761"/>
                <a:gd name="connsiteY134" fmla="*/ 18952 h 374353"/>
                <a:gd name="connsiteX135" fmla="*/ 173896 w 433761"/>
                <a:gd name="connsiteY135" fmla="*/ 9087 h 374353"/>
                <a:gd name="connsiteX136" fmla="*/ 226650 w 433761"/>
                <a:gd name="connsiteY136" fmla="*/ 0 h 374353"/>
                <a:gd name="connsiteX137" fmla="*/ 328252 w 433761"/>
                <a:gd name="connsiteY137" fmla="*/ 57632 h 374353"/>
                <a:gd name="connsiteX138" fmla="*/ 274778 w 433761"/>
                <a:gd name="connsiteY138" fmla="*/ 67238 h 374353"/>
                <a:gd name="connsiteX139" fmla="*/ 264083 w 433761"/>
                <a:gd name="connsiteY139" fmla="*/ 43224 h 374353"/>
                <a:gd name="connsiteX140" fmla="*/ 226650 w 433761"/>
                <a:gd name="connsiteY140" fmla="*/ 4803 h 374353"/>
                <a:gd name="connsiteX141" fmla="*/ 226650 w 433761"/>
                <a:gd name="connsiteY141" fmla="*/ 0 h 374353"/>
                <a:gd name="connsiteX142" fmla="*/ 142633 w 433761"/>
                <a:gd name="connsiteY142" fmla="*/ 0 h 374353"/>
                <a:gd name="connsiteX143" fmla="*/ 142633 w 433761"/>
                <a:gd name="connsiteY143" fmla="*/ 4803 h 374353"/>
                <a:gd name="connsiteX144" fmla="*/ 95431 w 433761"/>
                <a:gd name="connsiteY144" fmla="*/ 67238 h 374353"/>
                <a:gd name="connsiteX145" fmla="*/ 42985 w 433761"/>
                <a:gd name="connsiteY145" fmla="*/ 57632 h 374353"/>
                <a:gd name="connsiteX146" fmla="*/ 142633 w 433761"/>
                <a:gd name="connsiteY146" fmla="*/ 0 h 374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433761" h="374353">
                  <a:moveTo>
                    <a:pt x="375037" y="292577"/>
                  </a:moveTo>
                  <a:cubicBezTo>
                    <a:pt x="369718" y="292577"/>
                    <a:pt x="364399" y="297423"/>
                    <a:pt x="364399" y="302269"/>
                  </a:cubicBezTo>
                  <a:cubicBezTo>
                    <a:pt x="364399" y="307115"/>
                    <a:pt x="369718" y="311961"/>
                    <a:pt x="375037" y="311961"/>
                  </a:cubicBezTo>
                  <a:cubicBezTo>
                    <a:pt x="385675" y="311961"/>
                    <a:pt x="390993" y="307115"/>
                    <a:pt x="390993" y="302269"/>
                  </a:cubicBezTo>
                  <a:cubicBezTo>
                    <a:pt x="390993" y="297423"/>
                    <a:pt x="385675" y="292577"/>
                    <a:pt x="375037" y="292577"/>
                  </a:cubicBezTo>
                  <a:close/>
                  <a:moveTo>
                    <a:pt x="186009" y="292577"/>
                  </a:moveTo>
                  <a:cubicBezTo>
                    <a:pt x="180734" y="292577"/>
                    <a:pt x="175459" y="297423"/>
                    <a:pt x="175459" y="302269"/>
                  </a:cubicBezTo>
                  <a:cubicBezTo>
                    <a:pt x="175459" y="307115"/>
                    <a:pt x="180734" y="311961"/>
                    <a:pt x="186009" y="311961"/>
                  </a:cubicBezTo>
                  <a:cubicBezTo>
                    <a:pt x="196561" y="311961"/>
                    <a:pt x="201836" y="307115"/>
                    <a:pt x="201836" y="302269"/>
                  </a:cubicBezTo>
                  <a:cubicBezTo>
                    <a:pt x="201836" y="297423"/>
                    <a:pt x="196561" y="292577"/>
                    <a:pt x="186009" y="292577"/>
                  </a:cubicBezTo>
                  <a:close/>
                  <a:moveTo>
                    <a:pt x="96018" y="263501"/>
                  </a:moveTo>
                  <a:cubicBezTo>
                    <a:pt x="101322" y="273193"/>
                    <a:pt x="106625" y="282885"/>
                    <a:pt x="106625" y="292577"/>
                  </a:cubicBezTo>
                  <a:cubicBezTo>
                    <a:pt x="111928" y="297423"/>
                    <a:pt x="117232" y="302269"/>
                    <a:pt x="117232" y="307115"/>
                  </a:cubicBezTo>
                  <a:cubicBezTo>
                    <a:pt x="117232" y="307115"/>
                    <a:pt x="117232" y="307115"/>
                    <a:pt x="117232" y="321653"/>
                  </a:cubicBezTo>
                  <a:cubicBezTo>
                    <a:pt x="90715" y="311961"/>
                    <a:pt x="64198" y="297423"/>
                    <a:pt x="42985" y="273193"/>
                  </a:cubicBezTo>
                  <a:cubicBezTo>
                    <a:pt x="64198" y="268347"/>
                    <a:pt x="80108" y="268347"/>
                    <a:pt x="96018" y="263501"/>
                  </a:cubicBezTo>
                  <a:close/>
                  <a:moveTo>
                    <a:pt x="280471" y="258049"/>
                  </a:moveTo>
                  <a:cubicBezTo>
                    <a:pt x="280471" y="258049"/>
                    <a:pt x="280471" y="258049"/>
                    <a:pt x="285622" y="258049"/>
                  </a:cubicBezTo>
                  <a:cubicBezTo>
                    <a:pt x="285622" y="258049"/>
                    <a:pt x="285622" y="258049"/>
                    <a:pt x="290773" y="258049"/>
                  </a:cubicBezTo>
                  <a:cubicBezTo>
                    <a:pt x="290773" y="258049"/>
                    <a:pt x="290773" y="258049"/>
                    <a:pt x="290773" y="262966"/>
                  </a:cubicBezTo>
                  <a:cubicBezTo>
                    <a:pt x="290773" y="262966"/>
                    <a:pt x="290773" y="262966"/>
                    <a:pt x="295925" y="267884"/>
                  </a:cubicBezTo>
                  <a:cubicBezTo>
                    <a:pt x="301076" y="267884"/>
                    <a:pt x="311378" y="272801"/>
                    <a:pt x="311378" y="277718"/>
                  </a:cubicBezTo>
                  <a:cubicBezTo>
                    <a:pt x="311378" y="277718"/>
                    <a:pt x="311378" y="277718"/>
                    <a:pt x="311378" y="282635"/>
                  </a:cubicBezTo>
                  <a:cubicBezTo>
                    <a:pt x="311378" y="282635"/>
                    <a:pt x="306227" y="282635"/>
                    <a:pt x="306227" y="282635"/>
                  </a:cubicBezTo>
                  <a:cubicBezTo>
                    <a:pt x="306227" y="282635"/>
                    <a:pt x="306227" y="282635"/>
                    <a:pt x="301076" y="282635"/>
                  </a:cubicBezTo>
                  <a:cubicBezTo>
                    <a:pt x="301076" y="282635"/>
                    <a:pt x="301076" y="282635"/>
                    <a:pt x="295925" y="277718"/>
                  </a:cubicBezTo>
                  <a:cubicBezTo>
                    <a:pt x="290773" y="277718"/>
                    <a:pt x="290773" y="277718"/>
                    <a:pt x="285622" y="277718"/>
                  </a:cubicBezTo>
                  <a:cubicBezTo>
                    <a:pt x="285622" y="277718"/>
                    <a:pt x="280471" y="277718"/>
                    <a:pt x="280471" y="277718"/>
                  </a:cubicBezTo>
                  <a:cubicBezTo>
                    <a:pt x="275320" y="282635"/>
                    <a:pt x="275320" y="282635"/>
                    <a:pt x="275320" y="287553"/>
                  </a:cubicBezTo>
                  <a:cubicBezTo>
                    <a:pt x="280471" y="287553"/>
                    <a:pt x="280471" y="292470"/>
                    <a:pt x="285622" y="292470"/>
                  </a:cubicBezTo>
                  <a:cubicBezTo>
                    <a:pt x="285622" y="292470"/>
                    <a:pt x="290773" y="292470"/>
                    <a:pt x="290773" y="297387"/>
                  </a:cubicBezTo>
                  <a:cubicBezTo>
                    <a:pt x="301076" y="297387"/>
                    <a:pt x="311378" y="302304"/>
                    <a:pt x="311378" y="312139"/>
                  </a:cubicBezTo>
                  <a:cubicBezTo>
                    <a:pt x="316529" y="317056"/>
                    <a:pt x="316529" y="326890"/>
                    <a:pt x="306227" y="331808"/>
                  </a:cubicBezTo>
                  <a:cubicBezTo>
                    <a:pt x="306227" y="331808"/>
                    <a:pt x="301076" y="336725"/>
                    <a:pt x="290773" y="336725"/>
                  </a:cubicBezTo>
                  <a:cubicBezTo>
                    <a:pt x="290773" y="336725"/>
                    <a:pt x="290773" y="336725"/>
                    <a:pt x="290773" y="341642"/>
                  </a:cubicBezTo>
                  <a:cubicBezTo>
                    <a:pt x="290773" y="341642"/>
                    <a:pt x="290773" y="341642"/>
                    <a:pt x="285622" y="341642"/>
                  </a:cubicBezTo>
                  <a:cubicBezTo>
                    <a:pt x="285622" y="341642"/>
                    <a:pt x="285622" y="341642"/>
                    <a:pt x="280471" y="341642"/>
                  </a:cubicBezTo>
                  <a:cubicBezTo>
                    <a:pt x="280471" y="341642"/>
                    <a:pt x="280471" y="341642"/>
                    <a:pt x="280471" y="336725"/>
                  </a:cubicBezTo>
                  <a:cubicBezTo>
                    <a:pt x="275320" y="331808"/>
                    <a:pt x="265017" y="331808"/>
                    <a:pt x="265017" y="326890"/>
                  </a:cubicBezTo>
                  <a:cubicBezTo>
                    <a:pt x="259866" y="321973"/>
                    <a:pt x="259866" y="321973"/>
                    <a:pt x="265017" y="321973"/>
                  </a:cubicBezTo>
                  <a:cubicBezTo>
                    <a:pt x="265017" y="317056"/>
                    <a:pt x="265017" y="317056"/>
                    <a:pt x="270169" y="317056"/>
                  </a:cubicBezTo>
                  <a:cubicBezTo>
                    <a:pt x="270169" y="317056"/>
                    <a:pt x="270169" y="317056"/>
                    <a:pt x="275320" y="317056"/>
                  </a:cubicBezTo>
                  <a:cubicBezTo>
                    <a:pt x="275320" y="321973"/>
                    <a:pt x="280471" y="321973"/>
                    <a:pt x="280471" y="321973"/>
                  </a:cubicBezTo>
                  <a:cubicBezTo>
                    <a:pt x="285622" y="321973"/>
                    <a:pt x="285622" y="321973"/>
                    <a:pt x="290773" y="321973"/>
                  </a:cubicBezTo>
                  <a:cubicBezTo>
                    <a:pt x="295925" y="321973"/>
                    <a:pt x="295925" y="321973"/>
                    <a:pt x="295925" y="321973"/>
                  </a:cubicBezTo>
                  <a:cubicBezTo>
                    <a:pt x="301076" y="321973"/>
                    <a:pt x="301076" y="317056"/>
                    <a:pt x="301076" y="312139"/>
                  </a:cubicBezTo>
                  <a:cubicBezTo>
                    <a:pt x="301076" y="312139"/>
                    <a:pt x="295925" y="312139"/>
                    <a:pt x="295925" y="312139"/>
                  </a:cubicBezTo>
                  <a:cubicBezTo>
                    <a:pt x="295925" y="312139"/>
                    <a:pt x="295925" y="312139"/>
                    <a:pt x="290773" y="307221"/>
                  </a:cubicBezTo>
                  <a:cubicBezTo>
                    <a:pt x="285622" y="307221"/>
                    <a:pt x="275320" y="302304"/>
                    <a:pt x="270169" y="297387"/>
                  </a:cubicBezTo>
                  <a:cubicBezTo>
                    <a:pt x="270169" y="297387"/>
                    <a:pt x="265017" y="297387"/>
                    <a:pt x="265017" y="292470"/>
                  </a:cubicBezTo>
                  <a:cubicBezTo>
                    <a:pt x="259866" y="287553"/>
                    <a:pt x="265017" y="277718"/>
                    <a:pt x="270169" y="272801"/>
                  </a:cubicBezTo>
                  <a:cubicBezTo>
                    <a:pt x="270169" y="267884"/>
                    <a:pt x="275320" y="267884"/>
                    <a:pt x="280471" y="262966"/>
                  </a:cubicBezTo>
                  <a:cubicBezTo>
                    <a:pt x="280471" y="262966"/>
                    <a:pt x="280471" y="262966"/>
                    <a:pt x="280471" y="258049"/>
                  </a:cubicBezTo>
                  <a:close/>
                  <a:moveTo>
                    <a:pt x="316528" y="248963"/>
                  </a:moveTo>
                  <a:cubicBezTo>
                    <a:pt x="316528" y="248963"/>
                    <a:pt x="316528" y="248963"/>
                    <a:pt x="396312" y="248963"/>
                  </a:cubicBezTo>
                  <a:cubicBezTo>
                    <a:pt x="396312" y="248963"/>
                    <a:pt x="396312" y="248963"/>
                    <a:pt x="396312" y="253809"/>
                  </a:cubicBezTo>
                  <a:cubicBezTo>
                    <a:pt x="396312" y="263501"/>
                    <a:pt x="401631" y="268347"/>
                    <a:pt x="406950" y="268347"/>
                  </a:cubicBezTo>
                  <a:cubicBezTo>
                    <a:pt x="406950" y="268347"/>
                    <a:pt x="406950" y="268347"/>
                    <a:pt x="412269" y="268347"/>
                  </a:cubicBezTo>
                  <a:cubicBezTo>
                    <a:pt x="412269" y="268347"/>
                    <a:pt x="412269" y="268347"/>
                    <a:pt x="412269" y="336191"/>
                  </a:cubicBezTo>
                  <a:cubicBezTo>
                    <a:pt x="412269" y="336191"/>
                    <a:pt x="412269" y="336191"/>
                    <a:pt x="406950" y="336191"/>
                  </a:cubicBezTo>
                  <a:cubicBezTo>
                    <a:pt x="401631" y="336191"/>
                    <a:pt x="396312" y="341037"/>
                    <a:pt x="396312" y="350729"/>
                  </a:cubicBezTo>
                  <a:cubicBezTo>
                    <a:pt x="396312" y="350729"/>
                    <a:pt x="396312" y="350729"/>
                    <a:pt x="321847" y="350729"/>
                  </a:cubicBezTo>
                  <a:cubicBezTo>
                    <a:pt x="337804" y="341037"/>
                    <a:pt x="348442" y="321653"/>
                    <a:pt x="348442" y="302269"/>
                  </a:cubicBezTo>
                  <a:cubicBezTo>
                    <a:pt x="348442" y="278039"/>
                    <a:pt x="337804" y="258655"/>
                    <a:pt x="316528" y="248963"/>
                  </a:cubicBezTo>
                  <a:close/>
                  <a:moveTo>
                    <a:pt x="170183" y="248963"/>
                  </a:moveTo>
                  <a:cubicBezTo>
                    <a:pt x="170183" y="248963"/>
                    <a:pt x="170183" y="248963"/>
                    <a:pt x="259866" y="248963"/>
                  </a:cubicBezTo>
                  <a:cubicBezTo>
                    <a:pt x="238764" y="258655"/>
                    <a:pt x="228214" y="278039"/>
                    <a:pt x="228214" y="302269"/>
                  </a:cubicBezTo>
                  <a:cubicBezTo>
                    <a:pt x="228214" y="321653"/>
                    <a:pt x="238764" y="341037"/>
                    <a:pt x="254591" y="350729"/>
                  </a:cubicBezTo>
                  <a:cubicBezTo>
                    <a:pt x="254591" y="350729"/>
                    <a:pt x="254591" y="350729"/>
                    <a:pt x="170183" y="350729"/>
                  </a:cubicBezTo>
                  <a:cubicBezTo>
                    <a:pt x="170183" y="341037"/>
                    <a:pt x="164908" y="336191"/>
                    <a:pt x="159632" y="336191"/>
                  </a:cubicBezTo>
                  <a:cubicBezTo>
                    <a:pt x="159632" y="336191"/>
                    <a:pt x="159632" y="336191"/>
                    <a:pt x="154357" y="336191"/>
                  </a:cubicBezTo>
                  <a:cubicBezTo>
                    <a:pt x="154357" y="336191"/>
                    <a:pt x="154357" y="336191"/>
                    <a:pt x="154357" y="268347"/>
                  </a:cubicBezTo>
                  <a:cubicBezTo>
                    <a:pt x="154357" y="268347"/>
                    <a:pt x="154357" y="268347"/>
                    <a:pt x="159632" y="268347"/>
                  </a:cubicBezTo>
                  <a:cubicBezTo>
                    <a:pt x="164908" y="268347"/>
                    <a:pt x="170183" y="263501"/>
                    <a:pt x="170183" y="253809"/>
                  </a:cubicBezTo>
                  <a:cubicBezTo>
                    <a:pt x="170183" y="253809"/>
                    <a:pt x="170183" y="253809"/>
                    <a:pt x="170183" y="248963"/>
                  </a:cubicBezTo>
                  <a:close/>
                  <a:moveTo>
                    <a:pt x="142633" y="238059"/>
                  </a:moveTo>
                  <a:lnTo>
                    <a:pt x="142633" y="359815"/>
                  </a:lnTo>
                  <a:lnTo>
                    <a:pt x="422038" y="359815"/>
                  </a:lnTo>
                  <a:lnTo>
                    <a:pt x="422038" y="238059"/>
                  </a:lnTo>
                  <a:close/>
                  <a:moveTo>
                    <a:pt x="132864" y="228973"/>
                  </a:moveTo>
                  <a:lnTo>
                    <a:pt x="433761" y="228973"/>
                  </a:lnTo>
                  <a:lnTo>
                    <a:pt x="433761" y="374353"/>
                  </a:lnTo>
                  <a:lnTo>
                    <a:pt x="132864" y="374353"/>
                  </a:lnTo>
                  <a:close/>
                  <a:moveTo>
                    <a:pt x="290517" y="174456"/>
                  </a:moveTo>
                  <a:cubicBezTo>
                    <a:pt x="290517" y="174456"/>
                    <a:pt x="290517" y="174456"/>
                    <a:pt x="369283" y="174456"/>
                  </a:cubicBezTo>
                  <a:cubicBezTo>
                    <a:pt x="364032" y="189600"/>
                    <a:pt x="364032" y="204743"/>
                    <a:pt x="358781" y="219887"/>
                  </a:cubicBezTo>
                  <a:cubicBezTo>
                    <a:pt x="358781" y="219887"/>
                    <a:pt x="358781" y="219887"/>
                    <a:pt x="285266" y="219887"/>
                  </a:cubicBezTo>
                  <a:cubicBezTo>
                    <a:pt x="290517" y="204743"/>
                    <a:pt x="290517" y="189600"/>
                    <a:pt x="290517" y="174456"/>
                  </a:cubicBezTo>
                  <a:close/>
                  <a:moveTo>
                    <a:pt x="195388" y="174456"/>
                  </a:moveTo>
                  <a:cubicBezTo>
                    <a:pt x="195388" y="174456"/>
                    <a:pt x="195388" y="174456"/>
                    <a:pt x="269635" y="174456"/>
                  </a:cubicBezTo>
                  <a:cubicBezTo>
                    <a:pt x="269635" y="189600"/>
                    <a:pt x="269635" y="204743"/>
                    <a:pt x="264332" y="219887"/>
                  </a:cubicBezTo>
                  <a:cubicBezTo>
                    <a:pt x="264332" y="219887"/>
                    <a:pt x="264332" y="219887"/>
                    <a:pt x="195388" y="219887"/>
                  </a:cubicBezTo>
                  <a:cubicBezTo>
                    <a:pt x="195388" y="219887"/>
                    <a:pt x="195388" y="219887"/>
                    <a:pt x="195388" y="174456"/>
                  </a:cubicBezTo>
                  <a:close/>
                  <a:moveTo>
                    <a:pt x="101602" y="174456"/>
                  </a:moveTo>
                  <a:cubicBezTo>
                    <a:pt x="101602" y="174456"/>
                    <a:pt x="101602" y="174456"/>
                    <a:pt x="173896" y="174456"/>
                  </a:cubicBezTo>
                  <a:lnTo>
                    <a:pt x="173896" y="218489"/>
                  </a:lnTo>
                  <a:cubicBezTo>
                    <a:pt x="173896" y="218489"/>
                    <a:pt x="173896" y="218489"/>
                    <a:pt x="117093" y="218489"/>
                  </a:cubicBezTo>
                  <a:cubicBezTo>
                    <a:pt x="117093" y="218489"/>
                    <a:pt x="117093" y="218489"/>
                    <a:pt x="117093" y="238059"/>
                  </a:cubicBezTo>
                  <a:cubicBezTo>
                    <a:pt x="117093" y="238059"/>
                    <a:pt x="111929" y="238059"/>
                    <a:pt x="111929" y="238059"/>
                  </a:cubicBezTo>
                  <a:cubicBezTo>
                    <a:pt x="106766" y="218489"/>
                    <a:pt x="101602" y="198919"/>
                    <a:pt x="101602" y="174456"/>
                  </a:cubicBezTo>
                  <a:close/>
                  <a:moveTo>
                    <a:pt x="0" y="174456"/>
                  </a:moveTo>
                  <a:cubicBezTo>
                    <a:pt x="0" y="174456"/>
                    <a:pt x="0" y="174456"/>
                    <a:pt x="79304" y="174456"/>
                  </a:cubicBezTo>
                  <a:cubicBezTo>
                    <a:pt x="79304" y="199042"/>
                    <a:pt x="84591" y="223628"/>
                    <a:pt x="89878" y="243297"/>
                  </a:cubicBezTo>
                  <a:cubicBezTo>
                    <a:pt x="68730" y="248215"/>
                    <a:pt x="47582" y="253132"/>
                    <a:pt x="31721" y="258049"/>
                  </a:cubicBezTo>
                  <a:cubicBezTo>
                    <a:pt x="15861" y="233463"/>
                    <a:pt x="5287" y="203960"/>
                    <a:pt x="0" y="174456"/>
                  </a:cubicBezTo>
                  <a:close/>
                  <a:moveTo>
                    <a:pt x="259029" y="92680"/>
                  </a:moveTo>
                  <a:cubicBezTo>
                    <a:pt x="264332" y="112250"/>
                    <a:pt x="269635" y="131820"/>
                    <a:pt x="269635" y="156283"/>
                  </a:cubicBezTo>
                  <a:cubicBezTo>
                    <a:pt x="269635" y="156283"/>
                    <a:pt x="269635" y="156283"/>
                    <a:pt x="195388" y="156283"/>
                  </a:cubicBezTo>
                  <a:cubicBezTo>
                    <a:pt x="195388" y="156283"/>
                    <a:pt x="195388" y="156283"/>
                    <a:pt x="195388" y="97572"/>
                  </a:cubicBezTo>
                  <a:cubicBezTo>
                    <a:pt x="216602" y="97572"/>
                    <a:pt x="237815" y="92680"/>
                    <a:pt x="259029" y="92680"/>
                  </a:cubicBezTo>
                  <a:close/>
                  <a:moveTo>
                    <a:pt x="111929" y="92680"/>
                  </a:moveTo>
                  <a:cubicBezTo>
                    <a:pt x="132585" y="92680"/>
                    <a:pt x="153240" y="97572"/>
                    <a:pt x="173896" y="97572"/>
                  </a:cubicBezTo>
                  <a:cubicBezTo>
                    <a:pt x="173896" y="97572"/>
                    <a:pt x="173896" y="97572"/>
                    <a:pt x="173896" y="156283"/>
                  </a:cubicBezTo>
                  <a:cubicBezTo>
                    <a:pt x="173896" y="156283"/>
                    <a:pt x="173896" y="156283"/>
                    <a:pt x="101602" y="156283"/>
                  </a:cubicBezTo>
                  <a:cubicBezTo>
                    <a:pt x="101602" y="131820"/>
                    <a:pt x="106766" y="112250"/>
                    <a:pt x="111929" y="92680"/>
                  </a:cubicBezTo>
                  <a:close/>
                  <a:moveTo>
                    <a:pt x="337562" y="72690"/>
                  </a:moveTo>
                  <a:cubicBezTo>
                    <a:pt x="353422" y="97276"/>
                    <a:pt x="363996" y="126779"/>
                    <a:pt x="369283" y="156283"/>
                  </a:cubicBezTo>
                  <a:cubicBezTo>
                    <a:pt x="369283" y="156283"/>
                    <a:pt x="369283" y="156283"/>
                    <a:pt x="289979" y="156283"/>
                  </a:cubicBezTo>
                  <a:cubicBezTo>
                    <a:pt x="289979" y="131697"/>
                    <a:pt x="284692" y="107111"/>
                    <a:pt x="279405" y="87442"/>
                  </a:cubicBezTo>
                  <a:cubicBezTo>
                    <a:pt x="300553" y="82524"/>
                    <a:pt x="321701" y="77607"/>
                    <a:pt x="337562" y="72690"/>
                  </a:cubicBezTo>
                  <a:close/>
                  <a:moveTo>
                    <a:pt x="31721" y="72690"/>
                  </a:moveTo>
                  <a:cubicBezTo>
                    <a:pt x="47582" y="77607"/>
                    <a:pt x="68730" y="82524"/>
                    <a:pt x="89878" y="87442"/>
                  </a:cubicBezTo>
                  <a:cubicBezTo>
                    <a:pt x="84591" y="107111"/>
                    <a:pt x="79304" y="131697"/>
                    <a:pt x="79304" y="156283"/>
                  </a:cubicBezTo>
                  <a:cubicBezTo>
                    <a:pt x="79304" y="156283"/>
                    <a:pt x="79304" y="156283"/>
                    <a:pt x="0" y="156283"/>
                  </a:cubicBezTo>
                  <a:cubicBezTo>
                    <a:pt x="5287" y="126779"/>
                    <a:pt x="15861" y="97276"/>
                    <a:pt x="31721" y="72690"/>
                  </a:cubicBezTo>
                  <a:close/>
                  <a:moveTo>
                    <a:pt x="195388" y="9087"/>
                  </a:moveTo>
                  <a:cubicBezTo>
                    <a:pt x="200717" y="9087"/>
                    <a:pt x="211374" y="14019"/>
                    <a:pt x="216703" y="18952"/>
                  </a:cubicBezTo>
                  <a:cubicBezTo>
                    <a:pt x="227361" y="28817"/>
                    <a:pt x="243347" y="48547"/>
                    <a:pt x="254004" y="73209"/>
                  </a:cubicBezTo>
                  <a:cubicBezTo>
                    <a:pt x="232689" y="73209"/>
                    <a:pt x="216703" y="78142"/>
                    <a:pt x="195388" y="78142"/>
                  </a:cubicBezTo>
                  <a:cubicBezTo>
                    <a:pt x="195388" y="78142"/>
                    <a:pt x="195388" y="78142"/>
                    <a:pt x="195388" y="9087"/>
                  </a:cubicBezTo>
                  <a:close/>
                  <a:moveTo>
                    <a:pt x="173896" y="9087"/>
                  </a:moveTo>
                  <a:cubicBezTo>
                    <a:pt x="173896" y="9087"/>
                    <a:pt x="173896" y="9087"/>
                    <a:pt x="173896" y="78142"/>
                  </a:cubicBezTo>
                  <a:cubicBezTo>
                    <a:pt x="153291" y="78142"/>
                    <a:pt x="137837" y="73209"/>
                    <a:pt x="117233" y="73209"/>
                  </a:cubicBezTo>
                  <a:cubicBezTo>
                    <a:pt x="122384" y="63344"/>
                    <a:pt x="122384" y="58412"/>
                    <a:pt x="127535" y="53479"/>
                  </a:cubicBezTo>
                  <a:cubicBezTo>
                    <a:pt x="137837" y="38682"/>
                    <a:pt x="142989" y="23884"/>
                    <a:pt x="153291" y="18952"/>
                  </a:cubicBezTo>
                  <a:cubicBezTo>
                    <a:pt x="163593" y="14019"/>
                    <a:pt x="168745" y="9087"/>
                    <a:pt x="173896" y="9087"/>
                  </a:cubicBezTo>
                  <a:close/>
                  <a:moveTo>
                    <a:pt x="226650" y="0"/>
                  </a:moveTo>
                  <a:cubicBezTo>
                    <a:pt x="264083" y="9605"/>
                    <a:pt x="301515" y="28816"/>
                    <a:pt x="328252" y="57632"/>
                  </a:cubicBezTo>
                  <a:cubicBezTo>
                    <a:pt x="312210" y="62435"/>
                    <a:pt x="290820" y="67238"/>
                    <a:pt x="274778" y="67238"/>
                  </a:cubicBezTo>
                  <a:cubicBezTo>
                    <a:pt x="269430" y="57632"/>
                    <a:pt x="264083" y="48027"/>
                    <a:pt x="264083" y="43224"/>
                  </a:cubicBezTo>
                  <a:cubicBezTo>
                    <a:pt x="253388" y="24013"/>
                    <a:pt x="242693" y="14408"/>
                    <a:pt x="226650" y="4803"/>
                  </a:cubicBezTo>
                  <a:cubicBezTo>
                    <a:pt x="226650" y="4803"/>
                    <a:pt x="226650" y="4803"/>
                    <a:pt x="226650" y="0"/>
                  </a:cubicBezTo>
                  <a:close/>
                  <a:moveTo>
                    <a:pt x="142633" y="0"/>
                  </a:moveTo>
                  <a:cubicBezTo>
                    <a:pt x="142633" y="0"/>
                    <a:pt x="142633" y="0"/>
                    <a:pt x="142633" y="4803"/>
                  </a:cubicBezTo>
                  <a:cubicBezTo>
                    <a:pt x="121654" y="19211"/>
                    <a:pt x="105920" y="38422"/>
                    <a:pt x="95431" y="67238"/>
                  </a:cubicBezTo>
                  <a:cubicBezTo>
                    <a:pt x="79697" y="67238"/>
                    <a:pt x="58719" y="62435"/>
                    <a:pt x="42985" y="57632"/>
                  </a:cubicBezTo>
                  <a:cubicBezTo>
                    <a:pt x="69208" y="28816"/>
                    <a:pt x="105920" y="9605"/>
                    <a:pt x="142633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文本框 33"/>
            <p:cNvSpPr txBox="1"/>
            <p:nvPr/>
          </p:nvSpPr>
          <p:spPr bwMode="auto">
            <a:xfrm>
              <a:off x="6765916" y="3579898"/>
              <a:ext cx="2088063" cy="521177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latinLnBrk="0"/>
              <a:r>
                <a:rPr lang="zh-CN" altLang="en-US" sz="1400" dirty="0"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858938" y="1291705"/>
            <a:ext cx="1715502" cy="2877573"/>
            <a:chOff x="8865214" y="1722268"/>
            <a:chExt cx="2287336" cy="3836765"/>
          </a:xfrm>
        </p:grpSpPr>
        <p:sp>
          <p:nvSpPr>
            <p:cNvPr id="9" name="矩形 8"/>
            <p:cNvSpPr/>
            <p:nvPr/>
          </p:nvSpPr>
          <p:spPr bwMode="auto">
            <a:xfrm>
              <a:off x="8868462" y="2674508"/>
              <a:ext cx="2098468" cy="288452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/>
              </a:solidFill>
              <a:round/>
            </a:ln>
            <a:effectLst/>
          </p:spPr>
          <p:txBody>
            <a:bodyPr vert="horz" wrap="square" lIns="91440" tIns="45720" rIns="91440" bIns="1440000" anchor="b" anchorCtr="1" compatLnSpc="1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8870416" y="1722268"/>
              <a:ext cx="2282134" cy="3656176"/>
              <a:chOff x="8096836" y="1722268"/>
              <a:chExt cx="2282134" cy="3656176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10191398" y="1809496"/>
                <a:ext cx="187572" cy="3332705"/>
                <a:chOff x="11237428" y="1342242"/>
                <a:chExt cx="235435" cy="4183109"/>
              </a:xfrm>
            </p:grpSpPr>
            <p:sp>
              <p:nvSpPr>
                <p:cNvPr id="19" name="任意多边形 121"/>
                <p:cNvSpPr/>
                <p:nvPr/>
              </p:nvSpPr>
              <p:spPr bwMode="auto">
                <a:xfrm>
                  <a:off x="11237428" y="1342242"/>
                  <a:ext cx="235435" cy="1366292"/>
                </a:xfrm>
                <a:custGeom>
                  <a:avLst/>
                  <a:gdLst/>
                  <a:ahLst/>
                  <a:cxnLst>
                    <a:cxn ang="0">
                      <a:pos x="54" y="575"/>
                    </a:cxn>
                    <a:cxn ang="0">
                      <a:pos x="54" y="0"/>
                    </a:cxn>
                    <a:cxn ang="0">
                      <a:pos x="0" y="10"/>
                    </a:cxn>
                    <a:cxn ang="0">
                      <a:pos x="0" y="627"/>
                    </a:cxn>
                    <a:cxn ang="0">
                      <a:pos x="54" y="617"/>
                    </a:cxn>
                    <a:cxn ang="0">
                      <a:pos x="54" y="617"/>
                    </a:cxn>
                    <a:cxn ang="0">
                      <a:pos x="80" y="586"/>
                    </a:cxn>
                    <a:cxn ang="0">
                      <a:pos x="54" y="575"/>
                    </a:cxn>
                  </a:cxnLst>
                  <a:rect l="0" t="0" r="r" b="b"/>
                  <a:pathLst>
                    <a:path w="81" h="627">
                      <a:moveTo>
                        <a:pt x="54" y="575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627"/>
                        <a:pt x="0" y="627"/>
                        <a:pt x="0" y="627"/>
                      </a:cubicBezTo>
                      <a:cubicBezTo>
                        <a:pt x="54" y="617"/>
                        <a:pt x="54" y="617"/>
                        <a:pt x="54" y="617"/>
                      </a:cubicBezTo>
                      <a:cubicBezTo>
                        <a:pt x="54" y="617"/>
                        <a:pt x="54" y="617"/>
                        <a:pt x="54" y="617"/>
                      </a:cubicBezTo>
                      <a:cubicBezTo>
                        <a:pt x="54" y="617"/>
                        <a:pt x="81" y="612"/>
                        <a:pt x="80" y="586"/>
                      </a:cubicBezTo>
                      <a:cubicBezTo>
                        <a:pt x="79" y="567"/>
                        <a:pt x="54" y="575"/>
                        <a:pt x="54" y="575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任意多边形 122"/>
                <p:cNvSpPr/>
                <p:nvPr/>
              </p:nvSpPr>
              <p:spPr bwMode="auto">
                <a:xfrm>
                  <a:off x="11237428" y="4866154"/>
                  <a:ext cx="235435" cy="285120"/>
                </a:xfrm>
                <a:custGeom>
                  <a:avLst/>
                  <a:gdLst/>
                  <a:ahLst/>
                  <a:cxnLst>
                    <a:cxn ang="0">
                      <a:pos x="54" y="79"/>
                    </a:cxn>
                    <a:cxn ang="0">
                      <a:pos x="54" y="0"/>
                    </a:cxn>
                    <a:cxn ang="0">
                      <a:pos x="0" y="10"/>
                    </a:cxn>
                    <a:cxn ang="0">
                      <a:pos x="0" y="131"/>
                    </a:cxn>
                    <a:cxn ang="0">
                      <a:pos x="54" y="121"/>
                    </a:cxn>
                    <a:cxn ang="0">
                      <a:pos x="54" y="121"/>
                    </a:cxn>
                    <a:cxn ang="0">
                      <a:pos x="80" y="90"/>
                    </a:cxn>
                    <a:cxn ang="0">
                      <a:pos x="54" y="79"/>
                    </a:cxn>
                  </a:cxnLst>
                  <a:rect l="0" t="0" r="r" b="b"/>
                  <a:pathLst>
                    <a:path w="81" h="131">
                      <a:moveTo>
                        <a:pt x="54" y="79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31"/>
                        <a:pt x="0" y="131"/>
                        <a:pt x="0" y="13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81" y="116"/>
                        <a:pt x="80" y="90"/>
                      </a:cubicBezTo>
                      <a:cubicBezTo>
                        <a:pt x="79" y="71"/>
                        <a:pt x="54" y="79"/>
                        <a:pt x="54" y="7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任意多边形 123"/>
                <p:cNvSpPr/>
                <p:nvPr/>
              </p:nvSpPr>
              <p:spPr bwMode="auto">
                <a:xfrm>
                  <a:off x="11237428" y="5240231"/>
                  <a:ext cx="235435" cy="285120"/>
                </a:xfrm>
                <a:custGeom>
                  <a:avLst/>
                  <a:gdLst/>
                  <a:ahLst/>
                  <a:cxnLst>
                    <a:cxn ang="0">
                      <a:pos x="54" y="79"/>
                    </a:cxn>
                    <a:cxn ang="0">
                      <a:pos x="54" y="0"/>
                    </a:cxn>
                    <a:cxn ang="0">
                      <a:pos x="0" y="10"/>
                    </a:cxn>
                    <a:cxn ang="0">
                      <a:pos x="0" y="131"/>
                    </a:cxn>
                    <a:cxn ang="0">
                      <a:pos x="54" y="121"/>
                    </a:cxn>
                    <a:cxn ang="0">
                      <a:pos x="54" y="121"/>
                    </a:cxn>
                    <a:cxn ang="0">
                      <a:pos x="80" y="90"/>
                    </a:cxn>
                    <a:cxn ang="0">
                      <a:pos x="54" y="79"/>
                    </a:cxn>
                  </a:cxnLst>
                  <a:rect l="0" t="0" r="r" b="b"/>
                  <a:pathLst>
                    <a:path w="81" h="131">
                      <a:moveTo>
                        <a:pt x="54" y="79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31"/>
                        <a:pt x="0" y="131"/>
                        <a:pt x="0" y="13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54" y="121"/>
                        <a:pt x="54" y="121"/>
                      </a:cubicBezTo>
                      <a:cubicBezTo>
                        <a:pt x="54" y="121"/>
                        <a:pt x="81" y="116"/>
                        <a:pt x="80" y="90"/>
                      </a:cubicBezTo>
                      <a:cubicBezTo>
                        <a:pt x="79" y="71"/>
                        <a:pt x="54" y="79"/>
                        <a:pt x="54" y="7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8096836" y="1722268"/>
                <a:ext cx="2280180" cy="3656176"/>
                <a:chOff x="8096836" y="1722268"/>
                <a:chExt cx="2280180" cy="3656176"/>
              </a:xfrm>
            </p:grpSpPr>
            <p:sp>
              <p:nvSpPr>
                <p:cNvPr id="16" name="任意多边形 118"/>
                <p:cNvSpPr/>
                <p:nvPr/>
              </p:nvSpPr>
              <p:spPr bwMode="auto">
                <a:xfrm>
                  <a:off x="8096836" y="1722268"/>
                  <a:ext cx="2280180" cy="1410185"/>
                </a:xfrm>
                <a:custGeom>
                  <a:avLst/>
                  <a:gdLst/>
                  <a:ahLst/>
                  <a:cxnLst>
                    <a:cxn ang="0">
                      <a:pos x="954" y="8"/>
                    </a:cxn>
                    <a:cxn ang="0">
                      <a:pos x="954" y="8"/>
                    </a:cxn>
                    <a:cxn ang="0">
                      <a:pos x="0" y="196"/>
                    </a:cxn>
                    <a:cxn ang="0">
                      <a:pos x="0" y="813"/>
                    </a:cxn>
                    <a:cxn ang="0">
                      <a:pos x="954" y="625"/>
                    </a:cxn>
                    <a:cxn ang="0">
                      <a:pos x="980" y="636"/>
                    </a:cxn>
                    <a:cxn ang="0">
                      <a:pos x="980" y="19"/>
                    </a:cxn>
                    <a:cxn ang="0">
                      <a:pos x="954" y="8"/>
                    </a:cxn>
                  </a:cxnLst>
                  <a:rect l="0" t="0" r="r" b="b"/>
                  <a:pathLst>
                    <a:path w="980" h="813">
                      <a:moveTo>
                        <a:pt x="954" y="8"/>
                      </a:moveTo>
                      <a:cubicBezTo>
                        <a:pt x="954" y="8"/>
                        <a:pt x="954" y="8"/>
                        <a:pt x="954" y="8"/>
                      </a:cubicBezTo>
                      <a:cubicBezTo>
                        <a:pt x="0" y="196"/>
                        <a:pt x="0" y="196"/>
                        <a:pt x="0" y="196"/>
                      </a:cubicBezTo>
                      <a:cubicBezTo>
                        <a:pt x="0" y="813"/>
                        <a:pt x="0" y="813"/>
                        <a:pt x="0" y="813"/>
                      </a:cubicBezTo>
                      <a:cubicBezTo>
                        <a:pt x="954" y="625"/>
                        <a:pt x="954" y="625"/>
                        <a:pt x="954" y="625"/>
                      </a:cubicBezTo>
                      <a:cubicBezTo>
                        <a:pt x="954" y="625"/>
                        <a:pt x="979" y="617"/>
                        <a:pt x="980" y="636"/>
                      </a:cubicBezTo>
                      <a:cubicBezTo>
                        <a:pt x="980" y="19"/>
                        <a:pt x="980" y="19"/>
                        <a:pt x="980" y="19"/>
                      </a:cubicBezTo>
                      <a:cubicBezTo>
                        <a:pt x="979" y="0"/>
                        <a:pt x="954" y="8"/>
                        <a:pt x="954" y="8"/>
                      </a:cubicBez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任意多边形 119"/>
                <p:cNvSpPr/>
                <p:nvPr/>
              </p:nvSpPr>
              <p:spPr bwMode="auto">
                <a:xfrm>
                  <a:off x="8096836" y="4529788"/>
                  <a:ext cx="2280180" cy="550627"/>
                </a:xfrm>
                <a:custGeom>
                  <a:avLst/>
                  <a:gdLst/>
                  <a:ahLst/>
                  <a:cxnLst>
                    <a:cxn ang="0">
                      <a:pos x="954" y="8"/>
                    </a:cxn>
                    <a:cxn ang="0">
                      <a:pos x="954" y="8"/>
                    </a:cxn>
                    <a:cxn ang="0">
                      <a:pos x="0" y="196"/>
                    </a:cxn>
                    <a:cxn ang="0">
                      <a:pos x="0" y="317"/>
                    </a:cxn>
                    <a:cxn ang="0">
                      <a:pos x="954" y="129"/>
                    </a:cxn>
                    <a:cxn ang="0">
                      <a:pos x="980" y="140"/>
                    </a:cxn>
                    <a:cxn ang="0">
                      <a:pos x="980" y="19"/>
                    </a:cxn>
                    <a:cxn ang="0">
                      <a:pos x="954" y="8"/>
                    </a:cxn>
                  </a:cxnLst>
                  <a:rect l="0" t="0" r="r" b="b"/>
                  <a:pathLst>
                    <a:path w="980" h="317">
                      <a:moveTo>
                        <a:pt x="954" y="8"/>
                      </a:moveTo>
                      <a:cubicBezTo>
                        <a:pt x="954" y="8"/>
                        <a:pt x="954" y="8"/>
                        <a:pt x="954" y="8"/>
                      </a:cubicBezTo>
                      <a:cubicBezTo>
                        <a:pt x="0" y="196"/>
                        <a:pt x="0" y="196"/>
                        <a:pt x="0" y="196"/>
                      </a:cubicBezTo>
                      <a:cubicBezTo>
                        <a:pt x="0" y="317"/>
                        <a:pt x="0" y="317"/>
                        <a:pt x="0" y="317"/>
                      </a:cubicBezTo>
                      <a:cubicBezTo>
                        <a:pt x="954" y="129"/>
                        <a:pt x="954" y="129"/>
                        <a:pt x="954" y="129"/>
                      </a:cubicBezTo>
                      <a:cubicBezTo>
                        <a:pt x="954" y="129"/>
                        <a:pt x="979" y="121"/>
                        <a:pt x="980" y="140"/>
                      </a:cubicBezTo>
                      <a:cubicBezTo>
                        <a:pt x="980" y="19"/>
                        <a:pt x="980" y="19"/>
                        <a:pt x="980" y="19"/>
                      </a:cubicBezTo>
                      <a:cubicBezTo>
                        <a:pt x="979" y="0"/>
                        <a:pt x="954" y="8"/>
                        <a:pt x="954" y="8"/>
                      </a:cubicBez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任意多边形 120"/>
                <p:cNvSpPr/>
                <p:nvPr/>
              </p:nvSpPr>
              <p:spPr bwMode="auto">
                <a:xfrm>
                  <a:off x="8096836" y="4827817"/>
                  <a:ext cx="2280180" cy="550627"/>
                </a:xfrm>
                <a:custGeom>
                  <a:avLst/>
                  <a:gdLst/>
                  <a:ahLst/>
                  <a:cxnLst>
                    <a:cxn ang="0">
                      <a:pos x="954" y="8"/>
                    </a:cxn>
                    <a:cxn ang="0">
                      <a:pos x="954" y="8"/>
                    </a:cxn>
                    <a:cxn ang="0">
                      <a:pos x="0" y="196"/>
                    </a:cxn>
                    <a:cxn ang="0">
                      <a:pos x="0" y="317"/>
                    </a:cxn>
                    <a:cxn ang="0">
                      <a:pos x="954" y="129"/>
                    </a:cxn>
                    <a:cxn ang="0">
                      <a:pos x="980" y="140"/>
                    </a:cxn>
                    <a:cxn ang="0">
                      <a:pos x="980" y="19"/>
                    </a:cxn>
                    <a:cxn ang="0">
                      <a:pos x="954" y="8"/>
                    </a:cxn>
                  </a:cxnLst>
                  <a:rect l="0" t="0" r="r" b="b"/>
                  <a:pathLst>
                    <a:path w="980" h="317">
                      <a:moveTo>
                        <a:pt x="954" y="8"/>
                      </a:moveTo>
                      <a:cubicBezTo>
                        <a:pt x="954" y="8"/>
                        <a:pt x="954" y="8"/>
                        <a:pt x="954" y="8"/>
                      </a:cubicBezTo>
                      <a:cubicBezTo>
                        <a:pt x="0" y="196"/>
                        <a:pt x="0" y="196"/>
                        <a:pt x="0" y="196"/>
                      </a:cubicBezTo>
                      <a:cubicBezTo>
                        <a:pt x="0" y="317"/>
                        <a:pt x="0" y="317"/>
                        <a:pt x="0" y="317"/>
                      </a:cubicBezTo>
                      <a:cubicBezTo>
                        <a:pt x="954" y="129"/>
                        <a:pt x="954" y="129"/>
                        <a:pt x="954" y="129"/>
                      </a:cubicBezTo>
                      <a:cubicBezTo>
                        <a:pt x="954" y="129"/>
                        <a:pt x="979" y="121"/>
                        <a:pt x="980" y="140"/>
                      </a:cubicBezTo>
                      <a:cubicBezTo>
                        <a:pt x="980" y="19"/>
                        <a:pt x="980" y="19"/>
                        <a:pt x="980" y="19"/>
                      </a:cubicBezTo>
                      <a:cubicBezTo>
                        <a:pt x="979" y="0"/>
                        <a:pt x="954" y="8"/>
                        <a:pt x="954" y="8"/>
                      </a:cubicBez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1" name="椭圆 10"/>
            <p:cNvSpPr/>
            <p:nvPr/>
          </p:nvSpPr>
          <p:spPr bwMode="auto">
            <a:xfrm>
              <a:off x="9635360" y="2096622"/>
              <a:ext cx="750290" cy="69782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4">
                  <a:lumMod val="75000"/>
                </a:schemeClr>
              </a:solidFill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任意多边形 124"/>
            <p:cNvSpPr/>
            <p:nvPr/>
          </p:nvSpPr>
          <p:spPr bwMode="auto">
            <a:xfrm>
              <a:off x="9793625" y="2258358"/>
              <a:ext cx="433761" cy="374353"/>
            </a:xfrm>
            <a:custGeom>
              <a:avLst/>
              <a:gdLst>
                <a:gd name="connsiteX0" fmla="*/ 375036 w 433761"/>
                <a:gd name="connsiteY0" fmla="*/ 292577 h 374353"/>
                <a:gd name="connsiteX1" fmla="*/ 364399 w 433761"/>
                <a:gd name="connsiteY1" fmla="*/ 302269 h 374353"/>
                <a:gd name="connsiteX2" fmla="*/ 375036 w 433761"/>
                <a:gd name="connsiteY2" fmla="*/ 311961 h 374353"/>
                <a:gd name="connsiteX3" fmla="*/ 390993 w 433761"/>
                <a:gd name="connsiteY3" fmla="*/ 302269 h 374353"/>
                <a:gd name="connsiteX4" fmla="*/ 375036 w 433761"/>
                <a:gd name="connsiteY4" fmla="*/ 292577 h 374353"/>
                <a:gd name="connsiteX5" fmla="*/ 186010 w 433761"/>
                <a:gd name="connsiteY5" fmla="*/ 292577 h 374353"/>
                <a:gd name="connsiteX6" fmla="*/ 175459 w 433761"/>
                <a:gd name="connsiteY6" fmla="*/ 302269 h 374353"/>
                <a:gd name="connsiteX7" fmla="*/ 186010 w 433761"/>
                <a:gd name="connsiteY7" fmla="*/ 311961 h 374353"/>
                <a:gd name="connsiteX8" fmla="*/ 201836 w 433761"/>
                <a:gd name="connsiteY8" fmla="*/ 302269 h 374353"/>
                <a:gd name="connsiteX9" fmla="*/ 186010 w 433761"/>
                <a:gd name="connsiteY9" fmla="*/ 292577 h 374353"/>
                <a:gd name="connsiteX10" fmla="*/ 96019 w 433761"/>
                <a:gd name="connsiteY10" fmla="*/ 263501 h 374353"/>
                <a:gd name="connsiteX11" fmla="*/ 106625 w 433761"/>
                <a:gd name="connsiteY11" fmla="*/ 292577 h 374353"/>
                <a:gd name="connsiteX12" fmla="*/ 117232 w 433761"/>
                <a:gd name="connsiteY12" fmla="*/ 307115 h 374353"/>
                <a:gd name="connsiteX13" fmla="*/ 117232 w 433761"/>
                <a:gd name="connsiteY13" fmla="*/ 321653 h 374353"/>
                <a:gd name="connsiteX14" fmla="*/ 42985 w 433761"/>
                <a:gd name="connsiteY14" fmla="*/ 273193 h 374353"/>
                <a:gd name="connsiteX15" fmla="*/ 96019 w 433761"/>
                <a:gd name="connsiteY15" fmla="*/ 263501 h 374353"/>
                <a:gd name="connsiteX16" fmla="*/ 280471 w 433761"/>
                <a:gd name="connsiteY16" fmla="*/ 258049 h 374353"/>
                <a:gd name="connsiteX17" fmla="*/ 285622 w 433761"/>
                <a:gd name="connsiteY17" fmla="*/ 258049 h 374353"/>
                <a:gd name="connsiteX18" fmla="*/ 290773 w 433761"/>
                <a:gd name="connsiteY18" fmla="*/ 258049 h 374353"/>
                <a:gd name="connsiteX19" fmla="*/ 290773 w 433761"/>
                <a:gd name="connsiteY19" fmla="*/ 262966 h 374353"/>
                <a:gd name="connsiteX20" fmla="*/ 295924 w 433761"/>
                <a:gd name="connsiteY20" fmla="*/ 267884 h 374353"/>
                <a:gd name="connsiteX21" fmla="*/ 311378 w 433761"/>
                <a:gd name="connsiteY21" fmla="*/ 277718 h 374353"/>
                <a:gd name="connsiteX22" fmla="*/ 311378 w 433761"/>
                <a:gd name="connsiteY22" fmla="*/ 282635 h 374353"/>
                <a:gd name="connsiteX23" fmla="*/ 306227 w 433761"/>
                <a:gd name="connsiteY23" fmla="*/ 282635 h 374353"/>
                <a:gd name="connsiteX24" fmla="*/ 301075 w 433761"/>
                <a:gd name="connsiteY24" fmla="*/ 282635 h 374353"/>
                <a:gd name="connsiteX25" fmla="*/ 295924 w 433761"/>
                <a:gd name="connsiteY25" fmla="*/ 277718 h 374353"/>
                <a:gd name="connsiteX26" fmla="*/ 285622 w 433761"/>
                <a:gd name="connsiteY26" fmla="*/ 277718 h 374353"/>
                <a:gd name="connsiteX27" fmla="*/ 280471 w 433761"/>
                <a:gd name="connsiteY27" fmla="*/ 277718 h 374353"/>
                <a:gd name="connsiteX28" fmla="*/ 275320 w 433761"/>
                <a:gd name="connsiteY28" fmla="*/ 287553 h 374353"/>
                <a:gd name="connsiteX29" fmla="*/ 285622 w 433761"/>
                <a:gd name="connsiteY29" fmla="*/ 292470 h 374353"/>
                <a:gd name="connsiteX30" fmla="*/ 290773 w 433761"/>
                <a:gd name="connsiteY30" fmla="*/ 297387 h 374353"/>
                <a:gd name="connsiteX31" fmla="*/ 311378 w 433761"/>
                <a:gd name="connsiteY31" fmla="*/ 312139 h 374353"/>
                <a:gd name="connsiteX32" fmla="*/ 306227 w 433761"/>
                <a:gd name="connsiteY32" fmla="*/ 331808 h 374353"/>
                <a:gd name="connsiteX33" fmla="*/ 290773 w 433761"/>
                <a:gd name="connsiteY33" fmla="*/ 336725 h 374353"/>
                <a:gd name="connsiteX34" fmla="*/ 290773 w 433761"/>
                <a:gd name="connsiteY34" fmla="*/ 341642 h 374353"/>
                <a:gd name="connsiteX35" fmla="*/ 285622 w 433761"/>
                <a:gd name="connsiteY35" fmla="*/ 341642 h 374353"/>
                <a:gd name="connsiteX36" fmla="*/ 280471 w 433761"/>
                <a:gd name="connsiteY36" fmla="*/ 341642 h 374353"/>
                <a:gd name="connsiteX37" fmla="*/ 280471 w 433761"/>
                <a:gd name="connsiteY37" fmla="*/ 336725 h 374353"/>
                <a:gd name="connsiteX38" fmla="*/ 265017 w 433761"/>
                <a:gd name="connsiteY38" fmla="*/ 326890 h 374353"/>
                <a:gd name="connsiteX39" fmla="*/ 265017 w 433761"/>
                <a:gd name="connsiteY39" fmla="*/ 321973 h 374353"/>
                <a:gd name="connsiteX40" fmla="*/ 270168 w 433761"/>
                <a:gd name="connsiteY40" fmla="*/ 317056 h 374353"/>
                <a:gd name="connsiteX41" fmla="*/ 275320 w 433761"/>
                <a:gd name="connsiteY41" fmla="*/ 317056 h 374353"/>
                <a:gd name="connsiteX42" fmla="*/ 280471 w 433761"/>
                <a:gd name="connsiteY42" fmla="*/ 321973 h 374353"/>
                <a:gd name="connsiteX43" fmla="*/ 290773 w 433761"/>
                <a:gd name="connsiteY43" fmla="*/ 321973 h 374353"/>
                <a:gd name="connsiteX44" fmla="*/ 295924 w 433761"/>
                <a:gd name="connsiteY44" fmla="*/ 321973 h 374353"/>
                <a:gd name="connsiteX45" fmla="*/ 301075 w 433761"/>
                <a:gd name="connsiteY45" fmla="*/ 312139 h 374353"/>
                <a:gd name="connsiteX46" fmla="*/ 295924 w 433761"/>
                <a:gd name="connsiteY46" fmla="*/ 312139 h 374353"/>
                <a:gd name="connsiteX47" fmla="*/ 290773 w 433761"/>
                <a:gd name="connsiteY47" fmla="*/ 307221 h 374353"/>
                <a:gd name="connsiteX48" fmla="*/ 270168 w 433761"/>
                <a:gd name="connsiteY48" fmla="*/ 297387 h 374353"/>
                <a:gd name="connsiteX49" fmla="*/ 265017 w 433761"/>
                <a:gd name="connsiteY49" fmla="*/ 292470 h 374353"/>
                <a:gd name="connsiteX50" fmla="*/ 270168 w 433761"/>
                <a:gd name="connsiteY50" fmla="*/ 272801 h 374353"/>
                <a:gd name="connsiteX51" fmla="*/ 280471 w 433761"/>
                <a:gd name="connsiteY51" fmla="*/ 262966 h 374353"/>
                <a:gd name="connsiteX52" fmla="*/ 280471 w 433761"/>
                <a:gd name="connsiteY52" fmla="*/ 258049 h 374353"/>
                <a:gd name="connsiteX53" fmla="*/ 316528 w 433761"/>
                <a:gd name="connsiteY53" fmla="*/ 248963 h 374353"/>
                <a:gd name="connsiteX54" fmla="*/ 396312 w 433761"/>
                <a:gd name="connsiteY54" fmla="*/ 248963 h 374353"/>
                <a:gd name="connsiteX55" fmla="*/ 396312 w 433761"/>
                <a:gd name="connsiteY55" fmla="*/ 253809 h 374353"/>
                <a:gd name="connsiteX56" fmla="*/ 406950 w 433761"/>
                <a:gd name="connsiteY56" fmla="*/ 268347 h 374353"/>
                <a:gd name="connsiteX57" fmla="*/ 412269 w 433761"/>
                <a:gd name="connsiteY57" fmla="*/ 268347 h 374353"/>
                <a:gd name="connsiteX58" fmla="*/ 412269 w 433761"/>
                <a:gd name="connsiteY58" fmla="*/ 336191 h 374353"/>
                <a:gd name="connsiteX59" fmla="*/ 406950 w 433761"/>
                <a:gd name="connsiteY59" fmla="*/ 336191 h 374353"/>
                <a:gd name="connsiteX60" fmla="*/ 396312 w 433761"/>
                <a:gd name="connsiteY60" fmla="*/ 350729 h 374353"/>
                <a:gd name="connsiteX61" fmla="*/ 321847 w 433761"/>
                <a:gd name="connsiteY61" fmla="*/ 350729 h 374353"/>
                <a:gd name="connsiteX62" fmla="*/ 348442 w 433761"/>
                <a:gd name="connsiteY62" fmla="*/ 302269 h 374353"/>
                <a:gd name="connsiteX63" fmla="*/ 316528 w 433761"/>
                <a:gd name="connsiteY63" fmla="*/ 248963 h 374353"/>
                <a:gd name="connsiteX64" fmla="*/ 170183 w 433761"/>
                <a:gd name="connsiteY64" fmla="*/ 248963 h 374353"/>
                <a:gd name="connsiteX65" fmla="*/ 259866 w 433761"/>
                <a:gd name="connsiteY65" fmla="*/ 248963 h 374353"/>
                <a:gd name="connsiteX66" fmla="*/ 228213 w 433761"/>
                <a:gd name="connsiteY66" fmla="*/ 302269 h 374353"/>
                <a:gd name="connsiteX67" fmla="*/ 254591 w 433761"/>
                <a:gd name="connsiteY67" fmla="*/ 350729 h 374353"/>
                <a:gd name="connsiteX68" fmla="*/ 170183 w 433761"/>
                <a:gd name="connsiteY68" fmla="*/ 350729 h 374353"/>
                <a:gd name="connsiteX69" fmla="*/ 159632 w 433761"/>
                <a:gd name="connsiteY69" fmla="*/ 336191 h 374353"/>
                <a:gd name="connsiteX70" fmla="*/ 154357 w 433761"/>
                <a:gd name="connsiteY70" fmla="*/ 336191 h 374353"/>
                <a:gd name="connsiteX71" fmla="*/ 154357 w 433761"/>
                <a:gd name="connsiteY71" fmla="*/ 268347 h 374353"/>
                <a:gd name="connsiteX72" fmla="*/ 159632 w 433761"/>
                <a:gd name="connsiteY72" fmla="*/ 268347 h 374353"/>
                <a:gd name="connsiteX73" fmla="*/ 170183 w 433761"/>
                <a:gd name="connsiteY73" fmla="*/ 253809 h 374353"/>
                <a:gd name="connsiteX74" fmla="*/ 170183 w 433761"/>
                <a:gd name="connsiteY74" fmla="*/ 248963 h 374353"/>
                <a:gd name="connsiteX75" fmla="*/ 142633 w 433761"/>
                <a:gd name="connsiteY75" fmla="*/ 238059 h 374353"/>
                <a:gd name="connsiteX76" fmla="*/ 142633 w 433761"/>
                <a:gd name="connsiteY76" fmla="*/ 359815 h 374353"/>
                <a:gd name="connsiteX77" fmla="*/ 422038 w 433761"/>
                <a:gd name="connsiteY77" fmla="*/ 359815 h 374353"/>
                <a:gd name="connsiteX78" fmla="*/ 422038 w 433761"/>
                <a:gd name="connsiteY78" fmla="*/ 238059 h 374353"/>
                <a:gd name="connsiteX79" fmla="*/ 132864 w 433761"/>
                <a:gd name="connsiteY79" fmla="*/ 228973 h 374353"/>
                <a:gd name="connsiteX80" fmla="*/ 433761 w 433761"/>
                <a:gd name="connsiteY80" fmla="*/ 228973 h 374353"/>
                <a:gd name="connsiteX81" fmla="*/ 433761 w 433761"/>
                <a:gd name="connsiteY81" fmla="*/ 374353 h 374353"/>
                <a:gd name="connsiteX82" fmla="*/ 132864 w 433761"/>
                <a:gd name="connsiteY82" fmla="*/ 374353 h 374353"/>
                <a:gd name="connsiteX83" fmla="*/ 290517 w 433761"/>
                <a:gd name="connsiteY83" fmla="*/ 174456 h 374353"/>
                <a:gd name="connsiteX84" fmla="*/ 369283 w 433761"/>
                <a:gd name="connsiteY84" fmla="*/ 174456 h 374353"/>
                <a:gd name="connsiteX85" fmla="*/ 358781 w 433761"/>
                <a:gd name="connsiteY85" fmla="*/ 219887 h 374353"/>
                <a:gd name="connsiteX86" fmla="*/ 285266 w 433761"/>
                <a:gd name="connsiteY86" fmla="*/ 219887 h 374353"/>
                <a:gd name="connsiteX87" fmla="*/ 290517 w 433761"/>
                <a:gd name="connsiteY87" fmla="*/ 174456 h 374353"/>
                <a:gd name="connsiteX88" fmla="*/ 195388 w 433761"/>
                <a:gd name="connsiteY88" fmla="*/ 174456 h 374353"/>
                <a:gd name="connsiteX89" fmla="*/ 269635 w 433761"/>
                <a:gd name="connsiteY89" fmla="*/ 174456 h 374353"/>
                <a:gd name="connsiteX90" fmla="*/ 264332 w 433761"/>
                <a:gd name="connsiteY90" fmla="*/ 219887 h 374353"/>
                <a:gd name="connsiteX91" fmla="*/ 195388 w 433761"/>
                <a:gd name="connsiteY91" fmla="*/ 219887 h 374353"/>
                <a:gd name="connsiteX92" fmla="*/ 195388 w 433761"/>
                <a:gd name="connsiteY92" fmla="*/ 174456 h 374353"/>
                <a:gd name="connsiteX93" fmla="*/ 101602 w 433761"/>
                <a:gd name="connsiteY93" fmla="*/ 174456 h 374353"/>
                <a:gd name="connsiteX94" fmla="*/ 173896 w 433761"/>
                <a:gd name="connsiteY94" fmla="*/ 174456 h 374353"/>
                <a:gd name="connsiteX95" fmla="*/ 173896 w 433761"/>
                <a:gd name="connsiteY95" fmla="*/ 218489 h 374353"/>
                <a:gd name="connsiteX96" fmla="*/ 117094 w 433761"/>
                <a:gd name="connsiteY96" fmla="*/ 218489 h 374353"/>
                <a:gd name="connsiteX97" fmla="*/ 117094 w 433761"/>
                <a:gd name="connsiteY97" fmla="*/ 238059 h 374353"/>
                <a:gd name="connsiteX98" fmla="*/ 111930 w 433761"/>
                <a:gd name="connsiteY98" fmla="*/ 238059 h 374353"/>
                <a:gd name="connsiteX99" fmla="*/ 101602 w 433761"/>
                <a:gd name="connsiteY99" fmla="*/ 174456 h 374353"/>
                <a:gd name="connsiteX100" fmla="*/ 0 w 433761"/>
                <a:gd name="connsiteY100" fmla="*/ 174456 h 374353"/>
                <a:gd name="connsiteX101" fmla="*/ 79304 w 433761"/>
                <a:gd name="connsiteY101" fmla="*/ 174456 h 374353"/>
                <a:gd name="connsiteX102" fmla="*/ 89878 w 433761"/>
                <a:gd name="connsiteY102" fmla="*/ 243297 h 374353"/>
                <a:gd name="connsiteX103" fmla="*/ 31722 w 433761"/>
                <a:gd name="connsiteY103" fmla="*/ 258049 h 374353"/>
                <a:gd name="connsiteX104" fmla="*/ 0 w 433761"/>
                <a:gd name="connsiteY104" fmla="*/ 174456 h 374353"/>
                <a:gd name="connsiteX105" fmla="*/ 259028 w 433761"/>
                <a:gd name="connsiteY105" fmla="*/ 92680 h 374353"/>
                <a:gd name="connsiteX106" fmla="*/ 269635 w 433761"/>
                <a:gd name="connsiteY106" fmla="*/ 156283 h 374353"/>
                <a:gd name="connsiteX107" fmla="*/ 195388 w 433761"/>
                <a:gd name="connsiteY107" fmla="*/ 156283 h 374353"/>
                <a:gd name="connsiteX108" fmla="*/ 195388 w 433761"/>
                <a:gd name="connsiteY108" fmla="*/ 97572 h 374353"/>
                <a:gd name="connsiteX109" fmla="*/ 259028 w 433761"/>
                <a:gd name="connsiteY109" fmla="*/ 92680 h 374353"/>
                <a:gd name="connsiteX110" fmla="*/ 111930 w 433761"/>
                <a:gd name="connsiteY110" fmla="*/ 92680 h 374353"/>
                <a:gd name="connsiteX111" fmla="*/ 173896 w 433761"/>
                <a:gd name="connsiteY111" fmla="*/ 97572 h 374353"/>
                <a:gd name="connsiteX112" fmla="*/ 173896 w 433761"/>
                <a:gd name="connsiteY112" fmla="*/ 156283 h 374353"/>
                <a:gd name="connsiteX113" fmla="*/ 101602 w 433761"/>
                <a:gd name="connsiteY113" fmla="*/ 156283 h 374353"/>
                <a:gd name="connsiteX114" fmla="*/ 111930 w 433761"/>
                <a:gd name="connsiteY114" fmla="*/ 92680 h 374353"/>
                <a:gd name="connsiteX115" fmla="*/ 337561 w 433761"/>
                <a:gd name="connsiteY115" fmla="*/ 72690 h 374353"/>
                <a:gd name="connsiteX116" fmla="*/ 369283 w 433761"/>
                <a:gd name="connsiteY116" fmla="*/ 156283 h 374353"/>
                <a:gd name="connsiteX117" fmla="*/ 289979 w 433761"/>
                <a:gd name="connsiteY117" fmla="*/ 156283 h 374353"/>
                <a:gd name="connsiteX118" fmla="*/ 279405 w 433761"/>
                <a:gd name="connsiteY118" fmla="*/ 87442 h 374353"/>
                <a:gd name="connsiteX119" fmla="*/ 337561 w 433761"/>
                <a:gd name="connsiteY119" fmla="*/ 72690 h 374353"/>
                <a:gd name="connsiteX120" fmla="*/ 31722 w 433761"/>
                <a:gd name="connsiteY120" fmla="*/ 72690 h 374353"/>
                <a:gd name="connsiteX121" fmla="*/ 89878 w 433761"/>
                <a:gd name="connsiteY121" fmla="*/ 87442 h 374353"/>
                <a:gd name="connsiteX122" fmla="*/ 79304 w 433761"/>
                <a:gd name="connsiteY122" fmla="*/ 156283 h 374353"/>
                <a:gd name="connsiteX123" fmla="*/ 0 w 433761"/>
                <a:gd name="connsiteY123" fmla="*/ 156283 h 374353"/>
                <a:gd name="connsiteX124" fmla="*/ 31722 w 433761"/>
                <a:gd name="connsiteY124" fmla="*/ 72690 h 374353"/>
                <a:gd name="connsiteX125" fmla="*/ 195388 w 433761"/>
                <a:gd name="connsiteY125" fmla="*/ 9087 h 374353"/>
                <a:gd name="connsiteX126" fmla="*/ 216703 w 433761"/>
                <a:gd name="connsiteY126" fmla="*/ 18952 h 374353"/>
                <a:gd name="connsiteX127" fmla="*/ 254004 w 433761"/>
                <a:gd name="connsiteY127" fmla="*/ 73209 h 374353"/>
                <a:gd name="connsiteX128" fmla="*/ 195388 w 433761"/>
                <a:gd name="connsiteY128" fmla="*/ 78142 h 374353"/>
                <a:gd name="connsiteX129" fmla="*/ 195388 w 433761"/>
                <a:gd name="connsiteY129" fmla="*/ 9087 h 374353"/>
                <a:gd name="connsiteX130" fmla="*/ 173896 w 433761"/>
                <a:gd name="connsiteY130" fmla="*/ 9087 h 374353"/>
                <a:gd name="connsiteX131" fmla="*/ 173896 w 433761"/>
                <a:gd name="connsiteY131" fmla="*/ 78142 h 374353"/>
                <a:gd name="connsiteX132" fmla="*/ 117233 w 433761"/>
                <a:gd name="connsiteY132" fmla="*/ 73209 h 374353"/>
                <a:gd name="connsiteX133" fmla="*/ 127535 w 433761"/>
                <a:gd name="connsiteY133" fmla="*/ 53479 h 374353"/>
                <a:gd name="connsiteX134" fmla="*/ 153291 w 433761"/>
                <a:gd name="connsiteY134" fmla="*/ 18952 h 374353"/>
                <a:gd name="connsiteX135" fmla="*/ 173896 w 433761"/>
                <a:gd name="connsiteY135" fmla="*/ 9087 h 374353"/>
                <a:gd name="connsiteX136" fmla="*/ 226650 w 433761"/>
                <a:gd name="connsiteY136" fmla="*/ 0 h 374353"/>
                <a:gd name="connsiteX137" fmla="*/ 328252 w 433761"/>
                <a:gd name="connsiteY137" fmla="*/ 57632 h 374353"/>
                <a:gd name="connsiteX138" fmla="*/ 274777 w 433761"/>
                <a:gd name="connsiteY138" fmla="*/ 67238 h 374353"/>
                <a:gd name="connsiteX139" fmla="*/ 264082 w 433761"/>
                <a:gd name="connsiteY139" fmla="*/ 43224 h 374353"/>
                <a:gd name="connsiteX140" fmla="*/ 226650 w 433761"/>
                <a:gd name="connsiteY140" fmla="*/ 4803 h 374353"/>
                <a:gd name="connsiteX141" fmla="*/ 226650 w 433761"/>
                <a:gd name="connsiteY141" fmla="*/ 0 h 374353"/>
                <a:gd name="connsiteX142" fmla="*/ 142633 w 433761"/>
                <a:gd name="connsiteY142" fmla="*/ 0 h 374353"/>
                <a:gd name="connsiteX143" fmla="*/ 142633 w 433761"/>
                <a:gd name="connsiteY143" fmla="*/ 4803 h 374353"/>
                <a:gd name="connsiteX144" fmla="*/ 95431 w 433761"/>
                <a:gd name="connsiteY144" fmla="*/ 67238 h 374353"/>
                <a:gd name="connsiteX145" fmla="*/ 42985 w 433761"/>
                <a:gd name="connsiteY145" fmla="*/ 57632 h 374353"/>
                <a:gd name="connsiteX146" fmla="*/ 142633 w 433761"/>
                <a:gd name="connsiteY146" fmla="*/ 0 h 374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433761" h="374353">
                  <a:moveTo>
                    <a:pt x="375036" y="292577"/>
                  </a:moveTo>
                  <a:cubicBezTo>
                    <a:pt x="369717" y="292577"/>
                    <a:pt x="364399" y="297423"/>
                    <a:pt x="364399" y="302269"/>
                  </a:cubicBezTo>
                  <a:cubicBezTo>
                    <a:pt x="364399" y="307115"/>
                    <a:pt x="369717" y="311961"/>
                    <a:pt x="375036" y="311961"/>
                  </a:cubicBezTo>
                  <a:cubicBezTo>
                    <a:pt x="385674" y="311961"/>
                    <a:pt x="390993" y="307115"/>
                    <a:pt x="390993" y="302269"/>
                  </a:cubicBezTo>
                  <a:cubicBezTo>
                    <a:pt x="390993" y="297423"/>
                    <a:pt x="385674" y="292577"/>
                    <a:pt x="375036" y="292577"/>
                  </a:cubicBezTo>
                  <a:close/>
                  <a:moveTo>
                    <a:pt x="186010" y="292577"/>
                  </a:moveTo>
                  <a:cubicBezTo>
                    <a:pt x="180734" y="292577"/>
                    <a:pt x="175459" y="297423"/>
                    <a:pt x="175459" y="302269"/>
                  </a:cubicBezTo>
                  <a:cubicBezTo>
                    <a:pt x="175459" y="307115"/>
                    <a:pt x="180734" y="311961"/>
                    <a:pt x="186010" y="311961"/>
                  </a:cubicBezTo>
                  <a:cubicBezTo>
                    <a:pt x="196561" y="311961"/>
                    <a:pt x="201836" y="307115"/>
                    <a:pt x="201836" y="302269"/>
                  </a:cubicBezTo>
                  <a:cubicBezTo>
                    <a:pt x="201836" y="297423"/>
                    <a:pt x="196561" y="292577"/>
                    <a:pt x="186010" y="292577"/>
                  </a:cubicBezTo>
                  <a:close/>
                  <a:moveTo>
                    <a:pt x="96019" y="263501"/>
                  </a:moveTo>
                  <a:cubicBezTo>
                    <a:pt x="101322" y="273193"/>
                    <a:pt x="106625" y="282885"/>
                    <a:pt x="106625" y="292577"/>
                  </a:cubicBezTo>
                  <a:cubicBezTo>
                    <a:pt x="111929" y="297423"/>
                    <a:pt x="117232" y="302269"/>
                    <a:pt x="117232" y="307115"/>
                  </a:cubicBezTo>
                  <a:cubicBezTo>
                    <a:pt x="117232" y="307115"/>
                    <a:pt x="117232" y="307115"/>
                    <a:pt x="117232" y="321653"/>
                  </a:cubicBezTo>
                  <a:cubicBezTo>
                    <a:pt x="90715" y="311961"/>
                    <a:pt x="64198" y="297423"/>
                    <a:pt x="42985" y="273193"/>
                  </a:cubicBezTo>
                  <a:cubicBezTo>
                    <a:pt x="64198" y="268347"/>
                    <a:pt x="80109" y="268347"/>
                    <a:pt x="96019" y="263501"/>
                  </a:cubicBezTo>
                  <a:close/>
                  <a:moveTo>
                    <a:pt x="280471" y="258049"/>
                  </a:moveTo>
                  <a:cubicBezTo>
                    <a:pt x="280471" y="258049"/>
                    <a:pt x="280471" y="258049"/>
                    <a:pt x="285622" y="258049"/>
                  </a:cubicBezTo>
                  <a:cubicBezTo>
                    <a:pt x="285622" y="258049"/>
                    <a:pt x="285622" y="258049"/>
                    <a:pt x="290773" y="258049"/>
                  </a:cubicBezTo>
                  <a:cubicBezTo>
                    <a:pt x="290773" y="258049"/>
                    <a:pt x="290773" y="258049"/>
                    <a:pt x="290773" y="262966"/>
                  </a:cubicBezTo>
                  <a:cubicBezTo>
                    <a:pt x="290773" y="262966"/>
                    <a:pt x="290773" y="262966"/>
                    <a:pt x="295924" y="267884"/>
                  </a:cubicBezTo>
                  <a:cubicBezTo>
                    <a:pt x="301075" y="267884"/>
                    <a:pt x="311378" y="272801"/>
                    <a:pt x="311378" y="277718"/>
                  </a:cubicBezTo>
                  <a:cubicBezTo>
                    <a:pt x="311378" y="277718"/>
                    <a:pt x="311378" y="277718"/>
                    <a:pt x="311378" y="282635"/>
                  </a:cubicBezTo>
                  <a:cubicBezTo>
                    <a:pt x="311378" y="282635"/>
                    <a:pt x="306227" y="282635"/>
                    <a:pt x="306227" y="282635"/>
                  </a:cubicBezTo>
                  <a:cubicBezTo>
                    <a:pt x="306227" y="282635"/>
                    <a:pt x="306227" y="282635"/>
                    <a:pt x="301075" y="282635"/>
                  </a:cubicBezTo>
                  <a:cubicBezTo>
                    <a:pt x="301075" y="282635"/>
                    <a:pt x="301075" y="282635"/>
                    <a:pt x="295924" y="277718"/>
                  </a:cubicBezTo>
                  <a:cubicBezTo>
                    <a:pt x="290773" y="277718"/>
                    <a:pt x="290773" y="277718"/>
                    <a:pt x="285622" y="277718"/>
                  </a:cubicBezTo>
                  <a:cubicBezTo>
                    <a:pt x="285622" y="277718"/>
                    <a:pt x="280471" y="277718"/>
                    <a:pt x="280471" y="277718"/>
                  </a:cubicBezTo>
                  <a:cubicBezTo>
                    <a:pt x="275320" y="282635"/>
                    <a:pt x="275320" y="282635"/>
                    <a:pt x="275320" y="287553"/>
                  </a:cubicBezTo>
                  <a:cubicBezTo>
                    <a:pt x="280471" y="287553"/>
                    <a:pt x="280471" y="292470"/>
                    <a:pt x="285622" y="292470"/>
                  </a:cubicBezTo>
                  <a:cubicBezTo>
                    <a:pt x="285622" y="292470"/>
                    <a:pt x="290773" y="292470"/>
                    <a:pt x="290773" y="297387"/>
                  </a:cubicBezTo>
                  <a:cubicBezTo>
                    <a:pt x="301075" y="297387"/>
                    <a:pt x="311378" y="302304"/>
                    <a:pt x="311378" y="312139"/>
                  </a:cubicBezTo>
                  <a:cubicBezTo>
                    <a:pt x="316529" y="317056"/>
                    <a:pt x="316529" y="326890"/>
                    <a:pt x="306227" y="331808"/>
                  </a:cubicBezTo>
                  <a:cubicBezTo>
                    <a:pt x="306227" y="331808"/>
                    <a:pt x="301075" y="336725"/>
                    <a:pt x="290773" y="336725"/>
                  </a:cubicBezTo>
                  <a:cubicBezTo>
                    <a:pt x="290773" y="336725"/>
                    <a:pt x="290773" y="336725"/>
                    <a:pt x="290773" y="341642"/>
                  </a:cubicBezTo>
                  <a:cubicBezTo>
                    <a:pt x="290773" y="341642"/>
                    <a:pt x="290773" y="341642"/>
                    <a:pt x="285622" y="341642"/>
                  </a:cubicBezTo>
                  <a:cubicBezTo>
                    <a:pt x="285622" y="341642"/>
                    <a:pt x="285622" y="341642"/>
                    <a:pt x="280471" y="341642"/>
                  </a:cubicBezTo>
                  <a:cubicBezTo>
                    <a:pt x="280471" y="341642"/>
                    <a:pt x="280471" y="341642"/>
                    <a:pt x="280471" y="336725"/>
                  </a:cubicBezTo>
                  <a:cubicBezTo>
                    <a:pt x="275320" y="331808"/>
                    <a:pt x="265017" y="331808"/>
                    <a:pt x="265017" y="326890"/>
                  </a:cubicBezTo>
                  <a:cubicBezTo>
                    <a:pt x="259866" y="321973"/>
                    <a:pt x="259866" y="321973"/>
                    <a:pt x="265017" y="321973"/>
                  </a:cubicBezTo>
                  <a:cubicBezTo>
                    <a:pt x="265017" y="317056"/>
                    <a:pt x="265017" y="317056"/>
                    <a:pt x="270168" y="317056"/>
                  </a:cubicBezTo>
                  <a:cubicBezTo>
                    <a:pt x="270168" y="317056"/>
                    <a:pt x="270168" y="317056"/>
                    <a:pt x="275320" y="317056"/>
                  </a:cubicBezTo>
                  <a:cubicBezTo>
                    <a:pt x="275320" y="321973"/>
                    <a:pt x="280471" y="321973"/>
                    <a:pt x="280471" y="321973"/>
                  </a:cubicBezTo>
                  <a:cubicBezTo>
                    <a:pt x="285622" y="321973"/>
                    <a:pt x="285622" y="321973"/>
                    <a:pt x="290773" y="321973"/>
                  </a:cubicBezTo>
                  <a:cubicBezTo>
                    <a:pt x="295924" y="321973"/>
                    <a:pt x="295924" y="321973"/>
                    <a:pt x="295924" y="321973"/>
                  </a:cubicBezTo>
                  <a:cubicBezTo>
                    <a:pt x="301075" y="321973"/>
                    <a:pt x="301075" y="317056"/>
                    <a:pt x="301075" y="312139"/>
                  </a:cubicBezTo>
                  <a:cubicBezTo>
                    <a:pt x="301075" y="312139"/>
                    <a:pt x="295924" y="312139"/>
                    <a:pt x="295924" y="312139"/>
                  </a:cubicBezTo>
                  <a:cubicBezTo>
                    <a:pt x="295924" y="312139"/>
                    <a:pt x="295924" y="312139"/>
                    <a:pt x="290773" y="307221"/>
                  </a:cubicBezTo>
                  <a:cubicBezTo>
                    <a:pt x="285622" y="307221"/>
                    <a:pt x="275320" y="302304"/>
                    <a:pt x="270168" y="297387"/>
                  </a:cubicBezTo>
                  <a:cubicBezTo>
                    <a:pt x="270168" y="297387"/>
                    <a:pt x="265017" y="297387"/>
                    <a:pt x="265017" y="292470"/>
                  </a:cubicBezTo>
                  <a:cubicBezTo>
                    <a:pt x="259866" y="287553"/>
                    <a:pt x="265017" y="277718"/>
                    <a:pt x="270168" y="272801"/>
                  </a:cubicBezTo>
                  <a:cubicBezTo>
                    <a:pt x="270168" y="267884"/>
                    <a:pt x="275320" y="267884"/>
                    <a:pt x="280471" y="262966"/>
                  </a:cubicBezTo>
                  <a:cubicBezTo>
                    <a:pt x="280471" y="262966"/>
                    <a:pt x="280471" y="262966"/>
                    <a:pt x="280471" y="258049"/>
                  </a:cubicBezTo>
                  <a:close/>
                  <a:moveTo>
                    <a:pt x="316528" y="248963"/>
                  </a:moveTo>
                  <a:cubicBezTo>
                    <a:pt x="316528" y="248963"/>
                    <a:pt x="316528" y="248963"/>
                    <a:pt x="396312" y="248963"/>
                  </a:cubicBezTo>
                  <a:cubicBezTo>
                    <a:pt x="396312" y="248963"/>
                    <a:pt x="396312" y="248963"/>
                    <a:pt x="396312" y="253809"/>
                  </a:cubicBezTo>
                  <a:cubicBezTo>
                    <a:pt x="396312" y="263501"/>
                    <a:pt x="401631" y="268347"/>
                    <a:pt x="406950" y="268347"/>
                  </a:cubicBezTo>
                  <a:cubicBezTo>
                    <a:pt x="406950" y="268347"/>
                    <a:pt x="406950" y="268347"/>
                    <a:pt x="412269" y="268347"/>
                  </a:cubicBezTo>
                  <a:cubicBezTo>
                    <a:pt x="412269" y="268347"/>
                    <a:pt x="412269" y="268347"/>
                    <a:pt x="412269" y="336191"/>
                  </a:cubicBezTo>
                  <a:cubicBezTo>
                    <a:pt x="412269" y="336191"/>
                    <a:pt x="412269" y="336191"/>
                    <a:pt x="406950" y="336191"/>
                  </a:cubicBezTo>
                  <a:cubicBezTo>
                    <a:pt x="401631" y="336191"/>
                    <a:pt x="396312" y="341037"/>
                    <a:pt x="396312" y="350729"/>
                  </a:cubicBezTo>
                  <a:cubicBezTo>
                    <a:pt x="396312" y="350729"/>
                    <a:pt x="396312" y="350729"/>
                    <a:pt x="321847" y="350729"/>
                  </a:cubicBezTo>
                  <a:cubicBezTo>
                    <a:pt x="337804" y="341037"/>
                    <a:pt x="348442" y="321653"/>
                    <a:pt x="348442" y="302269"/>
                  </a:cubicBezTo>
                  <a:cubicBezTo>
                    <a:pt x="348442" y="278039"/>
                    <a:pt x="337804" y="258655"/>
                    <a:pt x="316528" y="248963"/>
                  </a:cubicBezTo>
                  <a:close/>
                  <a:moveTo>
                    <a:pt x="170183" y="248963"/>
                  </a:moveTo>
                  <a:cubicBezTo>
                    <a:pt x="170183" y="248963"/>
                    <a:pt x="170183" y="248963"/>
                    <a:pt x="259866" y="248963"/>
                  </a:cubicBezTo>
                  <a:cubicBezTo>
                    <a:pt x="238764" y="258655"/>
                    <a:pt x="228213" y="278039"/>
                    <a:pt x="228213" y="302269"/>
                  </a:cubicBezTo>
                  <a:cubicBezTo>
                    <a:pt x="228213" y="321653"/>
                    <a:pt x="238764" y="341037"/>
                    <a:pt x="254591" y="350729"/>
                  </a:cubicBezTo>
                  <a:cubicBezTo>
                    <a:pt x="254591" y="350729"/>
                    <a:pt x="254591" y="350729"/>
                    <a:pt x="170183" y="350729"/>
                  </a:cubicBezTo>
                  <a:cubicBezTo>
                    <a:pt x="170183" y="341037"/>
                    <a:pt x="164908" y="336191"/>
                    <a:pt x="159632" y="336191"/>
                  </a:cubicBezTo>
                  <a:cubicBezTo>
                    <a:pt x="159632" y="336191"/>
                    <a:pt x="159632" y="336191"/>
                    <a:pt x="154357" y="336191"/>
                  </a:cubicBezTo>
                  <a:cubicBezTo>
                    <a:pt x="154357" y="336191"/>
                    <a:pt x="154357" y="336191"/>
                    <a:pt x="154357" y="268347"/>
                  </a:cubicBezTo>
                  <a:cubicBezTo>
                    <a:pt x="154357" y="268347"/>
                    <a:pt x="154357" y="268347"/>
                    <a:pt x="159632" y="268347"/>
                  </a:cubicBezTo>
                  <a:cubicBezTo>
                    <a:pt x="164908" y="268347"/>
                    <a:pt x="170183" y="263501"/>
                    <a:pt x="170183" y="253809"/>
                  </a:cubicBezTo>
                  <a:cubicBezTo>
                    <a:pt x="170183" y="253809"/>
                    <a:pt x="170183" y="253809"/>
                    <a:pt x="170183" y="248963"/>
                  </a:cubicBezTo>
                  <a:close/>
                  <a:moveTo>
                    <a:pt x="142633" y="238059"/>
                  </a:moveTo>
                  <a:lnTo>
                    <a:pt x="142633" y="359815"/>
                  </a:lnTo>
                  <a:lnTo>
                    <a:pt x="422038" y="359815"/>
                  </a:lnTo>
                  <a:lnTo>
                    <a:pt x="422038" y="238059"/>
                  </a:lnTo>
                  <a:close/>
                  <a:moveTo>
                    <a:pt x="132864" y="228973"/>
                  </a:moveTo>
                  <a:lnTo>
                    <a:pt x="433761" y="228973"/>
                  </a:lnTo>
                  <a:lnTo>
                    <a:pt x="433761" y="374353"/>
                  </a:lnTo>
                  <a:lnTo>
                    <a:pt x="132864" y="374353"/>
                  </a:lnTo>
                  <a:close/>
                  <a:moveTo>
                    <a:pt x="290517" y="174456"/>
                  </a:moveTo>
                  <a:cubicBezTo>
                    <a:pt x="290517" y="174456"/>
                    <a:pt x="290517" y="174456"/>
                    <a:pt x="369283" y="174456"/>
                  </a:cubicBezTo>
                  <a:cubicBezTo>
                    <a:pt x="364032" y="189600"/>
                    <a:pt x="364032" y="204743"/>
                    <a:pt x="358781" y="219887"/>
                  </a:cubicBezTo>
                  <a:cubicBezTo>
                    <a:pt x="358781" y="219887"/>
                    <a:pt x="358781" y="219887"/>
                    <a:pt x="285266" y="219887"/>
                  </a:cubicBezTo>
                  <a:cubicBezTo>
                    <a:pt x="290517" y="204743"/>
                    <a:pt x="290517" y="189600"/>
                    <a:pt x="290517" y="174456"/>
                  </a:cubicBezTo>
                  <a:close/>
                  <a:moveTo>
                    <a:pt x="195388" y="174456"/>
                  </a:moveTo>
                  <a:cubicBezTo>
                    <a:pt x="195388" y="174456"/>
                    <a:pt x="195388" y="174456"/>
                    <a:pt x="269635" y="174456"/>
                  </a:cubicBezTo>
                  <a:cubicBezTo>
                    <a:pt x="269635" y="189600"/>
                    <a:pt x="269635" y="204743"/>
                    <a:pt x="264332" y="219887"/>
                  </a:cubicBezTo>
                  <a:cubicBezTo>
                    <a:pt x="264332" y="219887"/>
                    <a:pt x="264332" y="219887"/>
                    <a:pt x="195388" y="219887"/>
                  </a:cubicBezTo>
                  <a:cubicBezTo>
                    <a:pt x="195388" y="219887"/>
                    <a:pt x="195388" y="219887"/>
                    <a:pt x="195388" y="174456"/>
                  </a:cubicBezTo>
                  <a:close/>
                  <a:moveTo>
                    <a:pt x="101602" y="174456"/>
                  </a:moveTo>
                  <a:cubicBezTo>
                    <a:pt x="101602" y="174456"/>
                    <a:pt x="101602" y="174456"/>
                    <a:pt x="173896" y="174456"/>
                  </a:cubicBezTo>
                  <a:lnTo>
                    <a:pt x="173896" y="218489"/>
                  </a:lnTo>
                  <a:cubicBezTo>
                    <a:pt x="173896" y="218489"/>
                    <a:pt x="173896" y="218489"/>
                    <a:pt x="117094" y="218489"/>
                  </a:cubicBezTo>
                  <a:cubicBezTo>
                    <a:pt x="117094" y="218489"/>
                    <a:pt x="117094" y="218489"/>
                    <a:pt x="117094" y="238059"/>
                  </a:cubicBezTo>
                  <a:cubicBezTo>
                    <a:pt x="117094" y="238059"/>
                    <a:pt x="111930" y="238059"/>
                    <a:pt x="111930" y="238059"/>
                  </a:cubicBezTo>
                  <a:cubicBezTo>
                    <a:pt x="106766" y="218489"/>
                    <a:pt x="101602" y="198919"/>
                    <a:pt x="101602" y="174456"/>
                  </a:cubicBezTo>
                  <a:close/>
                  <a:moveTo>
                    <a:pt x="0" y="174456"/>
                  </a:moveTo>
                  <a:cubicBezTo>
                    <a:pt x="0" y="174456"/>
                    <a:pt x="0" y="174456"/>
                    <a:pt x="79304" y="174456"/>
                  </a:cubicBezTo>
                  <a:cubicBezTo>
                    <a:pt x="79304" y="199042"/>
                    <a:pt x="84591" y="223628"/>
                    <a:pt x="89878" y="243297"/>
                  </a:cubicBezTo>
                  <a:cubicBezTo>
                    <a:pt x="68730" y="248214"/>
                    <a:pt x="47582" y="253132"/>
                    <a:pt x="31722" y="258049"/>
                  </a:cubicBezTo>
                  <a:cubicBezTo>
                    <a:pt x="15861" y="233463"/>
                    <a:pt x="5287" y="203959"/>
                    <a:pt x="0" y="174456"/>
                  </a:cubicBezTo>
                  <a:close/>
                  <a:moveTo>
                    <a:pt x="259028" y="92680"/>
                  </a:moveTo>
                  <a:cubicBezTo>
                    <a:pt x="264332" y="112250"/>
                    <a:pt x="269635" y="131820"/>
                    <a:pt x="269635" y="156283"/>
                  </a:cubicBezTo>
                  <a:cubicBezTo>
                    <a:pt x="269635" y="156283"/>
                    <a:pt x="269635" y="156283"/>
                    <a:pt x="195388" y="156283"/>
                  </a:cubicBezTo>
                  <a:cubicBezTo>
                    <a:pt x="195388" y="156283"/>
                    <a:pt x="195388" y="156283"/>
                    <a:pt x="195388" y="97572"/>
                  </a:cubicBezTo>
                  <a:cubicBezTo>
                    <a:pt x="216601" y="97572"/>
                    <a:pt x="237815" y="92680"/>
                    <a:pt x="259028" y="92680"/>
                  </a:cubicBezTo>
                  <a:close/>
                  <a:moveTo>
                    <a:pt x="111930" y="92680"/>
                  </a:moveTo>
                  <a:cubicBezTo>
                    <a:pt x="132585" y="92680"/>
                    <a:pt x="153241" y="97572"/>
                    <a:pt x="173896" y="97572"/>
                  </a:cubicBezTo>
                  <a:cubicBezTo>
                    <a:pt x="173896" y="97572"/>
                    <a:pt x="173896" y="97572"/>
                    <a:pt x="173896" y="156283"/>
                  </a:cubicBezTo>
                  <a:cubicBezTo>
                    <a:pt x="173896" y="156283"/>
                    <a:pt x="173896" y="156283"/>
                    <a:pt x="101602" y="156283"/>
                  </a:cubicBezTo>
                  <a:cubicBezTo>
                    <a:pt x="101602" y="131820"/>
                    <a:pt x="106766" y="112250"/>
                    <a:pt x="111930" y="92680"/>
                  </a:cubicBezTo>
                  <a:close/>
                  <a:moveTo>
                    <a:pt x="337561" y="72690"/>
                  </a:moveTo>
                  <a:cubicBezTo>
                    <a:pt x="353422" y="97276"/>
                    <a:pt x="363996" y="126779"/>
                    <a:pt x="369283" y="156283"/>
                  </a:cubicBezTo>
                  <a:cubicBezTo>
                    <a:pt x="369283" y="156283"/>
                    <a:pt x="369283" y="156283"/>
                    <a:pt x="289979" y="156283"/>
                  </a:cubicBezTo>
                  <a:cubicBezTo>
                    <a:pt x="289979" y="131697"/>
                    <a:pt x="284692" y="107111"/>
                    <a:pt x="279405" y="87442"/>
                  </a:cubicBezTo>
                  <a:cubicBezTo>
                    <a:pt x="300553" y="82524"/>
                    <a:pt x="321701" y="77607"/>
                    <a:pt x="337561" y="72690"/>
                  </a:cubicBezTo>
                  <a:close/>
                  <a:moveTo>
                    <a:pt x="31722" y="72690"/>
                  </a:moveTo>
                  <a:cubicBezTo>
                    <a:pt x="47582" y="77607"/>
                    <a:pt x="68730" y="82524"/>
                    <a:pt x="89878" y="87442"/>
                  </a:cubicBezTo>
                  <a:cubicBezTo>
                    <a:pt x="84591" y="107111"/>
                    <a:pt x="79304" y="131697"/>
                    <a:pt x="79304" y="156283"/>
                  </a:cubicBezTo>
                  <a:cubicBezTo>
                    <a:pt x="79304" y="156283"/>
                    <a:pt x="79304" y="156283"/>
                    <a:pt x="0" y="156283"/>
                  </a:cubicBezTo>
                  <a:cubicBezTo>
                    <a:pt x="5287" y="126779"/>
                    <a:pt x="15861" y="97276"/>
                    <a:pt x="31722" y="72690"/>
                  </a:cubicBezTo>
                  <a:close/>
                  <a:moveTo>
                    <a:pt x="195388" y="9087"/>
                  </a:moveTo>
                  <a:cubicBezTo>
                    <a:pt x="200717" y="9087"/>
                    <a:pt x="211374" y="14019"/>
                    <a:pt x="216703" y="18952"/>
                  </a:cubicBezTo>
                  <a:cubicBezTo>
                    <a:pt x="227360" y="28817"/>
                    <a:pt x="243347" y="48547"/>
                    <a:pt x="254004" y="73209"/>
                  </a:cubicBezTo>
                  <a:cubicBezTo>
                    <a:pt x="232689" y="73209"/>
                    <a:pt x="216703" y="78142"/>
                    <a:pt x="195388" y="78142"/>
                  </a:cubicBezTo>
                  <a:cubicBezTo>
                    <a:pt x="195388" y="78142"/>
                    <a:pt x="195388" y="78142"/>
                    <a:pt x="195388" y="9087"/>
                  </a:cubicBezTo>
                  <a:close/>
                  <a:moveTo>
                    <a:pt x="173896" y="9087"/>
                  </a:moveTo>
                  <a:cubicBezTo>
                    <a:pt x="173896" y="9087"/>
                    <a:pt x="173896" y="9087"/>
                    <a:pt x="173896" y="78142"/>
                  </a:cubicBezTo>
                  <a:cubicBezTo>
                    <a:pt x="153291" y="78142"/>
                    <a:pt x="137838" y="73209"/>
                    <a:pt x="117233" y="73209"/>
                  </a:cubicBezTo>
                  <a:cubicBezTo>
                    <a:pt x="122384" y="63344"/>
                    <a:pt x="122384" y="58412"/>
                    <a:pt x="127535" y="53479"/>
                  </a:cubicBezTo>
                  <a:cubicBezTo>
                    <a:pt x="137838" y="38682"/>
                    <a:pt x="142989" y="23884"/>
                    <a:pt x="153291" y="18952"/>
                  </a:cubicBezTo>
                  <a:cubicBezTo>
                    <a:pt x="163594" y="14019"/>
                    <a:pt x="168745" y="9087"/>
                    <a:pt x="173896" y="9087"/>
                  </a:cubicBezTo>
                  <a:close/>
                  <a:moveTo>
                    <a:pt x="226650" y="0"/>
                  </a:moveTo>
                  <a:cubicBezTo>
                    <a:pt x="264082" y="9605"/>
                    <a:pt x="301515" y="28816"/>
                    <a:pt x="328252" y="57632"/>
                  </a:cubicBezTo>
                  <a:cubicBezTo>
                    <a:pt x="312210" y="62435"/>
                    <a:pt x="290820" y="67238"/>
                    <a:pt x="274777" y="67238"/>
                  </a:cubicBezTo>
                  <a:cubicBezTo>
                    <a:pt x="269430" y="57632"/>
                    <a:pt x="264082" y="48027"/>
                    <a:pt x="264082" y="43224"/>
                  </a:cubicBezTo>
                  <a:cubicBezTo>
                    <a:pt x="253387" y="24013"/>
                    <a:pt x="242692" y="14408"/>
                    <a:pt x="226650" y="4803"/>
                  </a:cubicBezTo>
                  <a:cubicBezTo>
                    <a:pt x="226650" y="4803"/>
                    <a:pt x="226650" y="4803"/>
                    <a:pt x="226650" y="0"/>
                  </a:cubicBezTo>
                  <a:close/>
                  <a:moveTo>
                    <a:pt x="142633" y="0"/>
                  </a:moveTo>
                  <a:cubicBezTo>
                    <a:pt x="142633" y="0"/>
                    <a:pt x="142633" y="0"/>
                    <a:pt x="142633" y="4803"/>
                  </a:cubicBezTo>
                  <a:cubicBezTo>
                    <a:pt x="121654" y="19211"/>
                    <a:pt x="105921" y="38422"/>
                    <a:pt x="95431" y="67238"/>
                  </a:cubicBezTo>
                  <a:cubicBezTo>
                    <a:pt x="79697" y="67238"/>
                    <a:pt x="58719" y="62435"/>
                    <a:pt x="42985" y="57632"/>
                  </a:cubicBezTo>
                  <a:cubicBezTo>
                    <a:pt x="69208" y="28816"/>
                    <a:pt x="105921" y="9605"/>
                    <a:pt x="142633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文本框 96"/>
            <p:cNvSpPr txBox="1"/>
            <p:nvPr/>
          </p:nvSpPr>
          <p:spPr bwMode="auto">
            <a:xfrm>
              <a:off x="8865214" y="3579898"/>
              <a:ext cx="2088063" cy="521177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latinLnBrk="0"/>
              <a:r>
                <a:rPr lang="zh-CN" altLang="en-US" sz="1400" dirty="0"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65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ṩľíḍè-Oval 1"/>
          <p:cNvSpPr/>
          <p:nvPr/>
        </p:nvSpPr>
        <p:spPr>
          <a:xfrm>
            <a:off x="1628491" y="1706681"/>
            <a:ext cx="1609104" cy="1604767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íṩľíḍè-Oval 2"/>
          <p:cNvSpPr/>
          <p:nvPr/>
        </p:nvSpPr>
        <p:spPr>
          <a:xfrm>
            <a:off x="5922293" y="1706681"/>
            <a:ext cx="1609104" cy="1604767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íṩľíḍè-Oval 4"/>
          <p:cNvSpPr/>
          <p:nvPr/>
        </p:nvSpPr>
        <p:spPr>
          <a:xfrm>
            <a:off x="6528395" y="3018423"/>
            <a:ext cx="396900" cy="395710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íṩľíḍè-Freeform: Shape 5"/>
          <p:cNvSpPr/>
          <p:nvPr/>
        </p:nvSpPr>
        <p:spPr>
          <a:xfrm>
            <a:off x="6629063" y="3136874"/>
            <a:ext cx="200992" cy="141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92" y="12487"/>
                </a:moveTo>
                <a:cubicBezTo>
                  <a:pt x="12600" y="12622"/>
                  <a:pt x="12568" y="12735"/>
                  <a:pt x="12497" y="12825"/>
                </a:cubicBezTo>
                <a:cubicBezTo>
                  <a:pt x="12426" y="12915"/>
                  <a:pt x="12343" y="12959"/>
                  <a:pt x="12248" y="12959"/>
                </a:cubicBezTo>
                <a:lnTo>
                  <a:pt x="9352" y="12959"/>
                </a:lnTo>
                <a:cubicBezTo>
                  <a:pt x="9257" y="12959"/>
                  <a:pt x="9174" y="12915"/>
                  <a:pt x="9103" y="12825"/>
                </a:cubicBezTo>
                <a:cubicBezTo>
                  <a:pt x="9032" y="12735"/>
                  <a:pt x="9000" y="12622"/>
                  <a:pt x="9008" y="12487"/>
                </a:cubicBezTo>
                <a:lnTo>
                  <a:pt x="9008" y="12419"/>
                </a:lnTo>
                <a:lnTo>
                  <a:pt x="9293" y="7020"/>
                </a:lnTo>
                <a:cubicBezTo>
                  <a:pt x="9301" y="6874"/>
                  <a:pt x="9344" y="6748"/>
                  <a:pt x="9424" y="6640"/>
                </a:cubicBezTo>
                <a:cubicBezTo>
                  <a:pt x="9503" y="6533"/>
                  <a:pt x="9594" y="6480"/>
                  <a:pt x="9696" y="6480"/>
                </a:cubicBezTo>
                <a:lnTo>
                  <a:pt x="11904" y="6480"/>
                </a:lnTo>
                <a:cubicBezTo>
                  <a:pt x="12006" y="6480"/>
                  <a:pt x="12097" y="6533"/>
                  <a:pt x="12177" y="6640"/>
                </a:cubicBezTo>
                <a:cubicBezTo>
                  <a:pt x="12256" y="6748"/>
                  <a:pt x="12299" y="6874"/>
                  <a:pt x="12307" y="7020"/>
                </a:cubicBezTo>
                <a:lnTo>
                  <a:pt x="12592" y="12419"/>
                </a:lnTo>
                <a:cubicBezTo>
                  <a:pt x="12592" y="12419"/>
                  <a:pt x="12592" y="12487"/>
                  <a:pt x="12592" y="12487"/>
                </a:cubicBezTo>
                <a:close/>
                <a:moveTo>
                  <a:pt x="21291" y="18410"/>
                </a:moveTo>
                <a:lnTo>
                  <a:pt x="16342" y="793"/>
                </a:lnTo>
                <a:cubicBezTo>
                  <a:pt x="16279" y="579"/>
                  <a:pt x="16176" y="393"/>
                  <a:pt x="16034" y="237"/>
                </a:cubicBezTo>
                <a:cubicBezTo>
                  <a:pt x="15891" y="79"/>
                  <a:pt x="15741" y="0"/>
                  <a:pt x="15583" y="0"/>
                </a:cubicBezTo>
                <a:lnTo>
                  <a:pt x="11559" y="0"/>
                </a:lnTo>
                <a:cubicBezTo>
                  <a:pt x="11662" y="0"/>
                  <a:pt x="11753" y="54"/>
                  <a:pt x="11832" y="160"/>
                </a:cubicBezTo>
                <a:cubicBezTo>
                  <a:pt x="11911" y="267"/>
                  <a:pt x="11955" y="393"/>
                  <a:pt x="11963" y="540"/>
                </a:cubicBezTo>
                <a:lnTo>
                  <a:pt x="12141" y="3780"/>
                </a:lnTo>
                <a:cubicBezTo>
                  <a:pt x="12149" y="3937"/>
                  <a:pt x="12117" y="4067"/>
                  <a:pt x="12046" y="4168"/>
                </a:cubicBezTo>
                <a:cubicBezTo>
                  <a:pt x="11975" y="4269"/>
                  <a:pt x="11888" y="4319"/>
                  <a:pt x="11785" y="4319"/>
                </a:cubicBezTo>
                <a:lnTo>
                  <a:pt x="9815" y="4319"/>
                </a:lnTo>
                <a:cubicBezTo>
                  <a:pt x="9712" y="4319"/>
                  <a:pt x="9625" y="4269"/>
                  <a:pt x="9554" y="4168"/>
                </a:cubicBezTo>
                <a:cubicBezTo>
                  <a:pt x="9483" y="4067"/>
                  <a:pt x="9451" y="3937"/>
                  <a:pt x="9459" y="3780"/>
                </a:cubicBezTo>
                <a:lnTo>
                  <a:pt x="9637" y="540"/>
                </a:lnTo>
                <a:cubicBezTo>
                  <a:pt x="9645" y="393"/>
                  <a:pt x="9688" y="267"/>
                  <a:pt x="9767" y="160"/>
                </a:cubicBezTo>
                <a:cubicBezTo>
                  <a:pt x="9847" y="54"/>
                  <a:pt x="9937" y="0"/>
                  <a:pt x="10040" y="0"/>
                </a:cubicBezTo>
                <a:lnTo>
                  <a:pt x="6017" y="0"/>
                </a:lnTo>
                <a:cubicBezTo>
                  <a:pt x="5859" y="0"/>
                  <a:pt x="5709" y="79"/>
                  <a:pt x="5566" y="237"/>
                </a:cubicBezTo>
                <a:cubicBezTo>
                  <a:pt x="5424" y="393"/>
                  <a:pt x="5321" y="579"/>
                  <a:pt x="5258" y="793"/>
                </a:cubicBezTo>
                <a:lnTo>
                  <a:pt x="309" y="18410"/>
                </a:lnTo>
                <a:cubicBezTo>
                  <a:pt x="103" y="19108"/>
                  <a:pt x="0" y="19760"/>
                  <a:pt x="0" y="20368"/>
                </a:cubicBezTo>
                <a:cubicBezTo>
                  <a:pt x="0" y="21189"/>
                  <a:pt x="182" y="21600"/>
                  <a:pt x="546" y="21600"/>
                </a:cubicBezTo>
                <a:lnTo>
                  <a:pt x="8901" y="21600"/>
                </a:lnTo>
                <a:cubicBezTo>
                  <a:pt x="8798" y="21600"/>
                  <a:pt x="8711" y="21546"/>
                  <a:pt x="8640" y="21439"/>
                </a:cubicBezTo>
                <a:cubicBezTo>
                  <a:pt x="8569" y="21332"/>
                  <a:pt x="8537" y="21206"/>
                  <a:pt x="8545" y="21060"/>
                </a:cubicBezTo>
                <a:lnTo>
                  <a:pt x="8783" y="16741"/>
                </a:lnTo>
                <a:cubicBezTo>
                  <a:pt x="8791" y="16594"/>
                  <a:pt x="8834" y="16467"/>
                  <a:pt x="8913" y="16360"/>
                </a:cubicBezTo>
                <a:cubicBezTo>
                  <a:pt x="8992" y="16253"/>
                  <a:pt x="9083" y="16201"/>
                  <a:pt x="9186" y="16201"/>
                </a:cubicBezTo>
                <a:lnTo>
                  <a:pt x="12414" y="16201"/>
                </a:lnTo>
                <a:cubicBezTo>
                  <a:pt x="12517" y="16201"/>
                  <a:pt x="12608" y="16253"/>
                  <a:pt x="12687" y="16360"/>
                </a:cubicBezTo>
                <a:cubicBezTo>
                  <a:pt x="12766" y="16467"/>
                  <a:pt x="12809" y="16594"/>
                  <a:pt x="12818" y="16741"/>
                </a:cubicBezTo>
                <a:lnTo>
                  <a:pt x="13055" y="21060"/>
                </a:lnTo>
                <a:cubicBezTo>
                  <a:pt x="13063" y="21206"/>
                  <a:pt x="13031" y="21332"/>
                  <a:pt x="12960" y="21439"/>
                </a:cubicBezTo>
                <a:cubicBezTo>
                  <a:pt x="12889" y="21546"/>
                  <a:pt x="12802" y="21600"/>
                  <a:pt x="12699" y="21600"/>
                </a:cubicBezTo>
                <a:lnTo>
                  <a:pt x="21054" y="21600"/>
                </a:lnTo>
                <a:cubicBezTo>
                  <a:pt x="21418" y="21600"/>
                  <a:pt x="21600" y="21189"/>
                  <a:pt x="21600" y="20368"/>
                </a:cubicBezTo>
                <a:cubicBezTo>
                  <a:pt x="21600" y="19760"/>
                  <a:pt x="21497" y="19108"/>
                  <a:pt x="21291" y="18410"/>
                </a:cubicBezTo>
                <a:cubicBezTo>
                  <a:pt x="21291" y="18410"/>
                  <a:pt x="21291" y="18410"/>
                  <a:pt x="21291" y="1841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ïṧḷïḓê-Oval 7"/>
          <p:cNvSpPr/>
          <p:nvPr/>
        </p:nvSpPr>
        <p:spPr>
          <a:xfrm>
            <a:off x="2234593" y="3018423"/>
            <a:ext cx="396900" cy="39571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ïṧḷïḓê-Freeform: Shape 8"/>
          <p:cNvSpPr/>
          <p:nvPr/>
        </p:nvSpPr>
        <p:spPr>
          <a:xfrm>
            <a:off x="2375522" y="3129271"/>
            <a:ext cx="120470" cy="174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00" y="9554"/>
                </a:moveTo>
                <a:cubicBezTo>
                  <a:pt x="9000" y="9675"/>
                  <a:pt x="8944" y="9774"/>
                  <a:pt x="8831" y="9853"/>
                </a:cubicBezTo>
                <a:cubicBezTo>
                  <a:pt x="8719" y="9931"/>
                  <a:pt x="8575" y="9970"/>
                  <a:pt x="8400" y="9970"/>
                </a:cubicBezTo>
                <a:cubicBezTo>
                  <a:pt x="8226" y="9970"/>
                  <a:pt x="8082" y="9931"/>
                  <a:pt x="7968" y="9853"/>
                </a:cubicBezTo>
                <a:cubicBezTo>
                  <a:pt x="7856" y="9775"/>
                  <a:pt x="7800" y="9675"/>
                  <a:pt x="7800" y="9554"/>
                </a:cubicBezTo>
                <a:lnTo>
                  <a:pt x="7800" y="3739"/>
                </a:lnTo>
                <a:cubicBezTo>
                  <a:pt x="7800" y="3618"/>
                  <a:pt x="7856" y="3518"/>
                  <a:pt x="7968" y="3440"/>
                </a:cubicBezTo>
                <a:cubicBezTo>
                  <a:pt x="8082" y="3362"/>
                  <a:pt x="8226" y="3323"/>
                  <a:pt x="8400" y="3323"/>
                </a:cubicBezTo>
                <a:cubicBezTo>
                  <a:pt x="8575" y="3323"/>
                  <a:pt x="8719" y="3362"/>
                  <a:pt x="8831" y="3440"/>
                </a:cubicBezTo>
                <a:cubicBezTo>
                  <a:pt x="8944" y="3518"/>
                  <a:pt x="9000" y="3618"/>
                  <a:pt x="9000" y="3739"/>
                </a:cubicBezTo>
                <a:cubicBezTo>
                  <a:pt x="9000" y="3739"/>
                  <a:pt x="9000" y="9554"/>
                  <a:pt x="9000" y="9554"/>
                </a:cubicBezTo>
                <a:close/>
                <a:moveTo>
                  <a:pt x="20128" y="11248"/>
                </a:moveTo>
                <a:cubicBezTo>
                  <a:pt x="19147" y="10396"/>
                  <a:pt x="18038" y="9970"/>
                  <a:pt x="16800" y="9970"/>
                </a:cubicBezTo>
                <a:lnTo>
                  <a:pt x="16800" y="3323"/>
                </a:lnTo>
                <a:cubicBezTo>
                  <a:pt x="17450" y="3323"/>
                  <a:pt x="18012" y="3159"/>
                  <a:pt x="18487" y="2830"/>
                </a:cubicBezTo>
                <a:cubicBezTo>
                  <a:pt x="18963" y="2501"/>
                  <a:pt x="19200" y="2111"/>
                  <a:pt x="19200" y="1662"/>
                </a:cubicBezTo>
                <a:cubicBezTo>
                  <a:pt x="19200" y="1211"/>
                  <a:pt x="18963" y="822"/>
                  <a:pt x="18487" y="493"/>
                </a:cubicBezTo>
                <a:cubicBezTo>
                  <a:pt x="18012" y="164"/>
                  <a:pt x="17450" y="0"/>
                  <a:pt x="16800" y="0"/>
                </a:cubicBezTo>
                <a:lnTo>
                  <a:pt x="4800" y="0"/>
                </a:lnTo>
                <a:cubicBezTo>
                  <a:pt x="4150" y="0"/>
                  <a:pt x="3587" y="164"/>
                  <a:pt x="3113" y="493"/>
                </a:cubicBezTo>
                <a:cubicBezTo>
                  <a:pt x="2637" y="822"/>
                  <a:pt x="2400" y="1211"/>
                  <a:pt x="2400" y="1662"/>
                </a:cubicBezTo>
                <a:cubicBezTo>
                  <a:pt x="2400" y="2111"/>
                  <a:pt x="2637" y="2501"/>
                  <a:pt x="3113" y="2830"/>
                </a:cubicBezTo>
                <a:cubicBezTo>
                  <a:pt x="3587" y="3159"/>
                  <a:pt x="4150" y="3323"/>
                  <a:pt x="4800" y="3323"/>
                </a:cubicBezTo>
                <a:lnTo>
                  <a:pt x="4800" y="9970"/>
                </a:lnTo>
                <a:cubicBezTo>
                  <a:pt x="3562" y="9970"/>
                  <a:pt x="2453" y="10396"/>
                  <a:pt x="1472" y="11248"/>
                </a:cubicBezTo>
                <a:cubicBezTo>
                  <a:pt x="491" y="12100"/>
                  <a:pt x="0" y="13059"/>
                  <a:pt x="0" y="14123"/>
                </a:cubicBezTo>
                <a:cubicBezTo>
                  <a:pt x="0" y="14348"/>
                  <a:pt x="119" y="14543"/>
                  <a:pt x="356" y="14707"/>
                </a:cubicBezTo>
                <a:cubicBezTo>
                  <a:pt x="594" y="14871"/>
                  <a:pt x="875" y="14954"/>
                  <a:pt x="1200" y="14954"/>
                </a:cubicBezTo>
                <a:lnTo>
                  <a:pt x="8775" y="14954"/>
                </a:lnTo>
                <a:lnTo>
                  <a:pt x="10200" y="21250"/>
                </a:lnTo>
                <a:cubicBezTo>
                  <a:pt x="10263" y="21483"/>
                  <a:pt x="10463" y="21600"/>
                  <a:pt x="10800" y="21600"/>
                </a:cubicBezTo>
                <a:lnTo>
                  <a:pt x="10819" y="21600"/>
                </a:lnTo>
                <a:cubicBezTo>
                  <a:pt x="10969" y="21600"/>
                  <a:pt x="11097" y="21564"/>
                  <a:pt x="11203" y="21491"/>
                </a:cubicBezTo>
                <a:cubicBezTo>
                  <a:pt x="11309" y="21417"/>
                  <a:pt x="11375" y="21328"/>
                  <a:pt x="11400" y="21224"/>
                </a:cubicBezTo>
                <a:lnTo>
                  <a:pt x="12356" y="14954"/>
                </a:lnTo>
                <a:lnTo>
                  <a:pt x="20400" y="14954"/>
                </a:lnTo>
                <a:cubicBezTo>
                  <a:pt x="20725" y="14954"/>
                  <a:pt x="21007" y="14871"/>
                  <a:pt x="21244" y="14707"/>
                </a:cubicBezTo>
                <a:cubicBezTo>
                  <a:pt x="21481" y="14543"/>
                  <a:pt x="21600" y="14348"/>
                  <a:pt x="21600" y="14123"/>
                </a:cubicBezTo>
                <a:cubicBezTo>
                  <a:pt x="21600" y="13059"/>
                  <a:pt x="21109" y="12100"/>
                  <a:pt x="20128" y="11248"/>
                </a:cubicBezTo>
                <a:cubicBezTo>
                  <a:pt x="20128" y="11248"/>
                  <a:pt x="20128" y="11248"/>
                  <a:pt x="20128" y="1124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0" name="组合 19"/>
          <p:cNvGrpSpPr/>
          <p:nvPr/>
        </p:nvGrpSpPr>
        <p:grpSpPr>
          <a:xfrm>
            <a:off x="3405564" y="978573"/>
            <a:ext cx="2332872" cy="2332872"/>
            <a:chOff x="3405564" y="978573"/>
            <a:chExt cx="2332872" cy="2332872"/>
          </a:xfrm>
        </p:grpSpPr>
        <p:sp>
          <p:nvSpPr>
            <p:cNvPr id="9" name="ïṧḷïḓê-Oval 9"/>
            <p:cNvSpPr/>
            <p:nvPr/>
          </p:nvSpPr>
          <p:spPr bwMode="auto">
            <a:xfrm>
              <a:off x="3405564" y="978573"/>
              <a:ext cx="2332872" cy="2332872"/>
            </a:xfrm>
            <a:prstGeom prst="ellipse">
              <a:avLst/>
            </a:pr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ṧḷïḓê-Oval 3"/>
            <p:cNvSpPr/>
            <p:nvPr/>
          </p:nvSpPr>
          <p:spPr>
            <a:xfrm>
              <a:off x="3509294" y="1085167"/>
              <a:ext cx="2125411" cy="2119684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Group 15"/>
          <p:cNvGrpSpPr/>
          <p:nvPr/>
        </p:nvGrpSpPr>
        <p:grpSpPr>
          <a:xfrm>
            <a:off x="1709143" y="3422297"/>
            <a:ext cx="1447800" cy="562159"/>
            <a:chOff x="4466968" y="1988992"/>
            <a:chExt cx="3289810" cy="749545"/>
          </a:xfrm>
        </p:grpSpPr>
        <p:sp>
          <p:nvSpPr>
            <p:cNvPr id="18" name="ïṧḷïḓê-TextBox 17"/>
            <p:cNvSpPr txBox="1"/>
            <p:nvPr/>
          </p:nvSpPr>
          <p:spPr>
            <a:xfrm>
              <a:off x="4466968" y="2276872"/>
              <a:ext cx="3289810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/>
            </a:p>
          </p:txBody>
        </p:sp>
        <p:sp>
          <p:nvSpPr>
            <p:cNvPr id="19" name="ïṧḷïḓê-Rectangle 18"/>
            <p:cNvSpPr/>
            <p:nvPr/>
          </p:nvSpPr>
          <p:spPr>
            <a:xfrm>
              <a:off x="4466968" y="1988992"/>
              <a:ext cx="3289810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12" name="Group 19"/>
          <p:cNvGrpSpPr/>
          <p:nvPr/>
        </p:nvGrpSpPr>
        <p:grpSpPr>
          <a:xfrm>
            <a:off x="6002945" y="3442876"/>
            <a:ext cx="1447800" cy="541576"/>
            <a:chOff x="4466968" y="4496751"/>
            <a:chExt cx="3289810" cy="722101"/>
          </a:xfrm>
        </p:grpSpPr>
        <p:sp>
          <p:nvSpPr>
            <p:cNvPr id="16" name="ïṧḷïḓê-TextBox 20"/>
            <p:cNvSpPr txBox="1"/>
            <p:nvPr/>
          </p:nvSpPr>
          <p:spPr>
            <a:xfrm>
              <a:off x="4466968" y="4784631"/>
              <a:ext cx="3289810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/>
            </a:p>
          </p:txBody>
        </p:sp>
        <p:sp>
          <p:nvSpPr>
            <p:cNvPr id="17" name="ïṧḷïḓê-Rectangle 21"/>
            <p:cNvSpPr/>
            <p:nvPr/>
          </p:nvSpPr>
          <p:spPr>
            <a:xfrm>
              <a:off x="4466968" y="4496751"/>
              <a:ext cx="3289810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</p:grpSp>
      <p:grpSp>
        <p:nvGrpSpPr>
          <p:cNvPr id="13" name="Group 16"/>
          <p:cNvGrpSpPr/>
          <p:nvPr/>
        </p:nvGrpSpPr>
        <p:grpSpPr>
          <a:xfrm>
            <a:off x="3848100" y="3485696"/>
            <a:ext cx="1447800" cy="562159"/>
            <a:chOff x="4466968" y="1988992"/>
            <a:chExt cx="3289810" cy="749545"/>
          </a:xfrm>
        </p:grpSpPr>
        <p:sp>
          <p:nvSpPr>
            <p:cNvPr id="14" name="ïṧḷïḓê-TextBox 22"/>
            <p:cNvSpPr txBox="1"/>
            <p:nvPr/>
          </p:nvSpPr>
          <p:spPr>
            <a:xfrm>
              <a:off x="4466968" y="2276872"/>
              <a:ext cx="3289810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/>
            </a:p>
          </p:txBody>
        </p:sp>
        <p:sp>
          <p:nvSpPr>
            <p:cNvPr id="15" name="ïṧḷïḓê-Rectangle 23"/>
            <p:cNvSpPr/>
            <p:nvPr/>
          </p:nvSpPr>
          <p:spPr>
            <a:xfrm>
              <a:off x="4466968" y="1988992"/>
              <a:ext cx="3289810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sp>
        <p:nvSpPr>
          <p:cNvPr id="21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4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4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4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4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5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6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57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8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59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60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61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0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71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2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3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4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5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6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7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0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86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87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8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89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0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91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2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93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4" fill="hold">
                          <p:stCondLst>
                            <p:cond delay="indefinite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4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4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4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4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5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6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57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8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59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60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61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0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71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2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3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4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5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6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7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0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86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87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8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89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0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91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2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93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4" fill="hold">
                          <p:stCondLst>
                            <p:cond delay="indefinite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1471327"/>
            <a:ext cx="5436096" cy="335613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698465" y="1492787"/>
            <a:ext cx="138654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6600" spc="300" dirty="0">
                <a:latin typeface="Berlin Sans FB Demi" panose="020E0802020502020306" pitchFamily="34" charset="0"/>
                <a:cs typeface="+mn-ea"/>
                <a:sym typeface="+mn-lt"/>
              </a:rPr>
              <a:t>04</a:t>
            </a:r>
            <a:endParaRPr lang="zh-CN" altLang="en-US" sz="6600" spc="300" dirty="0">
              <a:latin typeface="Berlin Sans FB Demi" panose="020E0802020502020306" pitchFamily="34" charset="0"/>
              <a:cs typeface="+mn-ea"/>
              <a:sym typeface="+mn-lt"/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810929" y="2428895"/>
            <a:ext cx="289164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800" dirty="0">
                <a:cs typeface="+mn-ea"/>
                <a:sym typeface="+mn-lt"/>
              </a:rPr>
              <a:t>明年工作计划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5425556" y="1285954"/>
            <a:ext cx="1683050" cy="1023453"/>
            <a:chOff x="5425556" y="1285950"/>
            <a:chExt cx="1683050" cy="1023453"/>
          </a:xfrm>
        </p:grpSpPr>
        <p:sp>
          <p:nvSpPr>
            <p:cNvPr id="4" name="Oval 42"/>
            <p:cNvSpPr/>
            <p:nvPr/>
          </p:nvSpPr>
          <p:spPr>
            <a:xfrm>
              <a:off x="6031454" y="1285950"/>
              <a:ext cx="471254" cy="471254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Freeform: Shape 43"/>
            <p:cNvSpPr/>
            <p:nvPr/>
          </p:nvSpPr>
          <p:spPr>
            <a:xfrm>
              <a:off x="6132437" y="1386931"/>
              <a:ext cx="269288" cy="269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60" y="14462"/>
                  </a:moveTo>
                  <a:cubicBezTo>
                    <a:pt x="10237" y="15268"/>
                    <a:pt x="7944" y="14282"/>
                    <a:pt x="7138" y="12260"/>
                  </a:cubicBezTo>
                  <a:cubicBezTo>
                    <a:pt x="6332" y="10238"/>
                    <a:pt x="7318" y="7944"/>
                    <a:pt x="9340" y="7138"/>
                  </a:cubicBezTo>
                  <a:cubicBezTo>
                    <a:pt x="11363" y="6332"/>
                    <a:pt x="13656" y="7318"/>
                    <a:pt x="14462" y="9340"/>
                  </a:cubicBezTo>
                  <a:cubicBezTo>
                    <a:pt x="15268" y="11362"/>
                    <a:pt x="14282" y="13656"/>
                    <a:pt x="12260" y="14462"/>
                  </a:cubicBezTo>
                  <a:close/>
                  <a:moveTo>
                    <a:pt x="19602" y="9782"/>
                  </a:moveTo>
                  <a:cubicBezTo>
                    <a:pt x="20834" y="9090"/>
                    <a:pt x="21600" y="8617"/>
                    <a:pt x="21600" y="8617"/>
                  </a:cubicBezTo>
                  <a:lnTo>
                    <a:pt x="20140" y="4954"/>
                  </a:lnTo>
                  <a:cubicBezTo>
                    <a:pt x="20140" y="4954"/>
                    <a:pt x="19254" y="5138"/>
                    <a:pt x="17878" y="5484"/>
                  </a:cubicBezTo>
                  <a:cubicBezTo>
                    <a:pt x="17340" y="4770"/>
                    <a:pt x="16700" y="4141"/>
                    <a:pt x="15975" y="3619"/>
                  </a:cubicBezTo>
                  <a:cubicBezTo>
                    <a:pt x="16319" y="2115"/>
                    <a:pt x="16483" y="1130"/>
                    <a:pt x="16483" y="1130"/>
                  </a:cubicBezTo>
                  <a:lnTo>
                    <a:pt x="13896" y="17"/>
                  </a:lnTo>
                  <a:cubicBezTo>
                    <a:pt x="13896" y="17"/>
                    <a:pt x="13292" y="816"/>
                    <a:pt x="12435" y="2100"/>
                  </a:cubicBezTo>
                  <a:cubicBezTo>
                    <a:pt x="11667" y="1958"/>
                    <a:pt x="9929" y="1990"/>
                    <a:pt x="9794" y="2006"/>
                  </a:cubicBezTo>
                  <a:cubicBezTo>
                    <a:pt x="9096" y="770"/>
                    <a:pt x="8616" y="0"/>
                    <a:pt x="8616" y="0"/>
                  </a:cubicBezTo>
                  <a:lnTo>
                    <a:pt x="4955" y="1460"/>
                  </a:lnTo>
                  <a:cubicBezTo>
                    <a:pt x="4955" y="1460"/>
                    <a:pt x="5136" y="2351"/>
                    <a:pt x="5481" y="3734"/>
                  </a:cubicBezTo>
                  <a:cubicBezTo>
                    <a:pt x="4778" y="4264"/>
                    <a:pt x="4157" y="4895"/>
                    <a:pt x="3639" y="5608"/>
                  </a:cubicBezTo>
                  <a:cubicBezTo>
                    <a:pt x="2127" y="5266"/>
                    <a:pt x="1135" y="5104"/>
                    <a:pt x="1135" y="5104"/>
                  </a:cubicBezTo>
                  <a:lnTo>
                    <a:pt x="22" y="7692"/>
                  </a:lnTo>
                  <a:cubicBezTo>
                    <a:pt x="22" y="7692"/>
                    <a:pt x="819" y="8298"/>
                    <a:pt x="2103" y="9154"/>
                  </a:cubicBezTo>
                  <a:cubicBezTo>
                    <a:pt x="1955" y="9941"/>
                    <a:pt x="1990" y="11679"/>
                    <a:pt x="2004" y="11801"/>
                  </a:cubicBezTo>
                  <a:cubicBezTo>
                    <a:pt x="768" y="12502"/>
                    <a:pt x="0" y="12983"/>
                    <a:pt x="0" y="12983"/>
                  </a:cubicBezTo>
                  <a:lnTo>
                    <a:pt x="1460" y="16645"/>
                  </a:lnTo>
                  <a:cubicBezTo>
                    <a:pt x="1460" y="16645"/>
                    <a:pt x="2351" y="16467"/>
                    <a:pt x="3732" y="16126"/>
                  </a:cubicBezTo>
                  <a:cubicBezTo>
                    <a:pt x="4263" y="16831"/>
                    <a:pt x="4896" y="17454"/>
                    <a:pt x="5611" y="17973"/>
                  </a:cubicBezTo>
                  <a:cubicBezTo>
                    <a:pt x="5273" y="19468"/>
                    <a:pt x="5112" y="20448"/>
                    <a:pt x="5112" y="20448"/>
                  </a:cubicBezTo>
                  <a:lnTo>
                    <a:pt x="7642" y="21536"/>
                  </a:lnTo>
                  <a:cubicBezTo>
                    <a:pt x="7642" y="21536"/>
                    <a:pt x="8236" y="20755"/>
                    <a:pt x="9083" y="19495"/>
                  </a:cubicBezTo>
                  <a:cubicBezTo>
                    <a:pt x="9914" y="19659"/>
                    <a:pt x="11699" y="19617"/>
                    <a:pt x="11812" y="19605"/>
                  </a:cubicBezTo>
                  <a:cubicBezTo>
                    <a:pt x="12507" y="20836"/>
                    <a:pt x="12984" y="21600"/>
                    <a:pt x="12984" y="21600"/>
                  </a:cubicBezTo>
                  <a:lnTo>
                    <a:pt x="16645" y="20140"/>
                  </a:lnTo>
                  <a:cubicBezTo>
                    <a:pt x="16645" y="20140"/>
                    <a:pt x="16465" y="19256"/>
                    <a:pt x="16122" y="17881"/>
                  </a:cubicBezTo>
                  <a:cubicBezTo>
                    <a:pt x="16854" y="17330"/>
                    <a:pt x="17498" y="16672"/>
                    <a:pt x="18029" y="15924"/>
                  </a:cubicBezTo>
                  <a:cubicBezTo>
                    <a:pt x="19510" y="16258"/>
                    <a:pt x="20478" y="16419"/>
                    <a:pt x="20478" y="16419"/>
                  </a:cubicBezTo>
                  <a:lnTo>
                    <a:pt x="21566" y="13889"/>
                  </a:lnTo>
                  <a:cubicBezTo>
                    <a:pt x="21566" y="13889"/>
                    <a:pt x="20777" y="13294"/>
                    <a:pt x="19508" y="12446"/>
                  </a:cubicBezTo>
                  <a:cubicBezTo>
                    <a:pt x="19652" y="11675"/>
                    <a:pt x="19618" y="9922"/>
                    <a:pt x="19602" y="97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Rectangle 41"/>
            <p:cNvSpPr/>
            <p:nvPr/>
          </p:nvSpPr>
          <p:spPr>
            <a:xfrm>
              <a:off x="5425556" y="1838148"/>
              <a:ext cx="1683050" cy="471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643257" y="2901226"/>
            <a:ext cx="1683050" cy="1007663"/>
            <a:chOff x="5643257" y="2901222"/>
            <a:chExt cx="1683050" cy="1007663"/>
          </a:xfrm>
        </p:grpSpPr>
        <p:sp>
          <p:nvSpPr>
            <p:cNvPr id="7" name="Oval 38"/>
            <p:cNvSpPr/>
            <p:nvPr/>
          </p:nvSpPr>
          <p:spPr>
            <a:xfrm>
              <a:off x="6254972" y="2901222"/>
              <a:ext cx="471254" cy="471254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39"/>
            <p:cNvSpPr/>
            <p:nvPr/>
          </p:nvSpPr>
          <p:spPr>
            <a:xfrm>
              <a:off x="6355955" y="3036886"/>
              <a:ext cx="269289" cy="199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532"/>
                  </a:moveTo>
                  <a:lnTo>
                    <a:pt x="17798" y="8532"/>
                  </a:lnTo>
                  <a:lnTo>
                    <a:pt x="17798" y="12676"/>
                  </a:lnTo>
                  <a:cubicBezTo>
                    <a:pt x="17798" y="14711"/>
                    <a:pt x="16603" y="16373"/>
                    <a:pt x="15079" y="16373"/>
                  </a:cubicBezTo>
                  <a:lnTo>
                    <a:pt x="9158" y="16373"/>
                  </a:lnTo>
                  <a:lnTo>
                    <a:pt x="9158" y="17810"/>
                  </a:lnTo>
                  <a:cubicBezTo>
                    <a:pt x="9158" y="18927"/>
                    <a:pt x="9837" y="19832"/>
                    <a:pt x="10673" y="19832"/>
                  </a:cubicBezTo>
                  <a:lnTo>
                    <a:pt x="16728" y="19832"/>
                  </a:lnTo>
                  <a:lnTo>
                    <a:pt x="19181" y="21600"/>
                  </a:lnTo>
                  <a:lnTo>
                    <a:pt x="19181" y="19832"/>
                  </a:lnTo>
                  <a:lnTo>
                    <a:pt x="20085" y="19832"/>
                  </a:lnTo>
                  <a:cubicBezTo>
                    <a:pt x="20922" y="19832"/>
                    <a:pt x="21600" y="18927"/>
                    <a:pt x="21600" y="17810"/>
                  </a:cubicBezTo>
                  <a:lnTo>
                    <a:pt x="21600" y="10554"/>
                  </a:lnTo>
                  <a:cubicBezTo>
                    <a:pt x="21600" y="9438"/>
                    <a:pt x="20922" y="8532"/>
                    <a:pt x="20085" y="8532"/>
                  </a:cubicBezTo>
                  <a:close/>
                  <a:moveTo>
                    <a:pt x="6912" y="15450"/>
                  </a:moveTo>
                  <a:lnTo>
                    <a:pt x="6689" y="15450"/>
                  </a:lnTo>
                  <a:lnTo>
                    <a:pt x="2592" y="18372"/>
                  </a:lnTo>
                  <a:lnTo>
                    <a:pt x="2592" y="15450"/>
                  </a:lnTo>
                  <a:lnTo>
                    <a:pt x="2074" y="15450"/>
                  </a:lnTo>
                  <a:cubicBezTo>
                    <a:pt x="928" y="15450"/>
                    <a:pt x="0" y="14211"/>
                    <a:pt x="0" y="12683"/>
                  </a:cubicBezTo>
                  <a:lnTo>
                    <a:pt x="0" y="2767"/>
                  </a:lnTo>
                  <a:cubicBezTo>
                    <a:pt x="0" y="1239"/>
                    <a:pt x="928" y="0"/>
                    <a:pt x="2074" y="0"/>
                  </a:cubicBezTo>
                  <a:lnTo>
                    <a:pt x="15034" y="0"/>
                  </a:lnTo>
                  <a:cubicBezTo>
                    <a:pt x="16179" y="0"/>
                    <a:pt x="17107" y="1239"/>
                    <a:pt x="17107" y="2767"/>
                  </a:cubicBezTo>
                  <a:lnTo>
                    <a:pt x="17107" y="4381"/>
                  </a:lnTo>
                  <a:lnTo>
                    <a:pt x="17107" y="8532"/>
                  </a:lnTo>
                  <a:lnTo>
                    <a:pt x="17107" y="12676"/>
                  </a:lnTo>
                  <a:cubicBezTo>
                    <a:pt x="17107" y="14205"/>
                    <a:pt x="16224" y="15450"/>
                    <a:pt x="15079" y="15450"/>
                  </a:cubicBezTo>
                  <a:lnTo>
                    <a:pt x="9158" y="15450"/>
                  </a:lnTo>
                  <a:cubicBezTo>
                    <a:pt x="9158" y="15450"/>
                    <a:pt x="6912" y="15450"/>
                    <a:pt x="6912" y="1545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Rectangle 37"/>
            <p:cNvSpPr/>
            <p:nvPr/>
          </p:nvSpPr>
          <p:spPr>
            <a:xfrm>
              <a:off x="5643257" y="3440709"/>
              <a:ext cx="1683050" cy="4681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11754" y="643024"/>
            <a:ext cx="1683050" cy="998544"/>
            <a:chOff x="3711754" y="643024"/>
            <a:chExt cx="1683050" cy="998544"/>
          </a:xfrm>
        </p:grpSpPr>
        <p:sp>
          <p:nvSpPr>
            <p:cNvPr id="10" name="Oval 34"/>
            <p:cNvSpPr/>
            <p:nvPr/>
          </p:nvSpPr>
          <p:spPr>
            <a:xfrm>
              <a:off x="4321195" y="643024"/>
              <a:ext cx="471254" cy="471254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35"/>
            <p:cNvSpPr/>
            <p:nvPr/>
          </p:nvSpPr>
          <p:spPr>
            <a:xfrm>
              <a:off x="4422177" y="758313"/>
              <a:ext cx="269289" cy="24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4" extrusionOk="0">
                  <a:moveTo>
                    <a:pt x="19415" y="16649"/>
                  </a:moveTo>
                  <a:cubicBezTo>
                    <a:pt x="20161" y="16995"/>
                    <a:pt x="20794" y="17015"/>
                    <a:pt x="20797" y="18016"/>
                  </a:cubicBezTo>
                  <a:lnTo>
                    <a:pt x="21600" y="21484"/>
                  </a:lnTo>
                  <a:lnTo>
                    <a:pt x="0" y="21484"/>
                  </a:lnTo>
                  <a:cubicBezTo>
                    <a:pt x="91" y="20771"/>
                    <a:pt x="349" y="19060"/>
                    <a:pt x="573" y="18136"/>
                  </a:cubicBezTo>
                  <a:cubicBezTo>
                    <a:pt x="679" y="17700"/>
                    <a:pt x="1212" y="16975"/>
                    <a:pt x="2036" y="16624"/>
                  </a:cubicBezTo>
                  <a:cubicBezTo>
                    <a:pt x="4050" y="15766"/>
                    <a:pt x="6877" y="14370"/>
                    <a:pt x="7251" y="13724"/>
                  </a:cubicBezTo>
                  <a:cubicBezTo>
                    <a:pt x="7484" y="13323"/>
                    <a:pt x="7579" y="13743"/>
                    <a:pt x="7681" y="13421"/>
                  </a:cubicBezTo>
                  <a:cubicBezTo>
                    <a:pt x="7916" y="12679"/>
                    <a:pt x="7968" y="11587"/>
                    <a:pt x="7968" y="11587"/>
                  </a:cubicBezTo>
                  <a:cubicBezTo>
                    <a:pt x="7848" y="11494"/>
                    <a:pt x="7572" y="10786"/>
                    <a:pt x="7434" y="10117"/>
                  </a:cubicBezTo>
                  <a:cubicBezTo>
                    <a:pt x="7387" y="9891"/>
                    <a:pt x="7082" y="9884"/>
                    <a:pt x="6846" y="8995"/>
                  </a:cubicBezTo>
                  <a:cubicBezTo>
                    <a:pt x="6653" y="8263"/>
                    <a:pt x="6425" y="7272"/>
                    <a:pt x="6518" y="6932"/>
                  </a:cubicBezTo>
                  <a:cubicBezTo>
                    <a:pt x="6566" y="6758"/>
                    <a:pt x="6695" y="6822"/>
                    <a:pt x="6716" y="6831"/>
                  </a:cubicBezTo>
                  <a:cubicBezTo>
                    <a:pt x="6697" y="6706"/>
                    <a:pt x="6673" y="6705"/>
                    <a:pt x="6649" y="6531"/>
                  </a:cubicBezTo>
                  <a:cubicBezTo>
                    <a:pt x="6603" y="6199"/>
                    <a:pt x="6428" y="5653"/>
                    <a:pt x="6414" y="5330"/>
                  </a:cubicBezTo>
                  <a:cubicBezTo>
                    <a:pt x="6302" y="2941"/>
                    <a:pt x="6814" y="1517"/>
                    <a:pt x="7802" y="834"/>
                  </a:cubicBezTo>
                  <a:cubicBezTo>
                    <a:pt x="8064" y="653"/>
                    <a:pt x="9136" y="145"/>
                    <a:pt x="9462" y="64"/>
                  </a:cubicBezTo>
                  <a:cubicBezTo>
                    <a:pt x="10187" y="-116"/>
                    <a:pt x="11659" y="109"/>
                    <a:pt x="12338" y="443"/>
                  </a:cubicBezTo>
                  <a:cubicBezTo>
                    <a:pt x="14203" y="1346"/>
                    <a:pt x="14766" y="2285"/>
                    <a:pt x="14624" y="5330"/>
                  </a:cubicBezTo>
                  <a:cubicBezTo>
                    <a:pt x="14599" y="5877"/>
                    <a:pt x="14486" y="6618"/>
                    <a:pt x="14433" y="6945"/>
                  </a:cubicBezTo>
                  <a:cubicBezTo>
                    <a:pt x="14521" y="6860"/>
                    <a:pt x="14606" y="6807"/>
                    <a:pt x="14679" y="6813"/>
                  </a:cubicBezTo>
                  <a:cubicBezTo>
                    <a:pt x="14982" y="6833"/>
                    <a:pt x="14696" y="8105"/>
                    <a:pt x="14460" y="8995"/>
                  </a:cubicBezTo>
                  <a:cubicBezTo>
                    <a:pt x="14225" y="9884"/>
                    <a:pt x="13904" y="9888"/>
                    <a:pt x="13872" y="10117"/>
                  </a:cubicBezTo>
                  <a:cubicBezTo>
                    <a:pt x="13761" y="10901"/>
                    <a:pt x="13490" y="11361"/>
                    <a:pt x="13347" y="11576"/>
                  </a:cubicBezTo>
                  <a:cubicBezTo>
                    <a:pt x="13347" y="11576"/>
                    <a:pt x="13436" y="12775"/>
                    <a:pt x="13704" y="13449"/>
                  </a:cubicBezTo>
                  <a:cubicBezTo>
                    <a:pt x="13812" y="13730"/>
                    <a:pt x="13931" y="13430"/>
                    <a:pt x="14102" y="13742"/>
                  </a:cubicBezTo>
                  <a:cubicBezTo>
                    <a:pt x="14018" y="13588"/>
                    <a:pt x="14272" y="14339"/>
                    <a:pt x="15405" y="14858"/>
                  </a:cubicBezTo>
                  <a:cubicBezTo>
                    <a:pt x="17512" y="15825"/>
                    <a:pt x="18500" y="16226"/>
                    <a:pt x="19415" y="1664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Rectangle 33"/>
            <p:cNvSpPr/>
            <p:nvPr/>
          </p:nvSpPr>
          <p:spPr>
            <a:xfrm>
              <a:off x="3711754" y="1170313"/>
              <a:ext cx="1683050" cy="471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003900" y="1285954"/>
            <a:ext cx="1683050" cy="1023453"/>
            <a:chOff x="2003900" y="1285950"/>
            <a:chExt cx="1683050" cy="1023453"/>
          </a:xfrm>
        </p:grpSpPr>
        <p:sp>
          <p:nvSpPr>
            <p:cNvPr id="13" name="Oval 30"/>
            <p:cNvSpPr/>
            <p:nvPr/>
          </p:nvSpPr>
          <p:spPr>
            <a:xfrm>
              <a:off x="2609798" y="1285950"/>
              <a:ext cx="471254" cy="47125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31"/>
            <p:cNvSpPr/>
            <p:nvPr/>
          </p:nvSpPr>
          <p:spPr>
            <a:xfrm>
              <a:off x="2743457" y="1386933"/>
              <a:ext cx="203938" cy="269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Rectangle 29"/>
            <p:cNvSpPr/>
            <p:nvPr/>
          </p:nvSpPr>
          <p:spPr>
            <a:xfrm>
              <a:off x="2003900" y="1838148"/>
              <a:ext cx="1683050" cy="471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817694" y="2901226"/>
            <a:ext cx="1683050" cy="1007661"/>
            <a:chOff x="1817694" y="2901222"/>
            <a:chExt cx="1683050" cy="1007661"/>
          </a:xfrm>
        </p:grpSpPr>
        <p:sp>
          <p:nvSpPr>
            <p:cNvPr id="16" name="Oval 26"/>
            <p:cNvSpPr/>
            <p:nvPr/>
          </p:nvSpPr>
          <p:spPr>
            <a:xfrm>
              <a:off x="2423591" y="2901222"/>
              <a:ext cx="471254" cy="47125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Freeform: Shape 27"/>
            <p:cNvSpPr/>
            <p:nvPr/>
          </p:nvSpPr>
          <p:spPr>
            <a:xfrm>
              <a:off x="2524574" y="3002257"/>
              <a:ext cx="269289" cy="269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89" y="3102"/>
                  </a:moveTo>
                  <a:cubicBezTo>
                    <a:pt x="10181" y="3102"/>
                    <a:pt x="11584" y="3680"/>
                    <a:pt x="12638" y="4729"/>
                  </a:cubicBezTo>
                  <a:cubicBezTo>
                    <a:pt x="13691" y="5775"/>
                    <a:pt x="14270" y="7167"/>
                    <a:pt x="14270" y="8646"/>
                  </a:cubicBezTo>
                  <a:cubicBezTo>
                    <a:pt x="14270" y="10126"/>
                    <a:pt x="13691" y="11517"/>
                    <a:pt x="12638" y="12563"/>
                  </a:cubicBezTo>
                  <a:cubicBezTo>
                    <a:pt x="11584" y="13612"/>
                    <a:pt x="10181" y="14190"/>
                    <a:pt x="8689" y="14190"/>
                  </a:cubicBezTo>
                  <a:cubicBezTo>
                    <a:pt x="7197" y="14190"/>
                    <a:pt x="5795" y="13612"/>
                    <a:pt x="4741" y="12563"/>
                  </a:cubicBezTo>
                  <a:cubicBezTo>
                    <a:pt x="3688" y="11517"/>
                    <a:pt x="3108" y="10125"/>
                    <a:pt x="3108" y="8646"/>
                  </a:cubicBezTo>
                  <a:cubicBezTo>
                    <a:pt x="3108" y="7166"/>
                    <a:pt x="3688" y="5775"/>
                    <a:pt x="4741" y="4729"/>
                  </a:cubicBezTo>
                  <a:cubicBezTo>
                    <a:pt x="5795" y="3680"/>
                    <a:pt x="7197" y="3102"/>
                    <a:pt x="8689" y="3102"/>
                  </a:cubicBezTo>
                  <a:close/>
                  <a:moveTo>
                    <a:pt x="16149" y="13086"/>
                  </a:moveTo>
                  <a:cubicBezTo>
                    <a:pt x="16951" y="11758"/>
                    <a:pt x="17378" y="10235"/>
                    <a:pt x="17378" y="8646"/>
                  </a:cubicBezTo>
                  <a:cubicBezTo>
                    <a:pt x="17378" y="6336"/>
                    <a:pt x="16474" y="4164"/>
                    <a:pt x="14832" y="2531"/>
                  </a:cubicBezTo>
                  <a:cubicBezTo>
                    <a:pt x="13191" y="899"/>
                    <a:pt x="11009" y="0"/>
                    <a:pt x="8689" y="0"/>
                  </a:cubicBezTo>
                  <a:cubicBezTo>
                    <a:pt x="6370" y="0"/>
                    <a:pt x="4188" y="899"/>
                    <a:pt x="2547" y="2531"/>
                  </a:cubicBezTo>
                  <a:cubicBezTo>
                    <a:pt x="905" y="4164"/>
                    <a:pt x="0" y="6336"/>
                    <a:pt x="0" y="8646"/>
                  </a:cubicBezTo>
                  <a:cubicBezTo>
                    <a:pt x="0" y="10957"/>
                    <a:pt x="905" y="13128"/>
                    <a:pt x="2547" y="14762"/>
                  </a:cubicBezTo>
                  <a:cubicBezTo>
                    <a:pt x="4188" y="16393"/>
                    <a:pt x="6369" y="17292"/>
                    <a:pt x="8689" y="17292"/>
                  </a:cubicBezTo>
                  <a:cubicBezTo>
                    <a:pt x="8689" y="17292"/>
                    <a:pt x="8689" y="17292"/>
                    <a:pt x="8690" y="17292"/>
                  </a:cubicBezTo>
                  <a:cubicBezTo>
                    <a:pt x="10229" y="17292"/>
                    <a:pt x="11708" y="16896"/>
                    <a:pt x="13008" y="16152"/>
                  </a:cubicBezTo>
                  <a:lnTo>
                    <a:pt x="18487" y="21600"/>
                  </a:lnTo>
                  <a:lnTo>
                    <a:pt x="21600" y="18505"/>
                  </a:lnTo>
                  <a:cubicBezTo>
                    <a:pt x="21600" y="18505"/>
                    <a:pt x="16149" y="13086"/>
                    <a:pt x="16149" y="130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Rectangle 25"/>
            <p:cNvSpPr/>
            <p:nvPr/>
          </p:nvSpPr>
          <p:spPr>
            <a:xfrm>
              <a:off x="1817694" y="3437628"/>
              <a:ext cx="1683050" cy="471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952832" y="1796975"/>
            <a:ext cx="5228185" cy="3346528"/>
            <a:chOff x="1952828" y="1796975"/>
            <a:chExt cx="5228185" cy="3346528"/>
          </a:xfrm>
        </p:grpSpPr>
        <p:sp>
          <p:nvSpPr>
            <p:cNvPr id="19" name="Freeform: Shape 17"/>
            <p:cNvSpPr/>
            <p:nvPr/>
          </p:nvSpPr>
          <p:spPr>
            <a:xfrm rot="16200000" flipH="1">
              <a:off x="5890723" y="3853212"/>
              <a:ext cx="514688" cy="2065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30" y="840"/>
                  </a:lnTo>
                  <a:lnTo>
                    <a:pt x="21600" y="21600"/>
                  </a:lnTo>
                  <a:lnTo>
                    <a:pt x="21591" y="15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Arrow: Right 18"/>
            <p:cNvSpPr/>
            <p:nvPr/>
          </p:nvSpPr>
          <p:spPr>
            <a:xfrm rot="16200000">
              <a:off x="4482416" y="3860771"/>
              <a:ext cx="1347064" cy="190475"/>
            </a:xfrm>
            <a:prstGeom prst="rightArrow">
              <a:avLst>
                <a:gd name="adj1" fmla="val 42611"/>
                <a:gd name="adj2" fmla="val 85179"/>
              </a:avLst>
            </a:pr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15"/>
            <p:cNvSpPr/>
            <p:nvPr/>
          </p:nvSpPr>
          <p:spPr>
            <a:xfrm rot="16200000" flipH="1">
              <a:off x="5156052" y="4280266"/>
              <a:ext cx="513832" cy="1212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" y="0"/>
                  </a:moveTo>
                  <a:lnTo>
                    <a:pt x="0" y="1391"/>
                  </a:lnTo>
                  <a:lnTo>
                    <a:pt x="21600" y="21600"/>
                  </a:lnTo>
                  <a:lnTo>
                    <a:pt x="21600" y="1201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Arrow: Right 16"/>
            <p:cNvSpPr/>
            <p:nvPr/>
          </p:nvSpPr>
          <p:spPr>
            <a:xfrm rot="16200000">
              <a:off x="3837063" y="3525630"/>
              <a:ext cx="2017348" cy="190475"/>
            </a:xfrm>
            <a:prstGeom prst="rightArrow">
              <a:avLst>
                <a:gd name="adj1" fmla="val 42611"/>
                <a:gd name="adj2" fmla="val 85179"/>
              </a:avLst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Freeform: Shape 13"/>
            <p:cNvSpPr/>
            <p:nvPr/>
          </p:nvSpPr>
          <p:spPr>
            <a:xfrm rot="16200000" flipH="1">
              <a:off x="4318189" y="4614912"/>
              <a:ext cx="515237" cy="541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" y="8656"/>
                  </a:moveTo>
                  <a:lnTo>
                    <a:pt x="21589" y="0"/>
                  </a:lnTo>
                  <a:lnTo>
                    <a:pt x="21600" y="21600"/>
                  </a:lnTo>
                  <a:lnTo>
                    <a:pt x="0" y="11830"/>
                  </a:lnTo>
                  <a:lnTo>
                    <a:pt x="61" y="865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Arrow: Right 14"/>
            <p:cNvSpPr/>
            <p:nvPr/>
          </p:nvSpPr>
          <p:spPr>
            <a:xfrm rot="16200000">
              <a:off x="3145163" y="3118020"/>
              <a:ext cx="2832565" cy="190475"/>
            </a:xfrm>
            <a:prstGeom prst="rightArrow">
              <a:avLst>
                <a:gd name="adj1" fmla="val 42611"/>
                <a:gd name="adj2" fmla="val 85179"/>
              </a:avLst>
            </a:pr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11"/>
            <p:cNvSpPr/>
            <p:nvPr/>
          </p:nvSpPr>
          <p:spPr>
            <a:xfrm rot="16200000" flipH="1">
              <a:off x="3454394" y="4292747"/>
              <a:ext cx="514721" cy="1186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" y="20157"/>
                  </a:moveTo>
                  <a:lnTo>
                    <a:pt x="21588" y="0"/>
                  </a:lnTo>
                  <a:lnTo>
                    <a:pt x="21600" y="9767"/>
                  </a:lnTo>
                  <a:lnTo>
                    <a:pt x="0" y="21600"/>
                  </a:lnTo>
                  <a:lnTo>
                    <a:pt x="27" y="2015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Arrow: Right 12"/>
            <p:cNvSpPr/>
            <p:nvPr/>
          </p:nvSpPr>
          <p:spPr>
            <a:xfrm rot="16200000">
              <a:off x="3255014" y="3525629"/>
              <a:ext cx="2017348" cy="190475"/>
            </a:xfrm>
            <a:prstGeom prst="rightArrow">
              <a:avLst>
                <a:gd name="adj1" fmla="val 42611"/>
                <a:gd name="adj2" fmla="val 85179"/>
              </a:avLst>
            </a:pr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9"/>
            <p:cNvSpPr/>
            <p:nvPr/>
          </p:nvSpPr>
          <p:spPr>
            <a:xfrm rot="16200000" flipH="1">
              <a:off x="2723784" y="3856972"/>
              <a:ext cx="515573" cy="2057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728"/>
                  </a:moveTo>
                  <a:lnTo>
                    <a:pt x="21600" y="0"/>
                  </a:lnTo>
                  <a:lnTo>
                    <a:pt x="21591" y="5658"/>
                  </a:lnTo>
                  <a:lnTo>
                    <a:pt x="48" y="21600"/>
                  </a:lnTo>
                  <a:lnTo>
                    <a:pt x="0" y="2072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Arrow: Right 10"/>
            <p:cNvSpPr/>
            <p:nvPr/>
          </p:nvSpPr>
          <p:spPr>
            <a:xfrm rot="16200000">
              <a:off x="3293885" y="3860772"/>
              <a:ext cx="1347064" cy="190474"/>
            </a:xfrm>
            <a:prstGeom prst="rightArrow">
              <a:avLst>
                <a:gd name="adj1" fmla="val 42611"/>
                <a:gd name="adj2" fmla="val 85179"/>
              </a:avLst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35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4"/>
          <p:cNvGrpSpPr/>
          <p:nvPr/>
        </p:nvGrpSpPr>
        <p:grpSpPr>
          <a:xfrm>
            <a:off x="4923043" y="1103763"/>
            <a:ext cx="3520267" cy="3191449"/>
            <a:chOff x="5827486" y="1471680"/>
            <a:chExt cx="4693689" cy="4255265"/>
          </a:xfrm>
        </p:grpSpPr>
        <p:sp>
          <p:nvSpPr>
            <p:cNvPr id="21" name="Oval 1"/>
            <p:cNvSpPr/>
            <p:nvPr/>
          </p:nvSpPr>
          <p:spPr>
            <a:xfrm>
              <a:off x="6445756" y="1870738"/>
              <a:ext cx="3457147" cy="3457147"/>
            </a:xfrm>
            <a:prstGeom prst="ellipse">
              <a:avLst/>
            </a:prstGeom>
            <a:noFill/>
            <a:ln w="19050">
              <a:solidFill>
                <a:schemeClr val="tx2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2" name="Group 2"/>
            <p:cNvGrpSpPr/>
            <p:nvPr/>
          </p:nvGrpSpPr>
          <p:grpSpPr>
            <a:xfrm rot="5400000">
              <a:off x="7255029" y="1905999"/>
              <a:ext cx="2138089" cy="1269452"/>
              <a:chOff x="1371600" y="1272983"/>
              <a:chExt cx="1603567" cy="952089"/>
            </a:xfrm>
            <a:solidFill>
              <a:schemeClr val="accent1"/>
            </a:solidFill>
          </p:grpSpPr>
          <p:sp>
            <p:nvSpPr>
              <p:cNvPr id="35" name="Rectangle: Rounded Corners 3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Rectangle: Rounded Corners 4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Rectangle: Rounded Corners 5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Group 6"/>
            <p:cNvGrpSpPr/>
            <p:nvPr/>
          </p:nvGrpSpPr>
          <p:grpSpPr>
            <a:xfrm rot="10800000">
              <a:off x="8383086" y="3154537"/>
              <a:ext cx="2138089" cy="1269452"/>
              <a:chOff x="1371600" y="1272983"/>
              <a:chExt cx="1603567" cy="952089"/>
            </a:xfrm>
            <a:solidFill>
              <a:schemeClr val="accent2">
                <a:alpha val="50000"/>
              </a:schemeClr>
            </a:solidFill>
          </p:grpSpPr>
          <p:sp>
            <p:nvSpPr>
              <p:cNvPr id="32" name="Rectangle: Rounded Corners 7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Rectangle: Rounded Corners 8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Rectangle: Rounded Corners 9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10"/>
            <p:cNvGrpSpPr/>
            <p:nvPr/>
          </p:nvGrpSpPr>
          <p:grpSpPr>
            <a:xfrm>
              <a:off x="5827486" y="2768771"/>
              <a:ext cx="2138089" cy="1269452"/>
              <a:chOff x="1371600" y="1272983"/>
              <a:chExt cx="1603567" cy="952089"/>
            </a:xfrm>
            <a:solidFill>
              <a:schemeClr val="accent4">
                <a:alpha val="50000"/>
              </a:schemeClr>
            </a:solidFill>
          </p:grpSpPr>
          <p:sp>
            <p:nvSpPr>
              <p:cNvPr id="29" name="Rectangle: Rounded Corners 11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Rectangle: Rounded Corners 12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Rectangle: Rounded Corners 13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30"/>
            <p:cNvGrpSpPr/>
            <p:nvPr/>
          </p:nvGrpSpPr>
          <p:grpSpPr>
            <a:xfrm>
              <a:off x="7351487" y="3588854"/>
              <a:ext cx="1269452" cy="2138091"/>
              <a:chOff x="5513615" y="3097307"/>
              <a:chExt cx="952089" cy="1603568"/>
            </a:xfrm>
          </p:grpSpPr>
          <p:sp>
            <p:nvSpPr>
              <p:cNvPr id="26" name="Rectangle: Rounded Corners 31"/>
              <p:cNvSpPr/>
              <p:nvPr/>
            </p:nvSpPr>
            <p:spPr>
              <a:xfrm rot="16200000">
                <a:off x="5364581" y="3786475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Rectangle: Rounded Corners 32"/>
              <p:cNvSpPr/>
              <p:nvPr/>
            </p:nvSpPr>
            <p:spPr>
              <a:xfrm rot="18900000">
                <a:off x="5513615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Rectangle: Rounded Corners 33"/>
              <p:cNvSpPr/>
              <p:nvPr/>
            </p:nvSpPr>
            <p:spPr>
              <a:xfrm rot="13500000" flipV="1">
                <a:off x="5891822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882146" y="1153220"/>
            <a:ext cx="3969284" cy="3255259"/>
            <a:chOff x="882146" y="1153216"/>
            <a:chExt cx="3969284" cy="3255259"/>
          </a:xfrm>
        </p:grpSpPr>
        <p:grpSp>
          <p:nvGrpSpPr>
            <p:cNvPr id="4" name="Group 14"/>
            <p:cNvGrpSpPr/>
            <p:nvPr/>
          </p:nvGrpSpPr>
          <p:grpSpPr>
            <a:xfrm>
              <a:off x="882146" y="1196783"/>
              <a:ext cx="409616" cy="412538"/>
              <a:chOff x="5931156" y="1399652"/>
              <a:chExt cx="644626" cy="649224"/>
            </a:xfrm>
          </p:grpSpPr>
          <p:sp>
            <p:nvSpPr>
              <p:cNvPr id="44" name="Oval 15"/>
              <p:cNvSpPr/>
              <p:nvPr/>
            </p:nvSpPr>
            <p:spPr>
              <a:xfrm>
                <a:off x="5931156" y="1399652"/>
                <a:ext cx="644626" cy="64922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Freeform: Shape 16"/>
              <p:cNvSpPr/>
              <p:nvPr/>
            </p:nvSpPr>
            <p:spPr bwMode="auto">
              <a:xfrm>
                <a:off x="6057730" y="1551942"/>
                <a:ext cx="400552" cy="359916"/>
              </a:xfrm>
              <a:custGeom>
                <a:avLst/>
                <a:gdLst/>
                <a:ahLst/>
                <a:cxnLst>
                  <a:cxn ang="0">
                    <a:pos x="23" y="39"/>
                  </a:cxn>
                  <a:cxn ang="0">
                    <a:pos x="21" y="41"/>
                  </a:cxn>
                  <a:cxn ang="0">
                    <a:pos x="20" y="41"/>
                  </a:cxn>
                  <a:cxn ang="0">
                    <a:pos x="19" y="40"/>
                  </a:cxn>
                  <a:cxn ang="0">
                    <a:pos x="0" y="22"/>
                  </a:cxn>
                  <a:cxn ang="0">
                    <a:pos x="0" y="19"/>
                  </a:cxn>
                  <a:cxn ang="0">
                    <a:pos x="19" y="1"/>
                  </a:cxn>
                  <a:cxn ang="0">
                    <a:pos x="21" y="0"/>
                  </a:cxn>
                  <a:cxn ang="0">
                    <a:pos x="23" y="2"/>
                  </a:cxn>
                  <a:cxn ang="0">
                    <a:pos x="23" y="5"/>
                  </a:cxn>
                  <a:cxn ang="0">
                    <a:pos x="8" y="19"/>
                  </a:cxn>
                  <a:cxn ang="0">
                    <a:pos x="8" y="22"/>
                  </a:cxn>
                  <a:cxn ang="0">
                    <a:pos x="23" y="36"/>
                  </a:cxn>
                  <a:cxn ang="0">
                    <a:pos x="23" y="39"/>
                  </a:cxn>
                  <a:cxn ang="0">
                    <a:pos x="58" y="57"/>
                  </a:cxn>
                  <a:cxn ang="0">
                    <a:pos x="57" y="57"/>
                  </a:cxn>
                  <a:cxn ang="0">
                    <a:pos x="57" y="57"/>
                  </a:cxn>
                  <a:cxn ang="0">
                    <a:pos x="56" y="56"/>
                  </a:cxn>
                  <a:cxn ang="0">
                    <a:pos x="52" y="36"/>
                  </a:cxn>
                  <a:cxn ang="0">
                    <a:pos x="36" y="30"/>
                  </a:cxn>
                  <a:cxn ang="0">
                    <a:pos x="36" y="39"/>
                  </a:cxn>
                  <a:cxn ang="0">
                    <a:pos x="35" y="41"/>
                  </a:cxn>
                  <a:cxn ang="0">
                    <a:pos x="34" y="41"/>
                  </a:cxn>
                  <a:cxn ang="0">
                    <a:pos x="32" y="40"/>
                  </a:cxn>
                  <a:cxn ang="0">
                    <a:pos x="14" y="22"/>
                  </a:cxn>
                  <a:cxn ang="0">
                    <a:pos x="14" y="19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36" y="2"/>
                  </a:cxn>
                  <a:cxn ang="0">
                    <a:pos x="36" y="12"/>
                  </a:cxn>
                  <a:cxn ang="0">
                    <a:pos x="58" y="20"/>
                  </a:cxn>
                  <a:cxn ang="0">
                    <a:pos x="64" y="38"/>
                  </a:cxn>
                  <a:cxn ang="0">
                    <a:pos x="58" y="57"/>
                  </a:cxn>
                </a:cxnLst>
                <a:rect l="0" t="0" r="r" b="b"/>
                <a:pathLst>
                  <a:path w="64" h="57">
                    <a:moveTo>
                      <a:pt x="23" y="39"/>
                    </a:moveTo>
                    <a:cubicBezTo>
                      <a:pt x="23" y="40"/>
                      <a:pt x="22" y="41"/>
                      <a:pt x="21" y="41"/>
                    </a:cubicBezTo>
                    <a:cubicBezTo>
                      <a:pt x="21" y="41"/>
                      <a:pt x="21" y="41"/>
                      <a:pt x="20" y="41"/>
                    </a:cubicBezTo>
                    <a:cubicBezTo>
                      <a:pt x="20" y="41"/>
                      <a:pt x="19" y="41"/>
                      <a:pt x="19" y="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0"/>
                      <a:pt x="20" y="0"/>
                      <a:pt x="21" y="0"/>
                    </a:cubicBezTo>
                    <a:cubicBezTo>
                      <a:pt x="22" y="1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20"/>
                      <a:pt x="8" y="21"/>
                      <a:pt x="8" y="22"/>
                    </a:cubicBezTo>
                    <a:cubicBezTo>
                      <a:pt x="23" y="36"/>
                      <a:pt x="23" y="36"/>
                      <a:pt x="23" y="36"/>
                    </a:cubicBezTo>
                    <a:lnTo>
                      <a:pt x="23" y="39"/>
                    </a:lnTo>
                    <a:close/>
                    <a:moveTo>
                      <a:pt x="58" y="57"/>
                    </a:moveTo>
                    <a:cubicBezTo>
                      <a:pt x="58" y="57"/>
                      <a:pt x="57" y="57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6" y="57"/>
                      <a:pt x="56" y="56"/>
                      <a:pt x="56" y="56"/>
                    </a:cubicBezTo>
                    <a:cubicBezTo>
                      <a:pt x="57" y="46"/>
                      <a:pt x="56" y="40"/>
                      <a:pt x="52" y="36"/>
                    </a:cubicBezTo>
                    <a:cubicBezTo>
                      <a:pt x="49" y="32"/>
                      <a:pt x="44" y="31"/>
                      <a:pt x="36" y="3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1"/>
                      <a:pt x="35" y="41"/>
                    </a:cubicBezTo>
                    <a:cubicBezTo>
                      <a:pt x="35" y="41"/>
                      <a:pt x="34" y="41"/>
                      <a:pt x="34" y="41"/>
                    </a:cubicBezTo>
                    <a:cubicBezTo>
                      <a:pt x="33" y="41"/>
                      <a:pt x="33" y="41"/>
                      <a:pt x="32" y="4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1"/>
                      <a:pt x="13" y="20"/>
                      <a:pt x="14" y="19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6" y="1"/>
                      <a:pt x="36" y="1"/>
                      <a:pt x="36" y="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46" y="12"/>
                      <a:pt x="53" y="15"/>
                      <a:pt x="58" y="20"/>
                    </a:cubicBezTo>
                    <a:cubicBezTo>
                      <a:pt x="63" y="25"/>
                      <a:pt x="64" y="33"/>
                      <a:pt x="64" y="38"/>
                    </a:cubicBezTo>
                    <a:cubicBezTo>
                      <a:pt x="64" y="45"/>
                      <a:pt x="58" y="56"/>
                      <a:pt x="58" y="5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18"/>
            <p:cNvGrpSpPr/>
            <p:nvPr/>
          </p:nvGrpSpPr>
          <p:grpSpPr>
            <a:xfrm>
              <a:off x="882146" y="2061070"/>
              <a:ext cx="409616" cy="412538"/>
              <a:chOff x="5950091" y="2237852"/>
              <a:chExt cx="644626" cy="649224"/>
            </a:xfrm>
          </p:grpSpPr>
          <p:sp>
            <p:nvSpPr>
              <p:cNvPr id="42" name="Oval 19"/>
              <p:cNvSpPr/>
              <p:nvPr/>
            </p:nvSpPr>
            <p:spPr>
              <a:xfrm flipH="1">
                <a:off x="5950091" y="2237852"/>
                <a:ext cx="644626" cy="64922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Freeform: Shape 20"/>
              <p:cNvSpPr/>
              <p:nvPr/>
            </p:nvSpPr>
            <p:spPr bwMode="auto">
              <a:xfrm>
                <a:off x="6100406" y="2400386"/>
                <a:ext cx="315200" cy="347304"/>
              </a:xfrm>
              <a:custGeom>
                <a:avLst/>
                <a:gdLst/>
                <a:ahLst/>
                <a:cxnLst>
                  <a:cxn ang="0">
                    <a:pos x="40" y="55"/>
                  </a:cxn>
                  <a:cxn ang="0">
                    <a:pos x="32" y="51"/>
                  </a:cxn>
                  <a:cxn ang="0">
                    <a:pos x="4" y="24"/>
                  </a:cxn>
                  <a:cxn ang="0">
                    <a:pos x="0" y="14"/>
                  </a:cxn>
                  <a:cxn ang="0">
                    <a:pos x="13" y="0"/>
                  </a:cxn>
                  <a:cxn ang="0">
                    <a:pos x="23" y="5"/>
                  </a:cxn>
                  <a:cxn ang="0">
                    <a:pos x="45" y="26"/>
                  </a:cxn>
                  <a:cxn ang="0">
                    <a:pos x="45" y="27"/>
                  </a:cxn>
                  <a:cxn ang="0">
                    <a:pos x="42" y="30"/>
                  </a:cxn>
                  <a:cxn ang="0">
                    <a:pos x="42" y="29"/>
                  </a:cxn>
                  <a:cxn ang="0">
                    <a:pos x="20" y="8"/>
                  </a:cxn>
                  <a:cxn ang="0">
                    <a:pos x="13" y="5"/>
                  </a:cxn>
                  <a:cxn ang="0">
                    <a:pos x="4" y="14"/>
                  </a:cxn>
                  <a:cxn ang="0">
                    <a:pos x="7" y="21"/>
                  </a:cxn>
                  <a:cxn ang="0">
                    <a:pos x="35" y="48"/>
                  </a:cxn>
                  <a:cxn ang="0">
                    <a:pos x="40" y="50"/>
                  </a:cxn>
                  <a:cxn ang="0">
                    <a:pos x="45" y="45"/>
                  </a:cxn>
                  <a:cxn ang="0">
                    <a:pos x="43" y="40"/>
                  </a:cxn>
                  <a:cxn ang="0">
                    <a:pos x="22" y="19"/>
                  </a:cxn>
                  <a:cxn ang="0">
                    <a:pos x="20" y="18"/>
                  </a:cxn>
                  <a:cxn ang="0">
                    <a:pos x="18" y="21"/>
                  </a:cxn>
                  <a:cxn ang="0">
                    <a:pos x="19" y="23"/>
                  </a:cxn>
                  <a:cxn ang="0">
                    <a:pos x="33" y="38"/>
                  </a:cxn>
                  <a:cxn ang="0">
                    <a:pos x="34" y="38"/>
                  </a:cxn>
                  <a:cxn ang="0">
                    <a:pos x="31" y="41"/>
                  </a:cxn>
                  <a:cxn ang="0">
                    <a:pos x="30" y="41"/>
                  </a:cxn>
                  <a:cxn ang="0">
                    <a:pos x="16" y="26"/>
                  </a:cxn>
                  <a:cxn ang="0">
                    <a:pos x="13" y="21"/>
                  </a:cxn>
                  <a:cxn ang="0">
                    <a:pos x="20" y="14"/>
                  </a:cxn>
                  <a:cxn ang="0">
                    <a:pos x="26" y="16"/>
                  </a:cxn>
                  <a:cxn ang="0">
                    <a:pos x="46" y="37"/>
                  </a:cxn>
                  <a:cxn ang="0">
                    <a:pos x="50" y="45"/>
                  </a:cxn>
                  <a:cxn ang="0">
                    <a:pos x="40" y="55"/>
                  </a:cxn>
                </a:cxnLst>
                <a:rect l="0" t="0" r="r" b="b"/>
                <a:pathLst>
                  <a:path w="50" h="55">
                    <a:moveTo>
                      <a:pt x="40" y="55"/>
                    </a:moveTo>
                    <a:cubicBezTo>
                      <a:pt x="37" y="55"/>
                      <a:pt x="34" y="54"/>
                      <a:pt x="32" y="51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" y="21"/>
                      <a:pt x="0" y="18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17" y="0"/>
                      <a:pt x="21" y="2"/>
                      <a:pt x="23" y="5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7"/>
                      <a:pt x="45" y="27"/>
                    </a:cubicBezTo>
                    <a:cubicBezTo>
                      <a:pt x="45" y="28"/>
                      <a:pt x="43" y="30"/>
                      <a:pt x="42" y="30"/>
                    </a:cubicBezTo>
                    <a:cubicBezTo>
                      <a:pt x="42" y="30"/>
                      <a:pt x="42" y="30"/>
                      <a:pt x="42" y="2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6"/>
                      <a:pt x="16" y="5"/>
                      <a:pt x="13" y="5"/>
                    </a:cubicBezTo>
                    <a:cubicBezTo>
                      <a:pt x="8" y="5"/>
                      <a:pt x="4" y="9"/>
                      <a:pt x="4" y="14"/>
                    </a:cubicBezTo>
                    <a:cubicBezTo>
                      <a:pt x="4" y="16"/>
                      <a:pt x="5" y="19"/>
                      <a:pt x="7" y="21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6" y="50"/>
                      <a:pt x="38" y="50"/>
                      <a:pt x="40" y="50"/>
                    </a:cubicBezTo>
                    <a:cubicBezTo>
                      <a:pt x="43" y="50"/>
                      <a:pt x="45" y="48"/>
                      <a:pt x="45" y="45"/>
                    </a:cubicBezTo>
                    <a:cubicBezTo>
                      <a:pt x="45" y="43"/>
                      <a:pt x="44" y="41"/>
                      <a:pt x="43" y="4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1" y="18"/>
                      <a:pt x="20" y="18"/>
                    </a:cubicBezTo>
                    <a:cubicBezTo>
                      <a:pt x="19" y="18"/>
                      <a:pt x="18" y="19"/>
                      <a:pt x="18" y="21"/>
                    </a:cubicBezTo>
                    <a:cubicBezTo>
                      <a:pt x="18" y="22"/>
                      <a:pt x="18" y="22"/>
                      <a:pt x="19" y="23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2" y="41"/>
                      <a:pt x="31" y="41"/>
                    </a:cubicBezTo>
                    <a:cubicBezTo>
                      <a:pt x="31" y="41"/>
                      <a:pt x="30" y="41"/>
                      <a:pt x="30" y="4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4" y="25"/>
                      <a:pt x="13" y="23"/>
                      <a:pt x="13" y="21"/>
                    </a:cubicBezTo>
                    <a:cubicBezTo>
                      <a:pt x="13" y="17"/>
                      <a:pt x="16" y="14"/>
                      <a:pt x="20" y="14"/>
                    </a:cubicBezTo>
                    <a:cubicBezTo>
                      <a:pt x="22" y="14"/>
                      <a:pt x="24" y="15"/>
                      <a:pt x="26" y="16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9" y="39"/>
                      <a:pt x="50" y="42"/>
                      <a:pt x="50" y="45"/>
                    </a:cubicBezTo>
                    <a:cubicBezTo>
                      <a:pt x="50" y="51"/>
                      <a:pt x="46" y="55"/>
                      <a:pt x="40" y="5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22"/>
            <p:cNvGrpSpPr/>
            <p:nvPr/>
          </p:nvGrpSpPr>
          <p:grpSpPr>
            <a:xfrm>
              <a:off x="882146" y="2925356"/>
              <a:ext cx="409616" cy="412538"/>
              <a:chOff x="5931156" y="3059486"/>
              <a:chExt cx="644626" cy="649224"/>
            </a:xfrm>
          </p:grpSpPr>
          <p:sp>
            <p:nvSpPr>
              <p:cNvPr id="40" name="Oval 23"/>
              <p:cNvSpPr/>
              <p:nvPr/>
            </p:nvSpPr>
            <p:spPr>
              <a:xfrm>
                <a:off x="5931156" y="3059486"/>
                <a:ext cx="644626" cy="64922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: Shape 24"/>
              <p:cNvSpPr/>
              <p:nvPr/>
            </p:nvSpPr>
            <p:spPr bwMode="auto">
              <a:xfrm>
                <a:off x="6058775" y="3227031"/>
                <a:ext cx="398463" cy="345165"/>
              </a:xfrm>
              <a:custGeom>
                <a:avLst/>
                <a:gdLst/>
                <a:ahLst/>
                <a:cxnLst>
                  <a:cxn ang="0">
                    <a:pos x="67" y="63"/>
                  </a:cxn>
                  <a:cxn ang="0">
                    <a:pos x="0" y="57"/>
                  </a:cxn>
                  <a:cxn ang="0">
                    <a:pos x="7" y="0"/>
                  </a:cxn>
                  <a:cxn ang="0">
                    <a:pos x="73" y="6"/>
                  </a:cxn>
                  <a:cxn ang="0">
                    <a:pos x="15" y="7"/>
                  </a:cxn>
                  <a:cxn ang="0">
                    <a:pos x="8" y="4"/>
                  </a:cxn>
                  <a:cxn ang="0">
                    <a:pos x="5" y="12"/>
                  </a:cxn>
                  <a:cxn ang="0">
                    <a:pos x="13" y="14"/>
                  </a:cxn>
                  <a:cxn ang="0">
                    <a:pos x="15" y="7"/>
                  </a:cxn>
                  <a:cxn ang="0">
                    <a:pos x="13" y="19"/>
                  </a:cxn>
                  <a:cxn ang="0">
                    <a:pos x="5" y="21"/>
                  </a:cxn>
                  <a:cxn ang="0">
                    <a:pos x="8" y="29"/>
                  </a:cxn>
                  <a:cxn ang="0">
                    <a:pos x="15" y="26"/>
                  </a:cxn>
                  <a:cxn ang="0">
                    <a:pos x="15" y="36"/>
                  </a:cxn>
                  <a:cxn ang="0">
                    <a:pos x="8" y="34"/>
                  </a:cxn>
                  <a:cxn ang="0">
                    <a:pos x="5" y="41"/>
                  </a:cxn>
                  <a:cxn ang="0">
                    <a:pos x="13" y="43"/>
                  </a:cxn>
                  <a:cxn ang="0">
                    <a:pos x="15" y="36"/>
                  </a:cxn>
                  <a:cxn ang="0">
                    <a:pos x="13" y="48"/>
                  </a:cxn>
                  <a:cxn ang="0">
                    <a:pos x="5" y="51"/>
                  </a:cxn>
                  <a:cxn ang="0">
                    <a:pos x="8" y="58"/>
                  </a:cxn>
                  <a:cxn ang="0">
                    <a:pos x="15" y="55"/>
                  </a:cxn>
                  <a:cxn ang="0">
                    <a:pos x="54" y="7"/>
                  </a:cxn>
                  <a:cxn ang="0">
                    <a:pos x="22" y="4"/>
                  </a:cxn>
                  <a:cxn ang="0">
                    <a:pos x="20" y="26"/>
                  </a:cxn>
                  <a:cxn ang="0">
                    <a:pos x="51" y="29"/>
                  </a:cxn>
                  <a:cxn ang="0">
                    <a:pos x="54" y="7"/>
                  </a:cxn>
                  <a:cxn ang="0">
                    <a:pos x="51" y="34"/>
                  </a:cxn>
                  <a:cxn ang="0">
                    <a:pos x="20" y="36"/>
                  </a:cxn>
                  <a:cxn ang="0">
                    <a:pos x="22" y="58"/>
                  </a:cxn>
                  <a:cxn ang="0">
                    <a:pos x="54" y="55"/>
                  </a:cxn>
                  <a:cxn ang="0">
                    <a:pos x="68" y="7"/>
                  </a:cxn>
                  <a:cxn ang="0">
                    <a:pos x="61" y="4"/>
                  </a:cxn>
                  <a:cxn ang="0">
                    <a:pos x="59" y="12"/>
                  </a:cxn>
                  <a:cxn ang="0">
                    <a:pos x="66" y="14"/>
                  </a:cxn>
                  <a:cxn ang="0">
                    <a:pos x="68" y="7"/>
                  </a:cxn>
                  <a:cxn ang="0">
                    <a:pos x="66" y="19"/>
                  </a:cxn>
                  <a:cxn ang="0">
                    <a:pos x="59" y="21"/>
                  </a:cxn>
                  <a:cxn ang="0">
                    <a:pos x="61" y="29"/>
                  </a:cxn>
                  <a:cxn ang="0">
                    <a:pos x="68" y="26"/>
                  </a:cxn>
                  <a:cxn ang="0">
                    <a:pos x="68" y="36"/>
                  </a:cxn>
                  <a:cxn ang="0">
                    <a:pos x="61" y="34"/>
                  </a:cxn>
                  <a:cxn ang="0">
                    <a:pos x="59" y="41"/>
                  </a:cxn>
                  <a:cxn ang="0">
                    <a:pos x="66" y="43"/>
                  </a:cxn>
                  <a:cxn ang="0">
                    <a:pos x="68" y="36"/>
                  </a:cxn>
                  <a:cxn ang="0">
                    <a:pos x="66" y="48"/>
                  </a:cxn>
                  <a:cxn ang="0">
                    <a:pos x="59" y="51"/>
                  </a:cxn>
                  <a:cxn ang="0">
                    <a:pos x="61" y="58"/>
                  </a:cxn>
                  <a:cxn ang="0">
                    <a:pos x="68" y="55"/>
                  </a:cxn>
                </a:cxnLst>
                <a:rect l="0" t="0" r="r" b="b"/>
                <a:pathLst>
                  <a:path w="73" h="63">
                    <a:moveTo>
                      <a:pt x="73" y="57"/>
                    </a:moveTo>
                    <a:cubicBezTo>
                      <a:pt x="73" y="60"/>
                      <a:pt x="71" y="63"/>
                      <a:pt x="6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3" y="63"/>
                      <a:pt x="0" y="60"/>
                      <a:pt x="0" y="5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7"/>
                    </a:lnTo>
                    <a:close/>
                    <a:moveTo>
                      <a:pt x="15" y="7"/>
                    </a:moveTo>
                    <a:cubicBezTo>
                      <a:pt x="15" y="6"/>
                      <a:pt x="14" y="4"/>
                      <a:pt x="13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4"/>
                      <a:pt x="5" y="6"/>
                      <a:pt x="5" y="7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6" y="14"/>
                      <a:pt x="8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5" y="13"/>
                      <a:pt x="15" y="12"/>
                    </a:cubicBezTo>
                    <a:lnTo>
                      <a:pt x="15" y="7"/>
                    </a:lnTo>
                    <a:close/>
                    <a:moveTo>
                      <a:pt x="15" y="21"/>
                    </a:moveTo>
                    <a:cubicBezTo>
                      <a:pt x="15" y="20"/>
                      <a:pt x="14" y="19"/>
                      <a:pt x="13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6" y="19"/>
                      <a:pt x="5" y="20"/>
                      <a:pt x="5" y="21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8"/>
                      <a:pt x="6" y="29"/>
                      <a:pt x="8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4" y="29"/>
                      <a:pt x="15" y="28"/>
                      <a:pt x="15" y="26"/>
                    </a:cubicBezTo>
                    <a:lnTo>
                      <a:pt x="15" y="21"/>
                    </a:lnTo>
                    <a:close/>
                    <a:moveTo>
                      <a:pt x="15" y="36"/>
                    </a:moveTo>
                    <a:cubicBezTo>
                      <a:pt x="15" y="35"/>
                      <a:pt x="14" y="34"/>
                      <a:pt x="13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6" y="34"/>
                      <a:pt x="5" y="35"/>
                      <a:pt x="5" y="36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2"/>
                      <a:pt x="6" y="43"/>
                      <a:pt x="8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5" y="42"/>
                      <a:pt x="15" y="41"/>
                    </a:cubicBezTo>
                    <a:lnTo>
                      <a:pt x="15" y="36"/>
                    </a:lnTo>
                    <a:close/>
                    <a:moveTo>
                      <a:pt x="15" y="51"/>
                    </a:moveTo>
                    <a:cubicBezTo>
                      <a:pt x="15" y="49"/>
                      <a:pt x="14" y="48"/>
                      <a:pt x="13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" y="48"/>
                      <a:pt x="5" y="49"/>
                      <a:pt x="5" y="51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6" y="58"/>
                      <a:pt x="8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4" y="58"/>
                      <a:pt x="15" y="57"/>
                      <a:pt x="15" y="55"/>
                    </a:cubicBezTo>
                    <a:lnTo>
                      <a:pt x="15" y="51"/>
                    </a:lnTo>
                    <a:close/>
                    <a:moveTo>
                      <a:pt x="54" y="7"/>
                    </a:moveTo>
                    <a:cubicBezTo>
                      <a:pt x="54" y="6"/>
                      <a:pt x="53" y="4"/>
                      <a:pt x="51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4"/>
                      <a:pt x="20" y="6"/>
                      <a:pt x="20" y="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8"/>
                      <a:pt x="21" y="29"/>
                      <a:pt x="22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28"/>
                      <a:pt x="54" y="26"/>
                    </a:cubicBezTo>
                    <a:lnTo>
                      <a:pt x="54" y="7"/>
                    </a:lnTo>
                    <a:close/>
                    <a:moveTo>
                      <a:pt x="54" y="36"/>
                    </a:moveTo>
                    <a:cubicBezTo>
                      <a:pt x="54" y="35"/>
                      <a:pt x="53" y="34"/>
                      <a:pt x="51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4"/>
                      <a:pt x="20" y="35"/>
                      <a:pt x="20" y="36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7"/>
                      <a:pt x="21" y="58"/>
                      <a:pt x="22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3" y="58"/>
                      <a:pt x="54" y="57"/>
                      <a:pt x="54" y="55"/>
                    </a:cubicBezTo>
                    <a:lnTo>
                      <a:pt x="54" y="36"/>
                    </a:lnTo>
                    <a:close/>
                    <a:moveTo>
                      <a:pt x="68" y="7"/>
                    </a:moveTo>
                    <a:cubicBezTo>
                      <a:pt x="68" y="6"/>
                      <a:pt x="67" y="4"/>
                      <a:pt x="66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4"/>
                      <a:pt x="59" y="6"/>
                      <a:pt x="59" y="7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3"/>
                      <a:pt x="60" y="14"/>
                      <a:pt x="61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8" y="12"/>
                    </a:cubicBezTo>
                    <a:lnTo>
                      <a:pt x="68" y="7"/>
                    </a:lnTo>
                    <a:close/>
                    <a:moveTo>
                      <a:pt x="68" y="21"/>
                    </a:moveTo>
                    <a:cubicBezTo>
                      <a:pt x="68" y="20"/>
                      <a:pt x="67" y="19"/>
                      <a:pt x="66" y="19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0" y="19"/>
                      <a:pt x="59" y="20"/>
                      <a:pt x="59" y="2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8"/>
                      <a:pt x="60" y="29"/>
                      <a:pt x="61" y="29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7" y="29"/>
                      <a:pt x="68" y="28"/>
                      <a:pt x="68" y="26"/>
                    </a:cubicBezTo>
                    <a:lnTo>
                      <a:pt x="68" y="21"/>
                    </a:lnTo>
                    <a:close/>
                    <a:moveTo>
                      <a:pt x="68" y="36"/>
                    </a:moveTo>
                    <a:cubicBezTo>
                      <a:pt x="68" y="35"/>
                      <a:pt x="67" y="34"/>
                      <a:pt x="66" y="34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0" y="34"/>
                      <a:pt x="59" y="35"/>
                      <a:pt x="59" y="36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9" y="42"/>
                      <a:pt x="60" y="43"/>
                      <a:pt x="61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2"/>
                      <a:pt x="68" y="41"/>
                    </a:cubicBezTo>
                    <a:lnTo>
                      <a:pt x="68" y="36"/>
                    </a:lnTo>
                    <a:close/>
                    <a:moveTo>
                      <a:pt x="68" y="51"/>
                    </a:moveTo>
                    <a:cubicBezTo>
                      <a:pt x="68" y="49"/>
                      <a:pt x="67" y="48"/>
                      <a:pt x="66" y="48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0" y="48"/>
                      <a:pt x="59" y="49"/>
                      <a:pt x="59" y="51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59" y="57"/>
                      <a:pt x="60" y="58"/>
                      <a:pt x="61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7" y="58"/>
                      <a:pt x="68" y="57"/>
                      <a:pt x="68" y="55"/>
                    </a:cubicBezTo>
                    <a:lnTo>
                      <a:pt x="68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26"/>
            <p:cNvGrpSpPr/>
            <p:nvPr/>
          </p:nvGrpSpPr>
          <p:grpSpPr>
            <a:xfrm>
              <a:off x="882146" y="3789643"/>
              <a:ext cx="409616" cy="412538"/>
              <a:chOff x="5937844" y="3877809"/>
              <a:chExt cx="644626" cy="649224"/>
            </a:xfrm>
          </p:grpSpPr>
          <p:sp>
            <p:nvSpPr>
              <p:cNvPr id="38" name="Oval 27"/>
              <p:cNvSpPr/>
              <p:nvPr/>
            </p:nvSpPr>
            <p:spPr>
              <a:xfrm flipH="1">
                <a:off x="5937844" y="3877809"/>
                <a:ext cx="644626" cy="64922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28"/>
              <p:cNvSpPr/>
              <p:nvPr/>
            </p:nvSpPr>
            <p:spPr bwMode="auto">
              <a:xfrm>
                <a:off x="6018978" y="4057735"/>
                <a:ext cx="478057" cy="320400"/>
              </a:xfrm>
              <a:custGeom>
                <a:avLst/>
                <a:gdLst/>
                <a:ahLst/>
                <a:cxnLst>
                  <a:cxn ang="0">
                    <a:pos x="86" y="15"/>
                  </a:cxn>
                  <a:cxn ang="0">
                    <a:pos x="44" y="29"/>
                  </a:cxn>
                  <a:cxn ang="0">
                    <a:pos x="43" y="29"/>
                  </a:cxn>
                  <a:cxn ang="0">
                    <a:pos x="43" y="29"/>
                  </a:cxn>
                  <a:cxn ang="0">
                    <a:pos x="18" y="21"/>
                  </a:cxn>
                  <a:cxn ang="0">
                    <a:pos x="14" y="32"/>
                  </a:cxn>
                  <a:cxn ang="0">
                    <a:pos x="17" y="36"/>
                  </a:cxn>
                  <a:cxn ang="0">
                    <a:pos x="15" y="40"/>
                  </a:cxn>
                  <a:cxn ang="0">
                    <a:pos x="17" y="56"/>
                  </a:cxn>
                  <a:cxn ang="0">
                    <a:pos x="16" y="57"/>
                  </a:cxn>
                  <a:cxn ang="0">
                    <a:pos x="16" y="58"/>
                  </a:cxn>
                  <a:cxn ang="0">
                    <a:pos x="8" y="58"/>
                  </a:cxn>
                  <a:cxn ang="0">
                    <a:pos x="7" y="57"/>
                  </a:cxn>
                  <a:cxn ang="0">
                    <a:pos x="7" y="56"/>
                  </a:cxn>
                  <a:cxn ang="0">
                    <a:pos x="9" y="40"/>
                  </a:cxn>
                  <a:cxn ang="0">
                    <a:pos x="7" y="36"/>
                  </a:cxn>
                  <a:cxn ang="0">
                    <a:pos x="10" y="32"/>
                  </a:cxn>
                  <a:cxn ang="0">
                    <a:pos x="13" y="19"/>
                  </a:cxn>
                  <a:cxn ang="0">
                    <a:pos x="1" y="15"/>
                  </a:cxn>
                  <a:cxn ang="0">
                    <a:pos x="0" y="14"/>
                  </a:cxn>
                  <a:cxn ang="0">
                    <a:pos x="1" y="13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4" y="0"/>
                  </a:cxn>
                  <a:cxn ang="0">
                    <a:pos x="86" y="13"/>
                  </a:cxn>
                  <a:cxn ang="0">
                    <a:pos x="87" y="14"/>
                  </a:cxn>
                  <a:cxn ang="0">
                    <a:pos x="86" y="15"/>
                  </a:cxn>
                  <a:cxn ang="0">
                    <a:pos x="68" y="38"/>
                  </a:cxn>
                  <a:cxn ang="0">
                    <a:pos x="43" y="48"/>
                  </a:cxn>
                  <a:cxn ang="0">
                    <a:pos x="19" y="38"/>
                  </a:cxn>
                  <a:cxn ang="0">
                    <a:pos x="20" y="26"/>
                  </a:cxn>
                  <a:cxn ang="0">
                    <a:pos x="42" y="33"/>
                  </a:cxn>
                  <a:cxn ang="0">
                    <a:pos x="43" y="34"/>
                  </a:cxn>
                  <a:cxn ang="0">
                    <a:pos x="45" y="33"/>
                  </a:cxn>
                  <a:cxn ang="0">
                    <a:pos x="67" y="26"/>
                  </a:cxn>
                  <a:cxn ang="0">
                    <a:pos x="68" y="38"/>
                  </a:cxn>
                </a:cxnLst>
                <a:rect l="0" t="0" r="r" b="b"/>
                <a:pathLst>
                  <a:path w="87" h="58">
                    <a:moveTo>
                      <a:pt x="86" y="15"/>
                    </a:move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9"/>
                      <a:pt x="44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6" y="23"/>
                      <a:pt x="15" y="27"/>
                      <a:pt x="14" y="32"/>
                    </a:cubicBezTo>
                    <a:cubicBezTo>
                      <a:pt x="16" y="33"/>
                      <a:pt x="17" y="34"/>
                      <a:pt x="17" y="36"/>
                    </a:cubicBezTo>
                    <a:cubicBezTo>
                      <a:pt x="17" y="38"/>
                      <a:pt x="16" y="39"/>
                      <a:pt x="15" y="40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7"/>
                      <a:pt x="17" y="57"/>
                      <a:pt x="16" y="57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8" y="58"/>
                      <a:pt x="8" y="58"/>
                      <a:pt x="7" y="57"/>
                    </a:cubicBezTo>
                    <a:cubicBezTo>
                      <a:pt x="7" y="57"/>
                      <a:pt x="7" y="57"/>
                      <a:pt x="7" y="56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8" y="39"/>
                      <a:pt x="7" y="38"/>
                      <a:pt x="7" y="36"/>
                    </a:cubicBezTo>
                    <a:cubicBezTo>
                      <a:pt x="7" y="34"/>
                      <a:pt x="8" y="33"/>
                      <a:pt x="10" y="32"/>
                    </a:cubicBezTo>
                    <a:cubicBezTo>
                      <a:pt x="10" y="27"/>
                      <a:pt x="11" y="23"/>
                      <a:pt x="13" y="19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4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7" y="13"/>
                      <a:pt x="87" y="14"/>
                      <a:pt x="87" y="14"/>
                    </a:cubicBezTo>
                    <a:cubicBezTo>
                      <a:pt x="87" y="15"/>
                      <a:pt x="87" y="15"/>
                      <a:pt x="86" y="15"/>
                    </a:cubicBezTo>
                    <a:close/>
                    <a:moveTo>
                      <a:pt x="68" y="38"/>
                    </a:moveTo>
                    <a:cubicBezTo>
                      <a:pt x="68" y="44"/>
                      <a:pt x="57" y="48"/>
                      <a:pt x="43" y="48"/>
                    </a:cubicBezTo>
                    <a:cubicBezTo>
                      <a:pt x="30" y="48"/>
                      <a:pt x="19" y="44"/>
                      <a:pt x="19" y="38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2" y="33"/>
                      <a:pt x="43" y="34"/>
                      <a:pt x="43" y="34"/>
                    </a:cubicBezTo>
                    <a:cubicBezTo>
                      <a:pt x="44" y="34"/>
                      <a:pt x="45" y="33"/>
                      <a:pt x="45" y="33"/>
                    </a:cubicBezTo>
                    <a:cubicBezTo>
                      <a:pt x="67" y="26"/>
                      <a:pt x="67" y="26"/>
                      <a:pt x="67" y="26"/>
                    </a:cubicBezTo>
                    <a:lnTo>
                      <a:pt x="68" y="3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37"/>
            <p:cNvGrpSpPr/>
            <p:nvPr/>
          </p:nvGrpSpPr>
          <p:grpSpPr>
            <a:xfrm>
              <a:off x="1291762" y="1153216"/>
              <a:ext cx="3559668" cy="662248"/>
              <a:chOff x="1817828" y="1400217"/>
              <a:chExt cx="4746224" cy="882997"/>
            </a:xfrm>
          </p:grpSpPr>
          <p:sp>
            <p:nvSpPr>
              <p:cNvPr id="19" name="TextBox 17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0" name="TextBox 36"/>
              <p:cNvSpPr txBox="1"/>
              <p:nvPr/>
            </p:nvSpPr>
            <p:spPr>
              <a:xfrm>
                <a:off x="1817828" y="1738770"/>
                <a:ext cx="2933491" cy="54444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850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335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38"/>
            <p:cNvGrpSpPr/>
            <p:nvPr/>
          </p:nvGrpSpPr>
          <p:grpSpPr>
            <a:xfrm>
              <a:off x="1291762" y="2022468"/>
              <a:ext cx="3559668" cy="662248"/>
              <a:chOff x="1817828" y="1400217"/>
              <a:chExt cx="4746224" cy="882997"/>
            </a:xfrm>
          </p:grpSpPr>
          <p:sp>
            <p:nvSpPr>
              <p:cNvPr id="17" name="TextBox 39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8" name="TextBox 40"/>
              <p:cNvSpPr txBox="1"/>
              <p:nvPr/>
            </p:nvSpPr>
            <p:spPr>
              <a:xfrm>
                <a:off x="1817828" y="1738770"/>
                <a:ext cx="2933491" cy="54444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850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335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41"/>
            <p:cNvGrpSpPr/>
            <p:nvPr/>
          </p:nvGrpSpPr>
          <p:grpSpPr>
            <a:xfrm>
              <a:off x="1291762" y="2887570"/>
              <a:ext cx="3559668" cy="662247"/>
              <a:chOff x="1817828" y="1400217"/>
              <a:chExt cx="4746224" cy="882995"/>
            </a:xfrm>
          </p:grpSpPr>
          <p:sp>
            <p:nvSpPr>
              <p:cNvPr id="15" name="TextBox 42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6" name="TextBox 43"/>
              <p:cNvSpPr txBox="1"/>
              <p:nvPr/>
            </p:nvSpPr>
            <p:spPr>
              <a:xfrm>
                <a:off x="1817828" y="1738769"/>
                <a:ext cx="2933491" cy="54444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850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335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44"/>
            <p:cNvGrpSpPr/>
            <p:nvPr/>
          </p:nvGrpSpPr>
          <p:grpSpPr>
            <a:xfrm>
              <a:off x="1291762" y="3746227"/>
              <a:ext cx="3559668" cy="662248"/>
              <a:chOff x="1817828" y="1400217"/>
              <a:chExt cx="4746224" cy="882997"/>
            </a:xfrm>
          </p:grpSpPr>
          <p:sp>
            <p:nvSpPr>
              <p:cNvPr id="13" name="TextBox 45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4" name="TextBox 46"/>
              <p:cNvSpPr txBox="1"/>
              <p:nvPr/>
            </p:nvSpPr>
            <p:spPr>
              <a:xfrm>
                <a:off x="1817828" y="1738770"/>
                <a:ext cx="2933491" cy="54444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850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335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7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169628" y="1248609"/>
            <a:ext cx="7516943" cy="3112285"/>
            <a:chOff x="1169624" y="1248605"/>
            <a:chExt cx="7516943" cy="3112285"/>
          </a:xfrm>
        </p:grpSpPr>
        <p:sp>
          <p:nvSpPr>
            <p:cNvPr id="4" name="Freeform: Shape 13"/>
            <p:cNvSpPr/>
            <p:nvPr/>
          </p:nvSpPr>
          <p:spPr>
            <a:xfrm rot="2561600">
              <a:off x="2321534" y="3371555"/>
              <a:ext cx="450491" cy="6532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8828"/>
                  </a:moveTo>
                  <a:lnTo>
                    <a:pt x="397630" y="28828"/>
                  </a:lnTo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Freeform: Shape 14"/>
            <p:cNvSpPr/>
            <p:nvPr/>
          </p:nvSpPr>
          <p:spPr>
            <a:xfrm>
              <a:off x="2381226" y="2758564"/>
              <a:ext cx="500655" cy="6532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8828"/>
                  </a:moveTo>
                  <a:lnTo>
                    <a:pt x="441908" y="28828"/>
                  </a:lnTo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Freeform: Shape 15"/>
            <p:cNvSpPr/>
            <p:nvPr/>
          </p:nvSpPr>
          <p:spPr>
            <a:xfrm rot="19038400">
              <a:off x="2321534" y="2145578"/>
              <a:ext cx="450469" cy="6532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8828"/>
                  </a:moveTo>
                  <a:lnTo>
                    <a:pt x="397611" y="28828"/>
                  </a:lnTo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17"/>
            <p:cNvSpPr/>
            <p:nvPr/>
          </p:nvSpPr>
          <p:spPr>
            <a:xfrm>
              <a:off x="2599006" y="1307867"/>
              <a:ext cx="855248" cy="855341"/>
            </a:xfrm>
            <a:custGeom>
              <a:avLst/>
              <a:gdLst>
                <a:gd name="connsiteX0" fmla="*/ 0 w 754893"/>
                <a:gd name="connsiteY0" fmla="*/ 377488 h 754976"/>
                <a:gd name="connsiteX1" fmla="*/ 377447 w 754893"/>
                <a:gd name="connsiteY1" fmla="*/ 0 h 754976"/>
                <a:gd name="connsiteX2" fmla="*/ 754894 w 754893"/>
                <a:gd name="connsiteY2" fmla="*/ 377488 h 754976"/>
                <a:gd name="connsiteX3" fmla="*/ 377447 w 754893"/>
                <a:gd name="connsiteY3" fmla="*/ 754976 h 754976"/>
                <a:gd name="connsiteX4" fmla="*/ 0 w 754893"/>
                <a:gd name="connsiteY4" fmla="*/ 377488 h 75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4893" h="754976">
                  <a:moveTo>
                    <a:pt x="0" y="377488"/>
                  </a:moveTo>
                  <a:cubicBezTo>
                    <a:pt x="0" y="169007"/>
                    <a:pt x="168989" y="0"/>
                    <a:pt x="377447" y="0"/>
                  </a:cubicBezTo>
                  <a:cubicBezTo>
                    <a:pt x="585905" y="0"/>
                    <a:pt x="754894" y="169007"/>
                    <a:pt x="754894" y="377488"/>
                  </a:cubicBezTo>
                  <a:cubicBezTo>
                    <a:pt x="754894" y="585969"/>
                    <a:pt x="585905" y="754976"/>
                    <a:pt x="377447" y="754976"/>
                  </a:cubicBezTo>
                  <a:cubicBezTo>
                    <a:pt x="168989" y="754976"/>
                    <a:pt x="0" y="585969"/>
                    <a:pt x="0" y="377488"/>
                  </a:cubicBezTo>
                  <a:close/>
                </a:path>
              </a:pathLst>
            </a:custGeom>
            <a:solidFill>
              <a:schemeClr val="accent1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spcFirstLastPara="0" vert="horz" wrap="none" lIns="119443" tIns="119455" rIns="119443" bIns="119455" anchor="ctr" anchorCtr="0">
              <a:normAutofit/>
            </a:bodyPr>
            <a:lstStyle/>
            <a:p>
              <a:pPr algn="ctr" defTabSz="621665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cs typeface="+mn-ea"/>
                  <a:sym typeface="+mn-lt"/>
                </a:rPr>
                <a:t>20%</a:t>
              </a:r>
            </a:p>
          </p:txBody>
        </p:sp>
        <p:sp>
          <p:nvSpPr>
            <p:cNvPr id="9" name="Freeform: Shape 18"/>
            <p:cNvSpPr/>
            <p:nvPr/>
          </p:nvSpPr>
          <p:spPr>
            <a:xfrm>
              <a:off x="2881878" y="2363601"/>
              <a:ext cx="855248" cy="855248"/>
            </a:xfrm>
            <a:custGeom>
              <a:avLst/>
              <a:gdLst>
                <a:gd name="connsiteX0" fmla="*/ 0 w 754893"/>
                <a:gd name="connsiteY0" fmla="*/ 377447 h 754893"/>
                <a:gd name="connsiteX1" fmla="*/ 377447 w 754893"/>
                <a:gd name="connsiteY1" fmla="*/ 0 h 754893"/>
                <a:gd name="connsiteX2" fmla="*/ 754894 w 754893"/>
                <a:gd name="connsiteY2" fmla="*/ 377447 h 754893"/>
                <a:gd name="connsiteX3" fmla="*/ 377447 w 754893"/>
                <a:gd name="connsiteY3" fmla="*/ 754894 h 754893"/>
                <a:gd name="connsiteX4" fmla="*/ 0 w 754893"/>
                <a:gd name="connsiteY4" fmla="*/ 377447 h 75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4893" h="754893">
                  <a:moveTo>
                    <a:pt x="0" y="377447"/>
                  </a:moveTo>
                  <a:cubicBezTo>
                    <a:pt x="0" y="168989"/>
                    <a:pt x="168989" y="0"/>
                    <a:pt x="377447" y="0"/>
                  </a:cubicBezTo>
                  <a:cubicBezTo>
                    <a:pt x="585905" y="0"/>
                    <a:pt x="754894" y="168989"/>
                    <a:pt x="754894" y="377447"/>
                  </a:cubicBezTo>
                  <a:cubicBezTo>
                    <a:pt x="754894" y="585905"/>
                    <a:pt x="585905" y="754894"/>
                    <a:pt x="377447" y="754894"/>
                  </a:cubicBezTo>
                  <a:cubicBezTo>
                    <a:pt x="168989" y="754894"/>
                    <a:pt x="0" y="585905"/>
                    <a:pt x="0" y="377447"/>
                  </a:cubicBezTo>
                  <a:close/>
                </a:path>
              </a:pathLst>
            </a:custGeom>
            <a:solidFill>
              <a:schemeClr val="accent2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spcFirstLastPara="0" vert="horz" wrap="none" lIns="119443" tIns="119443" rIns="119443" bIns="119443" anchor="ctr" anchorCtr="0">
              <a:normAutofit/>
            </a:bodyPr>
            <a:lstStyle/>
            <a:p>
              <a:pPr algn="ctr" defTabSz="621665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cs typeface="+mn-ea"/>
                  <a:sym typeface="+mn-lt"/>
                </a:rPr>
                <a:t>40%</a:t>
              </a:r>
            </a:p>
          </p:txBody>
        </p:sp>
        <p:sp>
          <p:nvSpPr>
            <p:cNvPr id="10" name="Freeform: Shape 26"/>
            <p:cNvSpPr/>
            <p:nvPr/>
          </p:nvSpPr>
          <p:spPr>
            <a:xfrm>
              <a:off x="2599006" y="3419286"/>
              <a:ext cx="855248" cy="855248"/>
            </a:xfrm>
            <a:custGeom>
              <a:avLst/>
              <a:gdLst>
                <a:gd name="connsiteX0" fmla="*/ 0 w 754893"/>
                <a:gd name="connsiteY0" fmla="*/ 377447 h 754893"/>
                <a:gd name="connsiteX1" fmla="*/ 377447 w 754893"/>
                <a:gd name="connsiteY1" fmla="*/ 0 h 754893"/>
                <a:gd name="connsiteX2" fmla="*/ 754894 w 754893"/>
                <a:gd name="connsiteY2" fmla="*/ 377447 h 754893"/>
                <a:gd name="connsiteX3" fmla="*/ 377447 w 754893"/>
                <a:gd name="connsiteY3" fmla="*/ 754894 h 754893"/>
                <a:gd name="connsiteX4" fmla="*/ 0 w 754893"/>
                <a:gd name="connsiteY4" fmla="*/ 377447 h 75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4893" h="754893">
                  <a:moveTo>
                    <a:pt x="0" y="377447"/>
                  </a:moveTo>
                  <a:cubicBezTo>
                    <a:pt x="0" y="168989"/>
                    <a:pt x="168989" y="0"/>
                    <a:pt x="377447" y="0"/>
                  </a:cubicBezTo>
                  <a:cubicBezTo>
                    <a:pt x="585905" y="0"/>
                    <a:pt x="754894" y="168989"/>
                    <a:pt x="754894" y="377447"/>
                  </a:cubicBezTo>
                  <a:cubicBezTo>
                    <a:pt x="754894" y="585905"/>
                    <a:pt x="585905" y="754894"/>
                    <a:pt x="377447" y="754894"/>
                  </a:cubicBezTo>
                  <a:cubicBezTo>
                    <a:pt x="168989" y="754894"/>
                    <a:pt x="0" y="585905"/>
                    <a:pt x="0" y="377447"/>
                  </a:cubicBezTo>
                  <a:close/>
                </a:path>
              </a:pathLst>
            </a:custGeom>
            <a:solidFill>
              <a:schemeClr val="accent3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spcFirstLastPara="0" vert="horz" wrap="none" lIns="119443" tIns="119443" rIns="119443" bIns="119443" anchor="ctr" anchorCtr="0">
              <a:normAutofit/>
            </a:bodyPr>
            <a:lstStyle/>
            <a:p>
              <a:pPr algn="ctr" defTabSz="621665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>
                  <a:cs typeface="+mn-ea"/>
                  <a:sym typeface="+mn-lt"/>
                </a:rPr>
                <a:t>80%</a:t>
              </a:r>
            </a:p>
          </p:txBody>
        </p:sp>
        <p:cxnSp>
          <p:nvCxnSpPr>
            <p:cNvPr id="11" name="Straight Connector 6"/>
            <p:cNvCxnSpPr/>
            <p:nvPr/>
          </p:nvCxnSpPr>
          <p:spPr>
            <a:xfrm>
              <a:off x="3436764" y="1684662"/>
              <a:ext cx="1864727" cy="2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7"/>
            <p:cNvCxnSpPr/>
            <p:nvPr/>
          </p:nvCxnSpPr>
          <p:spPr>
            <a:xfrm>
              <a:off x="3710664" y="2806285"/>
              <a:ext cx="2175514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8"/>
            <p:cNvCxnSpPr/>
            <p:nvPr/>
          </p:nvCxnSpPr>
          <p:spPr>
            <a:xfrm>
              <a:off x="3436764" y="3924828"/>
              <a:ext cx="1864727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9"/>
            <p:cNvSpPr/>
            <p:nvPr/>
          </p:nvSpPr>
          <p:spPr>
            <a:xfrm>
              <a:off x="5327789" y="3488773"/>
              <a:ext cx="872117" cy="872117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Oval 10"/>
            <p:cNvSpPr/>
            <p:nvPr/>
          </p:nvSpPr>
          <p:spPr>
            <a:xfrm>
              <a:off x="5327789" y="1248605"/>
              <a:ext cx="872117" cy="872117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Oval 11"/>
            <p:cNvSpPr/>
            <p:nvPr/>
          </p:nvSpPr>
          <p:spPr>
            <a:xfrm>
              <a:off x="5940917" y="2370231"/>
              <a:ext cx="872117" cy="872117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169624" y="2078521"/>
              <a:ext cx="1425413" cy="1425413"/>
              <a:chOff x="1169624" y="2078521"/>
              <a:chExt cx="1425413" cy="1425413"/>
            </a:xfrm>
          </p:grpSpPr>
          <p:sp>
            <p:nvSpPr>
              <p:cNvPr id="7" name="Oval 16"/>
              <p:cNvSpPr/>
              <p:nvPr/>
            </p:nvSpPr>
            <p:spPr>
              <a:xfrm>
                <a:off x="1169624" y="2078521"/>
                <a:ext cx="1425413" cy="1425413"/>
              </a:xfrm>
              <a:prstGeom prst="ellipse">
                <a:avLst/>
              </a:prstGeom>
              <a:solidFill>
                <a:schemeClr val="tx2"/>
              </a:solidFill>
              <a:effectLst>
                <a:outerShdw blurRad="40000" dist="20000" dir="5400000" rotWithShape="0">
                  <a:srgbClr val="000000">
                    <a:alpha val="0"/>
                  </a:srgbClr>
                </a:outerShdw>
              </a:effectLst>
            </p:spPr>
            <p:style>
              <a:lnRef idx="3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1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7" name="Group 30"/>
              <p:cNvGrpSpPr/>
              <p:nvPr/>
            </p:nvGrpSpPr>
            <p:grpSpPr>
              <a:xfrm>
                <a:off x="1618802" y="2428278"/>
                <a:ext cx="519557" cy="756019"/>
                <a:chOff x="4075113" y="1909763"/>
                <a:chExt cx="247650" cy="360363"/>
              </a:xfrm>
              <a:solidFill>
                <a:schemeClr val="bg1"/>
              </a:solidFill>
            </p:grpSpPr>
            <p:sp>
              <p:nvSpPr>
                <p:cNvPr id="27" name="Freeform: Shape 31"/>
                <p:cNvSpPr/>
                <p:nvPr/>
              </p:nvSpPr>
              <p:spPr bwMode="auto">
                <a:xfrm>
                  <a:off x="4075113" y="1909763"/>
                  <a:ext cx="247650" cy="360363"/>
                </a:xfrm>
                <a:custGeom>
                  <a:avLst/>
                  <a:gdLst/>
                  <a:ahLst/>
                  <a:cxnLst>
                    <a:cxn ang="0">
                      <a:pos x="42" y="0"/>
                    </a:cxn>
                    <a:cxn ang="0">
                      <a:pos x="0" y="42"/>
                    </a:cxn>
                    <a:cxn ang="0">
                      <a:pos x="19" y="88"/>
                    </a:cxn>
                    <a:cxn ang="0">
                      <a:pos x="42" y="123"/>
                    </a:cxn>
                    <a:cxn ang="0">
                      <a:pos x="65" y="88"/>
                    </a:cxn>
                    <a:cxn ang="0">
                      <a:pos x="85" y="42"/>
                    </a:cxn>
                    <a:cxn ang="0">
                      <a:pos x="42" y="0"/>
                    </a:cxn>
                    <a:cxn ang="0">
                      <a:pos x="52" y="104"/>
                    </a:cxn>
                    <a:cxn ang="0">
                      <a:pos x="33" y="106"/>
                    </a:cxn>
                    <a:cxn ang="0">
                      <a:pos x="31" y="99"/>
                    </a:cxn>
                    <a:cxn ang="0">
                      <a:pos x="31" y="99"/>
                    </a:cxn>
                    <a:cxn ang="0">
                      <a:pos x="55" y="96"/>
                    </a:cxn>
                    <a:cxn ang="0">
                      <a:pos x="54" y="99"/>
                    </a:cxn>
                    <a:cxn ang="0">
                      <a:pos x="52" y="104"/>
                    </a:cxn>
                    <a:cxn ang="0">
                      <a:pos x="30" y="95"/>
                    </a:cxn>
                    <a:cxn ang="0">
                      <a:pos x="27" y="88"/>
                    </a:cxn>
                    <a:cxn ang="0">
                      <a:pos x="57" y="88"/>
                    </a:cxn>
                    <a:cxn ang="0">
                      <a:pos x="56" y="92"/>
                    </a:cxn>
                    <a:cxn ang="0">
                      <a:pos x="30" y="95"/>
                    </a:cxn>
                    <a:cxn ang="0">
                      <a:pos x="42" y="115"/>
                    </a:cxn>
                    <a:cxn ang="0">
                      <a:pos x="35" y="110"/>
                    </a:cxn>
                    <a:cxn ang="0">
                      <a:pos x="51" y="108"/>
                    </a:cxn>
                    <a:cxn ang="0">
                      <a:pos x="42" y="115"/>
                    </a:cxn>
                    <a:cxn ang="0">
                      <a:pos x="60" y="80"/>
                    </a:cxn>
                    <a:cxn ang="0">
                      <a:pos x="24" y="80"/>
                    </a:cxn>
                    <a:cxn ang="0">
                      <a:pos x="18" y="68"/>
                    </a:cxn>
                    <a:cxn ang="0">
                      <a:pos x="8" y="42"/>
                    </a:cxn>
                    <a:cxn ang="0">
                      <a:pos x="42" y="8"/>
                    </a:cxn>
                    <a:cxn ang="0">
                      <a:pos x="77" y="42"/>
                    </a:cxn>
                    <a:cxn ang="0">
                      <a:pos x="67" y="68"/>
                    </a:cxn>
                    <a:cxn ang="0">
                      <a:pos x="60" y="80"/>
                    </a:cxn>
                    <a:cxn ang="0">
                      <a:pos x="60" y="80"/>
                    </a:cxn>
                    <a:cxn ang="0">
                      <a:pos x="60" y="80"/>
                    </a:cxn>
                  </a:cxnLst>
                  <a:rect l="0" t="0" r="r" b="b"/>
                  <a:pathLst>
                    <a:path w="85" h="123">
                      <a:moveTo>
                        <a:pt x="42" y="0"/>
                      </a:moveTo>
                      <a:cubicBezTo>
                        <a:pt x="19" y="0"/>
                        <a:pt x="0" y="19"/>
                        <a:pt x="0" y="42"/>
                      </a:cubicBezTo>
                      <a:cubicBezTo>
                        <a:pt x="0" y="57"/>
                        <a:pt x="14" y="74"/>
                        <a:pt x="19" y="88"/>
                      </a:cubicBezTo>
                      <a:cubicBezTo>
                        <a:pt x="27" y="110"/>
                        <a:pt x="26" y="123"/>
                        <a:pt x="42" y="123"/>
                      </a:cubicBezTo>
                      <a:cubicBezTo>
                        <a:pt x="59" y="123"/>
                        <a:pt x="58" y="110"/>
                        <a:pt x="65" y="88"/>
                      </a:cubicBezTo>
                      <a:cubicBezTo>
                        <a:pt x="70" y="74"/>
                        <a:pt x="85" y="57"/>
                        <a:pt x="85" y="42"/>
                      </a:cubicBezTo>
                      <a:cubicBezTo>
                        <a:pt x="85" y="19"/>
                        <a:pt x="66" y="0"/>
                        <a:pt x="42" y="0"/>
                      </a:cubicBezTo>
                      <a:close/>
                      <a:moveTo>
                        <a:pt x="52" y="104"/>
                      </a:moveTo>
                      <a:cubicBezTo>
                        <a:pt x="33" y="106"/>
                        <a:pt x="33" y="106"/>
                        <a:pt x="33" y="106"/>
                      </a:cubicBezTo>
                      <a:cubicBezTo>
                        <a:pt x="33" y="104"/>
                        <a:pt x="32" y="102"/>
                        <a:pt x="31" y="99"/>
                      </a:cubicBezTo>
                      <a:cubicBezTo>
                        <a:pt x="31" y="99"/>
                        <a:pt x="31" y="99"/>
                        <a:pt x="31" y="99"/>
                      </a:cubicBezTo>
                      <a:cubicBezTo>
                        <a:pt x="55" y="96"/>
                        <a:pt x="55" y="96"/>
                        <a:pt x="55" y="96"/>
                      </a:cubicBezTo>
                      <a:cubicBezTo>
                        <a:pt x="54" y="97"/>
                        <a:pt x="54" y="98"/>
                        <a:pt x="54" y="99"/>
                      </a:cubicBezTo>
                      <a:cubicBezTo>
                        <a:pt x="53" y="101"/>
                        <a:pt x="53" y="103"/>
                        <a:pt x="52" y="104"/>
                      </a:cubicBezTo>
                      <a:close/>
                      <a:moveTo>
                        <a:pt x="30" y="95"/>
                      </a:moveTo>
                      <a:cubicBezTo>
                        <a:pt x="29" y="93"/>
                        <a:pt x="28" y="91"/>
                        <a:pt x="27" y="88"/>
                      </a:cubicBezTo>
                      <a:cubicBezTo>
                        <a:pt x="57" y="88"/>
                        <a:pt x="57" y="88"/>
                        <a:pt x="57" y="88"/>
                      </a:cubicBezTo>
                      <a:cubicBezTo>
                        <a:pt x="57" y="89"/>
                        <a:pt x="56" y="91"/>
                        <a:pt x="56" y="92"/>
                      </a:cubicBezTo>
                      <a:lnTo>
                        <a:pt x="30" y="95"/>
                      </a:lnTo>
                      <a:close/>
                      <a:moveTo>
                        <a:pt x="42" y="115"/>
                      </a:moveTo>
                      <a:cubicBezTo>
                        <a:pt x="38" y="115"/>
                        <a:pt x="37" y="114"/>
                        <a:pt x="35" y="110"/>
                      </a:cubicBezTo>
                      <a:cubicBezTo>
                        <a:pt x="51" y="108"/>
                        <a:pt x="51" y="108"/>
                        <a:pt x="51" y="108"/>
                      </a:cubicBezTo>
                      <a:cubicBezTo>
                        <a:pt x="49" y="114"/>
                        <a:pt x="47" y="115"/>
                        <a:pt x="42" y="115"/>
                      </a:cubicBezTo>
                      <a:close/>
                      <a:moveTo>
                        <a:pt x="60" y="80"/>
                      </a:moveTo>
                      <a:cubicBezTo>
                        <a:pt x="24" y="80"/>
                        <a:pt x="24" y="80"/>
                        <a:pt x="24" y="80"/>
                      </a:cubicBezTo>
                      <a:cubicBezTo>
                        <a:pt x="23" y="76"/>
                        <a:pt x="20" y="72"/>
                        <a:pt x="18" y="68"/>
                      </a:cubicBezTo>
                      <a:cubicBezTo>
                        <a:pt x="13" y="59"/>
                        <a:pt x="8" y="50"/>
                        <a:pt x="8" y="42"/>
                      </a:cubicBezTo>
                      <a:cubicBezTo>
                        <a:pt x="8" y="23"/>
                        <a:pt x="23" y="8"/>
                        <a:pt x="42" y="8"/>
                      </a:cubicBezTo>
                      <a:cubicBezTo>
                        <a:pt x="61" y="8"/>
                        <a:pt x="77" y="23"/>
                        <a:pt x="77" y="42"/>
                      </a:cubicBezTo>
                      <a:cubicBezTo>
                        <a:pt x="77" y="50"/>
                        <a:pt x="72" y="59"/>
                        <a:pt x="67" y="68"/>
                      </a:cubicBezTo>
                      <a:cubicBezTo>
                        <a:pt x="64" y="72"/>
                        <a:pt x="62" y="76"/>
                        <a:pt x="60" y="80"/>
                      </a:cubicBezTo>
                      <a:close/>
                      <a:moveTo>
                        <a:pt x="60" y="80"/>
                      </a:moveTo>
                      <a:cubicBezTo>
                        <a:pt x="60" y="80"/>
                        <a:pt x="60" y="80"/>
                        <a:pt x="60" y="8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: Shape 32"/>
                <p:cNvSpPr/>
                <p:nvPr/>
              </p:nvSpPr>
              <p:spPr bwMode="auto">
                <a:xfrm>
                  <a:off x="4130675" y="1965326"/>
                  <a:ext cx="73025" cy="73025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23"/>
                    </a:cxn>
                    <a:cxn ang="0">
                      <a:pos x="2" y="25"/>
                    </a:cxn>
                    <a:cxn ang="0">
                      <a:pos x="4" y="23"/>
                    </a:cxn>
                    <a:cxn ang="0">
                      <a:pos x="23" y="4"/>
                    </a:cxn>
                    <a:cxn ang="0">
                      <a:pos x="25" y="2"/>
                    </a:cxn>
                    <a:cxn ang="0">
                      <a:pos x="23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5" h="25">
                      <a:moveTo>
                        <a:pt x="23" y="0"/>
                      </a:moveTo>
                      <a:cubicBezTo>
                        <a:pt x="11" y="0"/>
                        <a:pt x="0" y="10"/>
                        <a:pt x="0" y="23"/>
                      </a:cubicBezTo>
                      <a:cubicBezTo>
                        <a:pt x="0" y="24"/>
                        <a:pt x="1" y="25"/>
                        <a:pt x="2" y="25"/>
                      </a:cubicBezTo>
                      <a:cubicBezTo>
                        <a:pt x="3" y="25"/>
                        <a:pt x="4" y="24"/>
                        <a:pt x="4" y="23"/>
                      </a:cubicBezTo>
                      <a:cubicBezTo>
                        <a:pt x="4" y="12"/>
                        <a:pt x="13" y="4"/>
                        <a:pt x="23" y="4"/>
                      </a:cubicBezTo>
                      <a:cubicBezTo>
                        <a:pt x="24" y="4"/>
                        <a:pt x="25" y="3"/>
                        <a:pt x="25" y="2"/>
                      </a:cubicBezTo>
                      <a:cubicBezTo>
                        <a:pt x="25" y="1"/>
                        <a:pt x="24" y="0"/>
                        <a:pt x="23" y="0"/>
                      </a:cubicBezTo>
                      <a:close/>
                      <a:moveTo>
                        <a:pt x="23" y="0"/>
                      </a:moveTo>
                      <a:cubicBezTo>
                        <a:pt x="23" y="0"/>
                        <a:pt x="23" y="0"/>
                        <a:pt x="2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8" name="Freeform: Shape 33"/>
            <p:cNvSpPr/>
            <p:nvPr/>
          </p:nvSpPr>
          <p:spPr bwMode="auto">
            <a:xfrm>
              <a:off x="6220688" y="2578866"/>
              <a:ext cx="312575" cy="454838"/>
            </a:xfrm>
            <a:custGeom>
              <a:avLst/>
              <a:gdLst/>
              <a:ahLst/>
              <a:cxnLst>
                <a:cxn ang="0">
                  <a:pos x="38" y="109"/>
                </a:cxn>
                <a:cxn ang="0">
                  <a:pos x="40" y="107"/>
                </a:cxn>
                <a:cxn ang="0">
                  <a:pos x="44" y="107"/>
                </a:cxn>
                <a:cxn ang="0">
                  <a:pos x="46" y="109"/>
                </a:cxn>
                <a:cxn ang="0">
                  <a:pos x="44" y="111"/>
                </a:cxn>
                <a:cxn ang="0">
                  <a:pos x="40" y="111"/>
                </a:cxn>
                <a:cxn ang="0">
                  <a:pos x="38" y="109"/>
                </a:cxn>
                <a:cxn ang="0">
                  <a:pos x="48" y="12"/>
                </a:cxn>
                <a:cxn ang="0">
                  <a:pos x="37" y="12"/>
                </a:cxn>
                <a:cxn ang="0">
                  <a:pos x="35" y="14"/>
                </a:cxn>
                <a:cxn ang="0">
                  <a:pos x="37" y="15"/>
                </a:cxn>
                <a:cxn ang="0">
                  <a:pos x="48" y="15"/>
                </a:cxn>
                <a:cxn ang="0">
                  <a:pos x="50" y="14"/>
                </a:cxn>
                <a:cxn ang="0">
                  <a:pos x="48" y="12"/>
                </a:cxn>
                <a:cxn ang="0">
                  <a:pos x="85" y="12"/>
                </a:cxn>
                <a:cxn ang="0">
                  <a:pos x="85" y="111"/>
                </a:cxn>
                <a:cxn ang="0">
                  <a:pos x="73" y="123"/>
                </a:cxn>
                <a:cxn ang="0">
                  <a:pos x="12" y="123"/>
                </a:cxn>
                <a:cxn ang="0">
                  <a:pos x="0" y="111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73" y="0"/>
                </a:cxn>
                <a:cxn ang="0">
                  <a:pos x="85" y="12"/>
                </a:cxn>
                <a:cxn ang="0">
                  <a:pos x="77" y="104"/>
                </a:cxn>
                <a:cxn ang="0">
                  <a:pos x="8" y="104"/>
                </a:cxn>
                <a:cxn ang="0">
                  <a:pos x="8" y="111"/>
                </a:cxn>
                <a:cxn ang="0">
                  <a:pos x="12" y="115"/>
                </a:cxn>
                <a:cxn ang="0">
                  <a:pos x="73" y="115"/>
                </a:cxn>
                <a:cxn ang="0">
                  <a:pos x="77" y="111"/>
                </a:cxn>
                <a:cxn ang="0">
                  <a:pos x="77" y="104"/>
                </a:cxn>
                <a:cxn ang="0">
                  <a:pos x="77" y="23"/>
                </a:cxn>
                <a:cxn ang="0">
                  <a:pos x="8" y="23"/>
                </a:cxn>
                <a:cxn ang="0">
                  <a:pos x="8" y="100"/>
                </a:cxn>
                <a:cxn ang="0">
                  <a:pos x="77" y="100"/>
                </a:cxn>
                <a:cxn ang="0">
                  <a:pos x="77" y="23"/>
                </a:cxn>
                <a:cxn ang="0">
                  <a:pos x="77" y="12"/>
                </a:cxn>
                <a:cxn ang="0">
                  <a:pos x="73" y="8"/>
                </a:cxn>
                <a:cxn ang="0">
                  <a:pos x="12" y="8"/>
                </a:cxn>
                <a:cxn ang="0">
                  <a:pos x="8" y="12"/>
                </a:cxn>
                <a:cxn ang="0">
                  <a:pos x="8" y="19"/>
                </a:cxn>
                <a:cxn ang="0">
                  <a:pos x="77" y="19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77" y="12"/>
                </a:cxn>
              </a:cxnLst>
              <a:rect l="0" t="0" r="r" b="b"/>
              <a:pathLst>
                <a:path w="85" h="123">
                  <a:moveTo>
                    <a:pt x="38" y="109"/>
                  </a:moveTo>
                  <a:cubicBezTo>
                    <a:pt x="38" y="108"/>
                    <a:pt x="39" y="107"/>
                    <a:pt x="40" y="107"/>
                  </a:cubicBezTo>
                  <a:cubicBezTo>
                    <a:pt x="44" y="107"/>
                    <a:pt x="44" y="107"/>
                    <a:pt x="44" y="107"/>
                  </a:cubicBezTo>
                  <a:cubicBezTo>
                    <a:pt x="45" y="107"/>
                    <a:pt x="46" y="108"/>
                    <a:pt x="46" y="109"/>
                  </a:cubicBezTo>
                  <a:cubicBezTo>
                    <a:pt x="46" y="110"/>
                    <a:pt x="45" y="111"/>
                    <a:pt x="44" y="111"/>
                  </a:cubicBezTo>
                  <a:cubicBezTo>
                    <a:pt x="40" y="111"/>
                    <a:pt x="40" y="111"/>
                    <a:pt x="40" y="111"/>
                  </a:cubicBezTo>
                  <a:cubicBezTo>
                    <a:pt x="39" y="111"/>
                    <a:pt x="38" y="110"/>
                    <a:pt x="38" y="109"/>
                  </a:cubicBezTo>
                  <a:close/>
                  <a:moveTo>
                    <a:pt x="48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5" y="12"/>
                    <a:pt x="35" y="14"/>
                  </a:cubicBezTo>
                  <a:cubicBezTo>
                    <a:pt x="35" y="15"/>
                    <a:pt x="36" y="15"/>
                    <a:pt x="37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15"/>
                    <a:pt x="50" y="15"/>
                    <a:pt x="50" y="14"/>
                  </a:cubicBezTo>
                  <a:cubicBezTo>
                    <a:pt x="50" y="12"/>
                    <a:pt x="49" y="12"/>
                    <a:pt x="48" y="12"/>
                  </a:cubicBezTo>
                  <a:close/>
                  <a:moveTo>
                    <a:pt x="85" y="12"/>
                  </a:moveTo>
                  <a:cubicBezTo>
                    <a:pt x="85" y="111"/>
                    <a:pt x="85" y="111"/>
                    <a:pt x="85" y="111"/>
                  </a:cubicBezTo>
                  <a:cubicBezTo>
                    <a:pt x="85" y="118"/>
                    <a:pt x="79" y="123"/>
                    <a:pt x="73" y="123"/>
                  </a:cubicBezTo>
                  <a:cubicBezTo>
                    <a:pt x="12" y="123"/>
                    <a:pt x="12" y="123"/>
                    <a:pt x="12" y="123"/>
                  </a:cubicBezTo>
                  <a:cubicBezTo>
                    <a:pt x="5" y="123"/>
                    <a:pt x="0" y="118"/>
                    <a:pt x="0" y="1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5" y="5"/>
                    <a:pt x="85" y="12"/>
                  </a:cubicBezTo>
                  <a:close/>
                  <a:moveTo>
                    <a:pt x="77" y="104"/>
                  </a:moveTo>
                  <a:cubicBezTo>
                    <a:pt x="8" y="104"/>
                    <a:pt x="8" y="104"/>
                    <a:pt x="8" y="104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8" y="113"/>
                    <a:pt x="10" y="115"/>
                    <a:pt x="12" y="115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75" y="115"/>
                    <a:pt x="77" y="113"/>
                    <a:pt x="77" y="111"/>
                  </a:cubicBezTo>
                  <a:lnTo>
                    <a:pt x="77" y="104"/>
                  </a:lnTo>
                  <a:close/>
                  <a:moveTo>
                    <a:pt x="77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77" y="100"/>
                    <a:pt x="77" y="100"/>
                    <a:pt x="77" y="100"/>
                  </a:cubicBezTo>
                  <a:lnTo>
                    <a:pt x="77" y="23"/>
                  </a:lnTo>
                  <a:close/>
                  <a:moveTo>
                    <a:pt x="77" y="12"/>
                  </a:moveTo>
                  <a:cubicBezTo>
                    <a:pt x="77" y="9"/>
                    <a:pt x="75" y="8"/>
                    <a:pt x="73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0" y="8"/>
                    <a:pt x="8" y="9"/>
                    <a:pt x="8" y="12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7" y="19"/>
                    <a:pt x="77" y="19"/>
                    <a:pt x="77" y="19"/>
                  </a:cubicBezTo>
                  <a:lnTo>
                    <a:pt x="77" y="12"/>
                  </a:lnTo>
                  <a:close/>
                  <a:moveTo>
                    <a:pt x="77" y="12"/>
                  </a:moveTo>
                  <a:cubicBezTo>
                    <a:pt x="77" y="12"/>
                    <a:pt x="77" y="12"/>
                    <a:pt x="77" y="12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Freeform: Shape 34"/>
            <p:cNvSpPr/>
            <p:nvPr/>
          </p:nvSpPr>
          <p:spPr bwMode="auto">
            <a:xfrm>
              <a:off x="5566485" y="1457241"/>
              <a:ext cx="394726" cy="454838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0" y="25"/>
                </a:cxn>
                <a:cxn ang="0">
                  <a:pos x="0" y="98"/>
                </a:cxn>
                <a:cxn ang="0">
                  <a:pos x="53" y="123"/>
                </a:cxn>
                <a:cxn ang="0">
                  <a:pos x="107" y="98"/>
                </a:cxn>
                <a:cxn ang="0">
                  <a:pos x="107" y="25"/>
                </a:cxn>
                <a:cxn ang="0">
                  <a:pos x="53" y="0"/>
                </a:cxn>
                <a:cxn ang="0">
                  <a:pos x="99" y="98"/>
                </a:cxn>
                <a:cxn ang="0">
                  <a:pos x="53" y="115"/>
                </a:cxn>
                <a:cxn ang="0">
                  <a:pos x="7" y="98"/>
                </a:cxn>
                <a:cxn ang="0">
                  <a:pos x="7" y="83"/>
                </a:cxn>
                <a:cxn ang="0">
                  <a:pos x="53" y="96"/>
                </a:cxn>
                <a:cxn ang="0">
                  <a:pos x="99" y="83"/>
                </a:cxn>
                <a:cxn ang="0">
                  <a:pos x="99" y="98"/>
                </a:cxn>
                <a:cxn ang="0">
                  <a:pos x="99" y="75"/>
                </a:cxn>
                <a:cxn ang="0">
                  <a:pos x="99" y="75"/>
                </a:cxn>
                <a:cxn ang="0">
                  <a:pos x="99" y="75"/>
                </a:cxn>
                <a:cxn ang="0">
                  <a:pos x="53" y="92"/>
                </a:cxn>
                <a:cxn ang="0">
                  <a:pos x="7" y="75"/>
                </a:cxn>
                <a:cxn ang="0">
                  <a:pos x="7" y="75"/>
                </a:cxn>
                <a:cxn ang="0">
                  <a:pos x="7" y="60"/>
                </a:cxn>
                <a:cxn ang="0">
                  <a:pos x="53" y="73"/>
                </a:cxn>
                <a:cxn ang="0">
                  <a:pos x="99" y="60"/>
                </a:cxn>
                <a:cxn ang="0">
                  <a:pos x="99" y="75"/>
                </a:cxn>
                <a:cxn ang="0">
                  <a:pos x="99" y="52"/>
                </a:cxn>
                <a:cxn ang="0">
                  <a:pos x="99" y="52"/>
                </a:cxn>
                <a:cxn ang="0">
                  <a:pos x="99" y="52"/>
                </a:cxn>
                <a:cxn ang="0">
                  <a:pos x="53" y="69"/>
                </a:cxn>
                <a:cxn ang="0">
                  <a:pos x="7" y="52"/>
                </a:cxn>
                <a:cxn ang="0">
                  <a:pos x="7" y="52"/>
                </a:cxn>
                <a:cxn ang="0">
                  <a:pos x="7" y="39"/>
                </a:cxn>
                <a:cxn ang="0">
                  <a:pos x="53" y="50"/>
                </a:cxn>
                <a:cxn ang="0">
                  <a:pos x="99" y="39"/>
                </a:cxn>
                <a:cxn ang="0">
                  <a:pos x="99" y="52"/>
                </a:cxn>
                <a:cxn ang="0">
                  <a:pos x="53" y="42"/>
                </a:cxn>
                <a:cxn ang="0">
                  <a:pos x="7" y="25"/>
                </a:cxn>
                <a:cxn ang="0">
                  <a:pos x="53" y="8"/>
                </a:cxn>
                <a:cxn ang="0">
                  <a:pos x="99" y="25"/>
                </a:cxn>
                <a:cxn ang="0">
                  <a:pos x="53" y="42"/>
                </a:cxn>
                <a:cxn ang="0">
                  <a:pos x="53" y="42"/>
                </a:cxn>
                <a:cxn ang="0">
                  <a:pos x="53" y="42"/>
                </a:cxn>
              </a:cxnLst>
              <a:rect l="0" t="0" r="r" b="b"/>
              <a:pathLst>
                <a:path w="107" h="123">
                  <a:moveTo>
                    <a:pt x="53" y="0"/>
                  </a:moveTo>
                  <a:cubicBezTo>
                    <a:pt x="27" y="0"/>
                    <a:pt x="0" y="8"/>
                    <a:pt x="0" y="2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5"/>
                    <a:pt x="27" y="123"/>
                    <a:pt x="53" y="123"/>
                  </a:cubicBezTo>
                  <a:cubicBezTo>
                    <a:pt x="79" y="123"/>
                    <a:pt x="107" y="115"/>
                    <a:pt x="107" y="98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7" y="8"/>
                    <a:pt x="79" y="0"/>
                    <a:pt x="53" y="0"/>
                  </a:cubicBezTo>
                  <a:close/>
                  <a:moveTo>
                    <a:pt x="99" y="98"/>
                  </a:moveTo>
                  <a:cubicBezTo>
                    <a:pt x="99" y="107"/>
                    <a:pt x="79" y="115"/>
                    <a:pt x="53" y="115"/>
                  </a:cubicBezTo>
                  <a:cubicBezTo>
                    <a:pt x="28" y="115"/>
                    <a:pt x="7" y="107"/>
                    <a:pt x="7" y="98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5" y="92"/>
                    <a:pt x="34" y="96"/>
                    <a:pt x="53" y="96"/>
                  </a:cubicBezTo>
                  <a:cubicBezTo>
                    <a:pt x="72" y="96"/>
                    <a:pt x="91" y="92"/>
                    <a:pt x="99" y="83"/>
                  </a:cubicBezTo>
                  <a:lnTo>
                    <a:pt x="99" y="98"/>
                  </a:lnTo>
                  <a:close/>
                  <a:moveTo>
                    <a:pt x="99" y="75"/>
                  </a:moveTo>
                  <a:cubicBezTo>
                    <a:pt x="99" y="75"/>
                    <a:pt x="99" y="75"/>
                    <a:pt x="99" y="75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9" y="84"/>
                    <a:pt x="79" y="92"/>
                    <a:pt x="53" y="92"/>
                  </a:cubicBezTo>
                  <a:cubicBezTo>
                    <a:pt x="28" y="92"/>
                    <a:pt x="7" y="84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15" y="69"/>
                    <a:pt x="34" y="73"/>
                    <a:pt x="53" y="73"/>
                  </a:cubicBezTo>
                  <a:cubicBezTo>
                    <a:pt x="72" y="73"/>
                    <a:pt x="91" y="69"/>
                    <a:pt x="99" y="60"/>
                  </a:cubicBezTo>
                  <a:lnTo>
                    <a:pt x="99" y="75"/>
                  </a:lnTo>
                  <a:close/>
                  <a:moveTo>
                    <a:pt x="99" y="52"/>
                  </a:move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61"/>
                    <a:pt x="79" y="69"/>
                    <a:pt x="53" y="69"/>
                  </a:cubicBezTo>
                  <a:cubicBezTo>
                    <a:pt x="28" y="69"/>
                    <a:pt x="7" y="61"/>
                    <a:pt x="7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17" y="46"/>
                    <a:pt x="36" y="50"/>
                    <a:pt x="53" y="50"/>
                  </a:cubicBezTo>
                  <a:cubicBezTo>
                    <a:pt x="71" y="50"/>
                    <a:pt x="89" y="46"/>
                    <a:pt x="99" y="39"/>
                  </a:cubicBezTo>
                  <a:lnTo>
                    <a:pt x="99" y="52"/>
                  </a:lnTo>
                  <a:close/>
                  <a:moveTo>
                    <a:pt x="53" y="42"/>
                  </a:moveTo>
                  <a:cubicBezTo>
                    <a:pt x="28" y="42"/>
                    <a:pt x="7" y="34"/>
                    <a:pt x="7" y="25"/>
                  </a:cubicBezTo>
                  <a:cubicBezTo>
                    <a:pt x="7" y="15"/>
                    <a:pt x="28" y="8"/>
                    <a:pt x="53" y="8"/>
                  </a:cubicBezTo>
                  <a:cubicBezTo>
                    <a:pt x="79" y="8"/>
                    <a:pt x="99" y="15"/>
                    <a:pt x="99" y="25"/>
                  </a:cubicBezTo>
                  <a:cubicBezTo>
                    <a:pt x="99" y="34"/>
                    <a:pt x="79" y="42"/>
                    <a:pt x="53" y="42"/>
                  </a:cubicBezTo>
                  <a:close/>
                  <a:moveTo>
                    <a:pt x="53" y="42"/>
                  </a:moveTo>
                  <a:cubicBezTo>
                    <a:pt x="53" y="42"/>
                    <a:pt x="53" y="42"/>
                    <a:pt x="53" y="42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35"/>
            <p:cNvSpPr/>
            <p:nvPr/>
          </p:nvSpPr>
          <p:spPr bwMode="auto">
            <a:xfrm>
              <a:off x="5536425" y="3711435"/>
              <a:ext cx="454838" cy="426786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0" y="88"/>
                </a:cxn>
                <a:cxn ang="0">
                  <a:pos x="12" y="100"/>
                </a:cxn>
                <a:cxn ang="0">
                  <a:pos x="50" y="100"/>
                </a:cxn>
                <a:cxn ang="0">
                  <a:pos x="50" y="104"/>
                </a:cxn>
                <a:cxn ang="0">
                  <a:pos x="26" y="108"/>
                </a:cxn>
                <a:cxn ang="0">
                  <a:pos x="23" y="111"/>
                </a:cxn>
                <a:cxn ang="0">
                  <a:pos x="27" y="115"/>
                </a:cxn>
                <a:cxn ang="0">
                  <a:pos x="96" y="115"/>
                </a:cxn>
                <a:cxn ang="0">
                  <a:pos x="100" y="111"/>
                </a:cxn>
                <a:cxn ang="0">
                  <a:pos x="97" y="108"/>
                </a:cxn>
                <a:cxn ang="0">
                  <a:pos x="73" y="104"/>
                </a:cxn>
                <a:cxn ang="0">
                  <a:pos x="73" y="100"/>
                </a:cxn>
                <a:cxn ang="0">
                  <a:pos x="111" y="100"/>
                </a:cxn>
                <a:cxn ang="0">
                  <a:pos x="123" y="88"/>
                </a:cxn>
                <a:cxn ang="0">
                  <a:pos x="123" y="12"/>
                </a:cxn>
                <a:cxn ang="0">
                  <a:pos x="111" y="0"/>
                </a:cxn>
                <a:cxn ang="0">
                  <a:pos x="115" y="88"/>
                </a:cxn>
                <a:cxn ang="0">
                  <a:pos x="111" y="92"/>
                </a:cxn>
                <a:cxn ang="0">
                  <a:pos x="12" y="92"/>
                </a:cxn>
                <a:cxn ang="0">
                  <a:pos x="8" y="88"/>
                </a:cxn>
                <a:cxn ang="0">
                  <a:pos x="8" y="12"/>
                </a:cxn>
                <a:cxn ang="0">
                  <a:pos x="12" y="8"/>
                </a:cxn>
                <a:cxn ang="0">
                  <a:pos x="111" y="8"/>
                </a:cxn>
                <a:cxn ang="0">
                  <a:pos x="115" y="12"/>
                </a:cxn>
                <a:cxn ang="0">
                  <a:pos x="115" y="88"/>
                </a:cxn>
                <a:cxn ang="0">
                  <a:pos x="104" y="15"/>
                </a:cxn>
                <a:cxn ang="0">
                  <a:pos x="19" y="15"/>
                </a:cxn>
                <a:cxn ang="0">
                  <a:pos x="16" y="19"/>
                </a:cxn>
                <a:cxn ang="0">
                  <a:pos x="16" y="73"/>
                </a:cxn>
                <a:cxn ang="0">
                  <a:pos x="19" y="77"/>
                </a:cxn>
                <a:cxn ang="0">
                  <a:pos x="104" y="77"/>
                </a:cxn>
                <a:cxn ang="0">
                  <a:pos x="108" y="73"/>
                </a:cxn>
                <a:cxn ang="0">
                  <a:pos x="108" y="19"/>
                </a:cxn>
                <a:cxn ang="0">
                  <a:pos x="104" y="15"/>
                </a:cxn>
                <a:cxn ang="0">
                  <a:pos x="104" y="73"/>
                </a:cxn>
                <a:cxn ang="0">
                  <a:pos x="19" y="73"/>
                </a:cxn>
                <a:cxn ang="0">
                  <a:pos x="19" y="19"/>
                </a:cxn>
                <a:cxn ang="0">
                  <a:pos x="104" y="19"/>
                </a:cxn>
                <a:cxn ang="0">
                  <a:pos x="104" y="73"/>
                </a:cxn>
                <a:cxn ang="0">
                  <a:pos x="104" y="73"/>
                </a:cxn>
                <a:cxn ang="0">
                  <a:pos x="104" y="73"/>
                </a:cxn>
              </a:cxnLst>
              <a:rect l="0" t="0" r="r" b="b"/>
              <a:pathLst>
                <a:path w="123" h="115">
                  <a:moveTo>
                    <a:pt x="11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5"/>
                    <a:pt x="5" y="100"/>
                    <a:pt x="12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4"/>
                    <a:pt x="50" y="104"/>
                    <a:pt x="50" y="104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4" y="108"/>
                    <a:pt x="23" y="109"/>
                    <a:pt x="23" y="111"/>
                  </a:cubicBezTo>
                  <a:cubicBezTo>
                    <a:pt x="23" y="113"/>
                    <a:pt x="25" y="115"/>
                    <a:pt x="27" y="115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8" y="115"/>
                    <a:pt x="100" y="113"/>
                    <a:pt x="100" y="111"/>
                  </a:cubicBezTo>
                  <a:cubicBezTo>
                    <a:pt x="100" y="109"/>
                    <a:pt x="99" y="108"/>
                    <a:pt x="97" y="108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0"/>
                    <a:pt x="73" y="100"/>
                    <a:pt x="73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8" y="100"/>
                    <a:pt x="123" y="95"/>
                    <a:pt x="123" y="88"/>
                  </a:cubicBezTo>
                  <a:cubicBezTo>
                    <a:pt x="123" y="12"/>
                    <a:pt x="123" y="12"/>
                    <a:pt x="123" y="12"/>
                  </a:cubicBezTo>
                  <a:cubicBezTo>
                    <a:pt x="123" y="5"/>
                    <a:pt x="118" y="0"/>
                    <a:pt x="111" y="0"/>
                  </a:cubicBezTo>
                  <a:close/>
                  <a:moveTo>
                    <a:pt x="115" y="88"/>
                  </a:moveTo>
                  <a:cubicBezTo>
                    <a:pt x="115" y="90"/>
                    <a:pt x="114" y="92"/>
                    <a:pt x="111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0" y="92"/>
                    <a:pt x="8" y="90"/>
                    <a:pt x="8" y="8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8"/>
                    <a:pt x="12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4" y="8"/>
                    <a:pt x="115" y="9"/>
                    <a:pt x="115" y="12"/>
                  </a:cubicBezTo>
                  <a:lnTo>
                    <a:pt x="115" y="88"/>
                  </a:lnTo>
                  <a:close/>
                  <a:moveTo>
                    <a:pt x="104" y="15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7" y="15"/>
                    <a:pt x="16" y="17"/>
                    <a:pt x="16" y="19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5"/>
                    <a:pt x="17" y="77"/>
                    <a:pt x="19" y="77"/>
                  </a:cubicBezTo>
                  <a:cubicBezTo>
                    <a:pt x="104" y="77"/>
                    <a:pt x="104" y="77"/>
                    <a:pt x="104" y="77"/>
                  </a:cubicBezTo>
                  <a:cubicBezTo>
                    <a:pt x="106" y="77"/>
                    <a:pt x="108" y="75"/>
                    <a:pt x="108" y="73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17"/>
                    <a:pt x="106" y="15"/>
                    <a:pt x="104" y="15"/>
                  </a:cubicBezTo>
                  <a:close/>
                  <a:moveTo>
                    <a:pt x="104" y="73"/>
                  </a:moveTo>
                  <a:cubicBezTo>
                    <a:pt x="19" y="73"/>
                    <a:pt x="19" y="73"/>
                    <a:pt x="19" y="73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04" y="19"/>
                    <a:pt x="104" y="19"/>
                    <a:pt x="104" y="19"/>
                  </a:cubicBezTo>
                  <a:lnTo>
                    <a:pt x="104" y="73"/>
                  </a:lnTo>
                  <a:close/>
                  <a:moveTo>
                    <a:pt x="104" y="73"/>
                  </a:moveTo>
                  <a:cubicBezTo>
                    <a:pt x="104" y="73"/>
                    <a:pt x="104" y="73"/>
                    <a:pt x="104" y="73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Rectangle 1"/>
            <p:cNvSpPr/>
            <p:nvPr/>
          </p:nvSpPr>
          <p:spPr>
            <a:xfrm>
              <a:off x="3454254" y="1411923"/>
              <a:ext cx="1199443" cy="253915"/>
            </a:xfrm>
            <a:prstGeom prst="rect">
              <a:avLst/>
            </a:prstGeom>
          </p:spPr>
          <p:txBody>
            <a:bodyPr wrap="none" lIns="216000" anchor="ctr" anchorCtr="0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22" name="Rectangle 27"/>
            <p:cNvSpPr/>
            <p:nvPr/>
          </p:nvSpPr>
          <p:spPr>
            <a:xfrm>
              <a:off x="3737125" y="2521763"/>
              <a:ext cx="1199443" cy="253915"/>
            </a:xfrm>
            <a:prstGeom prst="rect">
              <a:avLst/>
            </a:prstGeom>
          </p:spPr>
          <p:txBody>
            <a:bodyPr wrap="none" lIns="216000" anchor="ctr" anchorCtr="0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23" name="Rectangle 29"/>
            <p:cNvSpPr/>
            <p:nvPr/>
          </p:nvSpPr>
          <p:spPr>
            <a:xfrm>
              <a:off x="3454254" y="3638636"/>
              <a:ext cx="1199443" cy="253915"/>
            </a:xfrm>
            <a:prstGeom prst="rect">
              <a:avLst/>
            </a:prstGeom>
          </p:spPr>
          <p:txBody>
            <a:bodyPr wrap="none" lIns="216000" anchor="ctr" anchorCtr="0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3"/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24" name="TextBox 39"/>
            <p:cNvSpPr txBox="1"/>
            <p:nvPr/>
          </p:nvSpPr>
          <p:spPr bwMode="auto">
            <a:xfrm>
              <a:off x="6199905" y="1476096"/>
              <a:ext cx="1873534" cy="417134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>
                <a:cs typeface="+mn-ea"/>
                <a:sym typeface="+mn-lt"/>
              </a:endParaRPr>
            </a:p>
          </p:txBody>
        </p:sp>
        <p:sp>
          <p:nvSpPr>
            <p:cNvPr id="25" name="TextBox 40"/>
            <p:cNvSpPr txBox="1"/>
            <p:nvPr/>
          </p:nvSpPr>
          <p:spPr bwMode="auto">
            <a:xfrm>
              <a:off x="6813033" y="2597723"/>
              <a:ext cx="1873534" cy="417134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>
                <a:cs typeface="+mn-ea"/>
                <a:sym typeface="+mn-lt"/>
              </a:endParaRPr>
            </a:p>
          </p:txBody>
        </p:sp>
        <p:sp>
          <p:nvSpPr>
            <p:cNvPr id="26" name="TextBox 42"/>
            <p:cNvSpPr txBox="1"/>
            <p:nvPr/>
          </p:nvSpPr>
          <p:spPr bwMode="auto">
            <a:xfrm>
              <a:off x="6199905" y="3716264"/>
              <a:ext cx="1873534" cy="417134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000" dirty="0">
                <a:cs typeface="+mn-ea"/>
                <a:sym typeface="+mn-lt"/>
              </a:endParaRPr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72872 -0.034736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  <p:from x="6706" y="12711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59631" y="2079249"/>
            <a:ext cx="2303122" cy="1027070"/>
            <a:chOff x="659631" y="2079249"/>
            <a:chExt cx="2303122" cy="1027070"/>
          </a:xfrm>
        </p:grpSpPr>
        <p:sp>
          <p:nvSpPr>
            <p:cNvPr id="6" name="任意多边形: 形状 5"/>
            <p:cNvSpPr/>
            <p:nvPr/>
          </p:nvSpPr>
          <p:spPr bwMode="auto">
            <a:xfrm>
              <a:off x="659631" y="2079249"/>
              <a:ext cx="2303122" cy="1027070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任意多边形: 形状 7"/>
            <p:cNvSpPr/>
            <p:nvPr/>
          </p:nvSpPr>
          <p:spPr bwMode="auto">
            <a:xfrm>
              <a:off x="1441915" y="2381744"/>
              <a:ext cx="686732" cy="375915"/>
            </a:xfrm>
            <a:custGeom>
              <a:avLst/>
              <a:gdLst>
                <a:gd name="T0" fmla="*/ 456 w 911"/>
                <a:gd name="T1" fmla="*/ 498 h 498"/>
                <a:gd name="T2" fmla="*/ 14 w 911"/>
                <a:gd name="T3" fmla="*/ 266 h 498"/>
                <a:gd name="T4" fmla="*/ 0 w 911"/>
                <a:gd name="T5" fmla="*/ 249 h 498"/>
                <a:gd name="T6" fmla="*/ 14 w 911"/>
                <a:gd name="T7" fmla="*/ 233 h 498"/>
                <a:gd name="T8" fmla="*/ 456 w 911"/>
                <a:gd name="T9" fmla="*/ 0 h 498"/>
                <a:gd name="T10" fmla="*/ 897 w 911"/>
                <a:gd name="T11" fmla="*/ 233 h 498"/>
                <a:gd name="T12" fmla="*/ 911 w 911"/>
                <a:gd name="T13" fmla="*/ 249 h 498"/>
                <a:gd name="T14" fmla="*/ 897 w 911"/>
                <a:gd name="T15" fmla="*/ 266 h 498"/>
                <a:gd name="T16" fmla="*/ 456 w 911"/>
                <a:gd name="T17" fmla="*/ 498 h 498"/>
                <a:gd name="T18" fmla="*/ 578 w 911"/>
                <a:gd name="T19" fmla="*/ 85 h 498"/>
                <a:gd name="T20" fmla="*/ 661 w 911"/>
                <a:gd name="T21" fmla="*/ 249 h 498"/>
                <a:gd name="T22" fmla="*/ 578 w 911"/>
                <a:gd name="T23" fmla="*/ 414 h 498"/>
                <a:gd name="T24" fmla="*/ 584 w 911"/>
                <a:gd name="T25" fmla="*/ 424 h 498"/>
                <a:gd name="T26" fmla="*/ 839 w 911"/>
                <a:gd name="T27" fmla="*/ 253 h 498"/>
                <a:gd name="T28" fmla="*/ 844 w 911"/>
                <a:gd name="T29" fmla="*/ 249 h 498"/>
                <a:gd name="T30" fmla="*/ 839 w 911"/>
                <a:gd name="T31" fmla="*/ 245 h 498"/>
                <a:gd name="T32" fmla="*/ 584 w 911"/>
                <a:gd name="T33" fmla="*/ 74 h 498"/>
                <a:gd name="T34" fmla="*/ 578 w 911"/>
                <a:gd name="T35" fmla="*/ 85 h 498"/>
                <a:gd name="T36" fmla="*/ 327 w 911"/>
                <a:gd name="T37" fmla="*/ 74 h 498"/>
                <a:gd name="T38" fmla="*/ 72 w 911"/>
                <a:gd name="T39" fmla="*/ 245 h 498"/>
                <a:gd name="T40" fmla="*/ 68 w 911"/>
                <a:gd name="T41" fmla="*/ 249 h 498"/>
                <a:gd name="T42" fmla="*/ 72 w 911"/>
                <a:gd name="T43" fmla="*/ 253 h 498"/>
                <a:gd name="T44" fmla="*/ 327 w 911"/>
                <a:gd name="T45" fmla="*/ 424 h 498"/>
                <a:gd name="T46" fmla="*/ 333 w 911"/>
                <a:gd name="T47" fmla="*/ 414 h 498"/>
                <a:gd name="T48" fmla="*/ 250 w 911"/>
                <a:gd name="T49" fmla="*/ 249 h 498"/>
                <a:gd name="T50" fmla="*/ 333 w 911"/>
                <a:gd name="T51" fmla="*/ 85 h 498"/>
                <a:gd name="T52" fmla="*/ 327 w 911"/>
                <a:gd name="T53" fmla="*/ 74 h 498"/>
                <a:gd name="T54" fmla="*/ 456 w 911"/>
                <a:gd name="T55" fmla="*/ 119 h 498"/>
                <a:gd name="T56" fmla="*/ 325 w 911"/>
                <a:gd name="T57" fmla="*/ 249 h 498"/>
                <a:gd name="T58" fmla="*/ 456 w 911"/>
                <a:gd name="T59" fmla="*/ 380 h 498"/>
                <a:gd name="T60" fmla="*/ 586 w 911"/>
                <a:gd name="T61" fmla="*/ 249 h 498"/>
                <a:gd name="T62" fmla="*/ 456 w 911"/>
                <a:gd name="T63" fmla="*/ 11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1" h="498">
                  <a:moveTo>
                    <a:pt x="456" y="498"/>
                  </a:moveTo>
                  <a:cubicBezTo>
                    <a:pt x="213" y="498"/>
                    <a:pt x="22" y="275"/>
                    <a:pt x="14" y="266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22" y="223"/>
                    <a:pt x="214" y="0"/>
                    <a:pt x="456" y="0"/>
                  </a:cubicBezTo>
                  <a:cubicBezTo>
                    <a:pt x="698" y="0"/>
                    <a:pt x="889" y="223"/>
                    <a:pt x="897" y="233"/>
                  </a:cubicBezTo>
                  <a:cubicBezTo>
                    <a:pt x="911" y="249"/>
                    <a:pt x="911" y="249"/>
                    <a:pt x="911" y="249"/>
                  </a:cubicBezTo>
                  <a:cubicBezTo>
                    <a:pt x="897" y="266"/>
                    <a:pt x="897" y="266"/>
                    <a:pt x="897" y="266"/>
                  </a:cubicBezTo>
                  <a:cubicBezTo>
                    <a:pt x="889" y="275"/>
                    <a:pt x="698" y="498"/>
                    <a:pt x="456" y="498"/>
                  </a:cubicBezTo>
                  <a:close/>
                  <a:moveTo>
                    <a:pt x="578" y="85"/>
                  </a:moveTo>
                  <a:cubicBezTo>
                    <a:pt x="631" y="124"/>
                    <a:pt x="661" y="184"/>
                    <a:pt x="661" y="249"/>
                  </a:cubicBezTo>
                  <a:cubicBezTo>
                    <a:pt x="661" y="314"/>
                    <a:pt x="631" y="374"/>
                    <a:pt x="578" y="414"/>
                  </a:cubicBezTo>
                  <a:cubicBezTo>
                    <a:pt x="584" y="424"/>
                    <a:pt x="584" y="424"/>
                    <a:pt x="584" y="424"/>
                  </a:cubicBezTo>
                  <a:cubicBezTo>
                    <a:pt x="706" y="382"/>
                    <a:pt x="803" y="291"/>
                    <a:pt x="839" y="253"/>
                  </a:cubicBezTo>
                  <a:cubicBezTo>
                    <a:pt x="844" y="249"/>
                    <a:pt x="844" y="249"/>
                    <a:pt x="844" y="249"/>
                  </a:cubicBezTo>
                  <a:cubicBezTo>
                    <a:pt x="839" y="245"/>
                    <a:pt x="839" y="245"/>
                    <a:pt x="839" y="245"/>
                  </a:cubicBezTo>
                  <a:cubicBezTo>
                    <a:pt x="803" y="208"/>
                    <a:pt x="706" y="117"/>
                    <a:pt x="584" y="74"/>
                  </a:cubicBezTo>
                  <a:lnTo>
                    <a:pt x="578" y="85"/>
                  </a:lnTo>
                  <a:close/>
                  <a:moveTo>
                    <a:pt x="327" y="74"/>
                  </a:moveTo>
                  <a:cubicBezTo>
                    <a:pt x="206" y="117"/>
                    <a:pt x="108" y="208"/>
                    <a:pt x="72" y="245"/>
                  </a:cubicBezTo>
                  <a:cubicBezTo>
                    <a:pt x="68" y="249"/>
                    <a:pt x="68" y="249"/>
                    <a:pt x="68" y="249"/>
                  </a:cubicBezTo>
                  <a:cubicBezTo>
                    <a:pt x="72" y="253"/>
                    <a:pt x="72" y="253"/>
                    <a:pt x="72" y="253"/>
                  </a:cubicBezTo>
                  <a:cubicBezTo>
                    <a:pt x="108" y="291"/>
                    <a:pt x="206" y="382"/>
                    <a:pt x="327" y="424"/>
                  </a:cubicBezTo>
                  <a:cubicBezTo>
                    <a:pt x="333" y="414"/>
                    <a:pt x="333" y="414"/>
                    <a:pt x="333" y="414"/>
                  </a:cubicBezTo>
                  <a:cubicBezTo>
                    <a:pt x="280" y="374"/>
                    <a:pt x="250" y="314"/>
                    <a:pt x="250" y="249"/>
                  </a:cubicBezTo>
                  <a:cubicBezTo>
                    <a:pt x="250" y="184"/>
                    <a:pt x="280" y="124"/>
                    <a:pt x="333" y="85"/>
                  </a:cubicBezTo>
                  <a:lnTo>
                    <a:pt x="327" y="74"/>
                  </a:lnTo>
                  <a:close/>
                  <a:moveTo>
                    <a:pt x="456" y="119"/>
                  </a:moveTo>
                  <a:cubicBezTo>
                    <a:pt x="384" y="119"/>
                    <a:pt x="325" y="177"/>
                    <a:pt x="325" y="249"/>
                  </a:cubicBezTo>
                  <a:cubicBezTo>
                    <a:pt x="325" y="321"/>
                    <a:pt x="384" y="380"/>
                    <a:pt x="456" y="380"/>
                  </a:cubicBezTo>
                  <a:cubicBezTo>
                    <a:pt x="528" y="380"/>
                    <a:pt x="586" y="321"/>
                    <a:pt x="586" y="249"/>
                  </a:cubicBezTo>
                  <a:cubicBezTo>
                    <a:pt x="586" y="177"/>
                    <a:pt x="528" y="119"/>
                    <a:pt x="456" y="1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2613" y="3269724"/>
            <a:ext cx="6533855" cy="642945"/>
            <a:chOff x="1768931" y="3638220"/>
            <a:chExt cx="9298705" cy="857260"/>
          </a:xfrm>
        </p:grpSpPr>
        <p:grpSp>
          <p:nvGrpSpPr>
            <p:cNvPr id="13" name="组合 12"/>
            <p:cNvGrpSpPr/>
            <p:nvPr/>
          </p:nvGrpSpPr>
          <p:grpSpPr>
            <a:xfrm>
              <a:off x="1768931" y="3638220"/>
              <a:ext cx="2213143" cy="857260"/>
              <a:chOff x="1732858" y="5001250"/>
              <a:chExt cx="2213143" cy="857260"/>
            </a:xfrm>
          </p:grpSpPr>
          <p:sp>
            <p:nvSpPr>
              <p:cNvPr id="23" name="文本框 3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4" name="文本框 3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130785" y="3638220"/>
              <a:ext cx="2213143" cy="857260"/>
              <a:chOff x="1732858" y="5001250"/>
              <a:chExt cx="2213143" cy="857260"/>
            </a:xfrm>
          </p:grpSpPr>
          <p:sp>
            <p:nvSpPr>
              <p:cNvPr id="21" name="文本框 3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2" name="文本框 34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6492639" y="3638220"/>
              <a:ext cx="2213143" cy="857260"/>
              <a:chOff x="1732858" y="5001250"/>
              <a:chExt cx="2213143" cy="857260"/>
            </a:xfrm>
          </p:grpSpPr>
          <p:sp>
            <p:nvSpPr>
              <p:cNvPr id="19" name="文本框 31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0" name="文本框 32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8854493" y="3638220"/>
              <a:ext cx="2213143" cy="857260"/>
              <a:chOff x="1732858" y="5001250"/>
              <a:chExt cx="2213143" cy="857260"/>
            </a:xfrm>
          </p:grpSpPr>
          <p:sp>
            <p:nvSpPr>
              <p:cNvPr id="17" name="文本框 2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8" name="文本框 3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内容输入文字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2319312" y="2079249"/>
            <a:ext cx="2303122" cy="1027070"/>
            <a:chOff x="2319312" y="2079249"/>
            <a:chExt cx="2303122" cy="1027070"/>
          </a:xfrm>
        </p:grpSpPr>
        <p:sp>
          <p:nvSpPr>
            <p:cNvPr id="4" name="任意多边形: 形状 3"/>
            <p:cNvSpPr/>
            <p:nvPr/>
          </p:nvSpPr>
          <p:spPr bwMode="auto">
            <a:xfrm>
              <a:off x="2319312" y="2079249"/>
              <a:ext cx="2303122" cy="1027070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3214725" y="2364827"/>
              <a:ext cx="585752" cy="409751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78993" y="2079249"/>
            <a:ext cx="2303122" cy="1027070"/>
            <a:chOff x="3978993" y="2079249"/>
            <a:chExt cx="2303122" cy="1027070"/>
          </a:xfrm>
        </p:grpSpPr>
        <p:sp>
          <p:nvSpPr>
            <p:cNvPr id="5" name="任意多边形: 形状 4"/>
            <p:cNvSpPr/>
            <p:nvPr/>
          </p:nvSpPr>
          <p:spPr bwMode="auto">
            <a:xfrm>
              <a:off x="3978993" y="2079249"/>
              <a:ext cx="2303122" cy="1027070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4937332" y="2330067"/>
              <a:ext cx="384764" cy="479268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638674" y="1548214"/>
            <a:ext cx="2851294" cy="2089149"/>
            <a:chOff x="5638674" y="1548210"/>
            <a:chExt cx="2851294" cy="2089149"/>
          </a:xfrm>
        </p:grpSpPr>
        <p:sp>
          <p:nvSpPr>
            <p:cNvPr id="7" name="任意多边形: 形状 6"/>
            <p:cNvSpPr/>
            <p:nvPr/>
          </p:nvSpPr>
          <p:spPr bwMode="auto">
            <a:xfrm>
              <a:off x="5638674" y="1548210"/>
              <a:ext cx="2851294" cy="2089149"/>
            </a:xfrm>
            <a:custGeom>
              <a:avLst/>
              <a:gdLst>
                <a:gd name="connsiteX0" fmla="*/ 1818396 w 3294359"/>
                <a:gd name="connsiteY0" fmla="*/ 0 h 2413783"/>
                <a:gd name="connsiteX1" fmla="*/ 3294359 w 3294359"/>
                <a:gd name="connsiteY1" fmla="*/ 1206892 h 2413783"/>
                <a:gd name="connsiteX2" fmla="*/ 1818396 w 3294359"/>
                <a:gd name="connsiteY2" fmla="*/ 2413783 h 2413783"/>
                <a:gd name="connsiteX3" fmla="*/ 1818396 w 3294359"/>
                <a:gd name="connsiteY3" fmla="*/ 1800225 h 2413783"/>
                <a:gd name="connsiteX4" fmla="*/ 0 w 3294359"/>
                <a:gd name="connsiteY4" fmla="*/ 1800225 h 2413783"/>
                <a:gd name="connsiteX5" fmla="*/ 853917 w 3294359"/>
                <a:gd name="connsiteY5" fmla="*/ 613557 h 2413783"/>
                <a:gd name="connsiteX6" fmla="*/ 1818396 w 3294359"/>
                <a:gd name="connsiteY6" fmla="*/ 619645 h 2413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94359" h="2413783">
                  <a:moveTo>
                    <a:pt x="1818396" y="0"/>
                  </a:moveTo>
                  <a:lnTo>
                    <a:pt x="3294359" y="1206892"/>
                  </a:lnTo>
                  <a:lnTo>
                    <a:pt x="1818396" y="2413783"/>
                  </a:lnTo>
                  <a:lnTo>
                    <a:pt x="1818396" y="1800225"/>
                  </a:lnTo>
                  <a:lnTo>
                    <a:pt x="0" y="1800225"/>
                  </a:lnTo>
                  <a:lnTo>
                    <a:pt x="853917" y="613557"/>
                  </a:lnTo>
                  <a:lnTo>
                    <a:pt x="1818396" y="6196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任意多边形: 形状 11"/>
            <p:cNvSpPr/>
            <p:nvPr/>
          </p:nvSpPr>
          <p:spPr bwMode="auto">
            <a:xfrm>
              <a:off x="6549760" y="2335694"/>
              <a:ext cx="479268" cy="468017"/>
            </a:xfrm>
            <a:custGeom>
              <a:avLst/>
              <a:gdLst>
                <a:gd name="connsiteX0" fmla="*/ 279401 w 338138"/>
                <a:gd name="connsiteY0" fmla="*/ 293687 h 330200"/>
                <a:gd name="connsiteX1" fmla="*/ 274109 w 338138"/>
                <a:gd name="connsiteY1" fmla="*/ 296374 h 330200"/>
                <a:gd name="connsiteX2" fmla="*/ 271463 w 338138"/>
                <a:gd name="connsiteY2" fmla="*/ 303090 h 330200"/>
                <a:gd name="connsiteX3" fmla="*/ 274109 w 338138"/>
                <a:gd name="connsiteY3" fmla="*/ 308464 h 330200"/>
                <a:gd name="connsiteX4" fmla="*/ 279401 w 338138"/>
                <a:gd name="connsiteY4" fmla="*/ 311150 h 330200"/>
                <a:gd name="connsiteX5" fmla="*/ 286015 w 338138"/>
                <a:gd name="connsiteY5" fmla="*/ 308464 h 330200"/>
                <a:gd name="connsiteX6" fmla="*/ 287338 w 338138"/>
                <a:gd name="connsiteY6" fmla="*/ 303090 h 330200"/>
                <a:gd name="connsiteX7" fmla="*/ 286015 w 338138"/>
                <a:gd name="connsiteY7" fmla="*/ 296374 h 330200"/>
                <a:gd name="connsiteX8" fmla="*/ 279401 w 338138"/>
                <a:gd name="connsiteY8" fmla="*/ 293687 h 330200"/>
                <a:gd name="connsiteX9" fmla="*/ 222250 w 338138"/>
                <a:gd name="connsiteY9" fmla="*/ 282575 h 330200"/>
                <a:gd name="connsiteX10" fmla="*/ 223567 w 338138"/>
                <a:gd name="connsiteY10" fmla="*/ 282575 h 330200"/>
                <a:gd name="connsiteX11" fmla="*/ 338138 w 338138"/>
                <a:gd name="connsiteY11" fmla="*/ 282575 h 330200"/>
                <a:gd name="connsiteX12" fmla="*/ 338138 w 338138"/>
                <a:gd name="connsiteY12" fmla="*/ 298450 h 330200"/>
                <a:gd name="connsiteX13" fmla="*/ 305215 w 338138"/>
                <a:gd name="connsiteY13" fmla="*/ 330200 h 330200"/>
                <a:gd name="connsiteX14" fmla="*/ 255173 w 338138"/>
                <a:gd name="connsiteY14" fmla="*/ 330200 h 330200"/>
                <a:gd name="connsiteX15" fmla="*/ 222250 w 338138"/>
                <a:gd name="connsiteY15" fmla="*/ 298450 h 330200"/>
                <a:gd name="connsiteX16" fmla="*/ 222250 w 338138"/>
                <a:gd name="connsiteY16" fmla="*/ 282575 h 330200"/>
                <a:gd name="connsiteX17" fmla="*/ 55563 w 338138"/>
                <a:gd name="connsiteY17" fmla="*/ 274637 h 330200"/>
                <a:gd name="connsiteX18" fmla="*/ 149226 w 338138"/>
                <a:gd name="connsiteY18" fmla="*/ 274637 h 330200"/>
                <a:gd name="connsiteX19" fmla="*/ 103054 w 338138"/>
                <a:gd name="connsiteY19" fmla="*/ 312737 h 330200"/>
                <a:gd name="connsiteX20" fmla="*/ 55563 w 338138"/>
                <a:gd name="connsiteY20" fmla="*/ 274637 h 330200"/>
                <a:gd name="connsiteX21" fmla="*/ 168911 w 338138"/>
                <a:gd name="connsiteY21" fmla="*/ 244475 h 330200"/>
                <a:gd name="connsiteX22" fmla="*/ 205459 w 338138"/>
                <a:gd name="connsiteY22" fmla="*/ 244475 h 330200"/>
                <a:gd name="connsiteX23" fmla="*/ 215901 w 338138"/>
                <a:gd name="connsiteY23" fmla="*/ 256381 h 330200"/>
                <a:gd name="connsiteX24" fmla="*/ 205459 w 338138"/>
                <a:gd name="connsiteY24" fmla="*/ 268288 h 330200"/>
                <a:gd name="connsiteX25" fmla="*/ 168911 w 338138"/>
                <a:gd name="connsiteY25" fmla="*/ 268288 h 330200"/>
                <a:gd name="connsiteX26" fmla="*/ 157163 w 338138"/>
                <a:gd name="connsiteY26" fmla="*/ 256381 h 330200"/>
                <a:gd name="connsiteX27" fmla="*/ 168911 w 338138"/>
                <a:gd name="connsiteY27" fmla="*/ 244475 h 330200"/>
                <a:gd name="connsiteX28" fmla="*/ 53975 w 338138"/>
                <a:gd name="connsiteY28" fmla="*/ 236537 h 330200"/>
                <a:gd name="connsiteX29" fmla="*/ 150813 w 338138"/>
                <a:gd name="connsiteY29" fmla="*/ 236537 h 330200"/>
                <a:gd name="connsiteX30" fmla="*/ 150813 w 338138"/>
                <a:gd name="connsiteY30" fmla="*/ 258762 h 330200"/>
                <a:gd name="connsiteX31" fmla="*/ 53975 w 338138"/>
                <a:gd name="connsiteY31" fmla="*/ 258762 h 330200"/>
                <a:gd name="connsiteX32" fmla="*/ 255173 w 338138"/>
                <a:gd name="connsiteY32" fmla="*/ 150812 h 330200"/>
                <a:gd name="connsiteX33" fmla="*/ 305215 w 338138"/>
                <a:gd name="connsiteY33" fmla="*/ 150812 h 330200"/>
                <a:gd name="connsiteX34" fmla="*/ 338138 w 338138"/>
                <a:gd name="connsiteY34" fmla="*/ 182063 h 330200"/>
                <a:gd name="connsiteX35" fmla="*/ 338138 w 338138"/>
                <a:gd name="connsiteY35" fmla="*/ 266700 h 330200"/>
                <a:gd name="connsiteX36" fmla="*/ 223567 w 338138"/>
                <a:gd name="connsiteY36" fmla="*/ 266700 h 330200"/>
                <a:gd name="connsiteX37" fmla="*/ 222250 w 338138"/>
                <a:gd name="connsiteY37" fmla="*/ 266700 h 330200"/>
                <a:gd name="connsiteX38" fmla="*/ 222250 w 338138"/>
                <a:gd name="connsiteY38" fmla="*/ 182063 h 330200"/>
                <a:gd name="connsiteX39" fmla="*/ 255173 w 338138"/>
                <a:gd name="connsiteY39" fmla="*/ 150812 h 330200"/>
                <a:gd name="connsiteX40" fmla="*/ 85111 w 338138"/>
                <a:gd name="connsiteY40" fmla="*/ 128587 h 330200"/>
                <a:gd name="connsiteX41" fmla="*/ 97913 w 338138"/>
                <a:gd name="connsiteY41" fmla="*/ 135164 h 330200"/>
                <a:gd name="connsiteX42" fmla="*/ 106875 w 338138"/>
                <a:gd name="connsiteY42" fmla="*/ 135164 h 330200"/>
                <a:gd name="connsiteX43" fmla="*/ 119678 w 338138"/>
                <a:gd name="connsiteY43" fmla="*/ 128587 h 330200"/>
                <a:gd name="connsiteX44" fmla="*/ 122238 w 338138"/>
                <a:gd name="connsiteY44" fmla="*/ 129902 h 330200"/>
                <a:gd name="connsiteX45" fmla="*/ 109435 w 338138"/>
                <a:gd name="connsiteY45" fmla="*/ 220662 h 330200"/>
                <a:gd name="connsiteX46" fmla="*/ 95353 w 338138"/>
                <a:gd name="connsiteY46" fmla="*/ 220662 h 330200"/>
                <a:gd name="connsiteX47" fmla="*/ 82550 w 338138"/>
                <a:gd name="connsiteY47" fmla="*/ 129902 h 330200"/>
                <a:gd name="connsiteX48" fmla="*/ 85111 w 338138"/>
                <a:gd name="connsiteY48" fmla="*/ 128587 h 330200"/>
                <a:gd name="connsiteX49" fmla="*/ 224631 w 338138"/>
                <a:gd name="connsiteY49" fmla="*/ 60325 h 330200"/>
                <a:gd name="connsiteX50" fmla="*/ 280194 w 338138"/>
                <a:gd name="connsiteY50" fmla="*/ 60325 h 330200"/>
                <a:gd name="connsiteX51" fmla="*/ 292100 w 338138"/>
                <a:gd name="connsiteY51" fmla="*/ 70872 h 330200"/>
                <a:gd name="connsiteX52" fmla="*/ 292100 w 338138"/>
                <a:gd name="connsiteY52" fmla="*/ 127565 h 330200"/>
                <a:gd name="connsiteX53" fmla="*/ 280194 w 338138"/>
                <a:gd name="connsiteY53" fmla="*/ 138113 h 330200"/>
                <a:gd name="connsiteX54" fmla="*/ 269610 w 338138"/>
                <a:gd name="connsiteY54" fmla="*/ 127565 h 330200"/>
                <a:gd name="connsiteX55" fmla="*/ 269610 w 338138"/>
                <a:gd name="connsiteY55" fmla="*/ 82738 h 330200"/>
                <a:gd name="connsiteX56" fmla="*/ 224631 w 338138"/>
                <a:gd name="connsiteY56" fmla="*/ 82738 h 330200"/>
                <a:gd name="connsiteX57" fmla="*/ 212725 w 338138"/>
                <a:gd name="connsiteY57" fmla="*/ 70872 h 330200"/>
                <a:gd name="connsiteX58" fmla="*/ 224631 w 338138"/>
                <a:gd name="connsiteY58" fmla="*/ 60325 h 330200"/>
                <a:gd name="connsiteX59" fmla="*/ 103055 w 338138"/>
                <a:gd name="connsiteY59" fmla="*/ 0 h 330200"/>
                <a:gd name="connsiteX60" fmla="*/ 204788 w 338138"/>
                <a:gd name="connsiteY60" fmla="*/ 101137 h 330200"/>
                <a:gd name="connsiteX61" fmla="*/ 161188 w 338138"/>
                <a:gd name="connsiteY61" fmla="*/ 185199 h 330200"/>
                <a:gd name="connsiteX62" fmla="*/ 151940 w 338138"/>
                <a:gd name="connsiteY62" fmla="*/ 220663 h 330200"/>
                <a:gd name="connsiteX63" fmla="*/ 125515 w 338138"/>
                <a:gd name="connsiteY63" fmla="*/ 220663 h 330200"/>
                <a:gd name="connsiteX64" fmla="*/ 137406 w 338138"/>
                <a:gd name="connsiteY64" fmla="*/ 136601 h 330200"/>
                <a:gd name="connsiteX65" fmla="*/ 138727 w 338138"/>
                <a:gd name="connsiteY65" fmla="*/ 136601 h 330200"/>
                <a:gd name="connsiteX66" fmla="*/ 149297 w 338138"/>
                <a:gd name="connsiteY66" fmla="*/ 130033 h 330200"/>
                <a:gd name="connsiteX67" fmla="*/ 144012 w 338138"/>
                <a:gd name="connsiteY67" fmla="*/ 115585 h 330200"/>
                <a:gd name="connsiteX68" fmla="*/ 125515 w 338138"/>
                <a:gd name="connsiteY68" fmla="*/ 106391 h 330200"/>
                <a:gd name="connsiteX69" fmla="*/ 116267 w 338138"/>
                <a:gd name="connsiteY69" fmla="*/ 106391 h 330200"/>
                <a:gd name="connsiteX70" fmla="*/ 103055 w 338138"/>
                <a:gd name="connsiteY70" fmla="*/ 112958 h 330200"/>
                <a:gd name="connsiteX71" fmla="*/ 88521 w 338138"/>
                <a:gd name="connsiteY71" fmla="*/ 106391 h 330200"/>
                <a:gd name="connsiteX72" fmla="*/ 79273 w 338138"/>
                <a:gd name="connsiteY72" fmla="*/ 106391 h 330200"/>
                <a:gd name="connsiteX73" fmla="*/ 60776 w 338138"/>
                <a:gd name="connsiteY73" fmla="*/ 115585 h 330200"/>
                <a:gd name="connsiteX74" fmla="*/ 55491 w 338138"/>
                <a:gd name="connsiteY74" fmla="*/ 130033 h 330200"/>
                <a:gd name="connsiteX75" fmla="*/ 67382 w 338138"/>
                <a:gd name="connsiteY75" fmla="*/ 136601 h 330200"/>
                <a:gd name="connsiteX76" fmla="*/ 79273 w 338138"/>
                <a:gd name="connsiteY76" fmla="*/ 220663 h 330200"/>
                <a:gd name="connsiteX77" fmla="*/ 52848 w 338138"/>
                <a:gd name="connsiteY77" fmla="*/ 220663 h 330200"/>
                <a:gd name="connsiteX78" fmla="*/ 43600 w 338138"/>
                <a:gd name="connsiteY78" fmla="*/ 185199 h 330200"/>
                <a:gd name="connsiteX79" fmla="*/ 0 w 338138"/>
                <a:gd name="connsiteY79" fmla="*/ 101137 h 330200"/>
                <a:gd name="connsiteX80" fmla="*/ 103055 w 338138"/>
                <a:gd name="connsiteY80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8138" h="330200">
                  <a:moveTo>
                    <a:pt x="279401" y="293687"/>
                  </a:moveTo>
                  <a:cubicBezTo>
                    <a:pt x="276755" y="293687"/>
                    <a:pt x="275432" y="295030"/>
                    <a:pt x="274109" y="296374"/>
                  </a:cubicBezTo>
                  <a:cubicBezTo>
                    <a:pt x="271463" y="297717"/>
                    <a:pt x="271463" y="300404"/>
                    <a:pt x="271463" y="303090"/>
                  </a:cubicBezTo>
                  <a:cubicBezTo>
                    <a:pt x="271463" y="304434"/>
                    <a:pt x="271463" y="307120"/>
                    <a:pt x="274109" y="308464"/>
                  </a:cubicBezTo>
                  <a:cubicBezTo>
                    <a:pt x="275432" y="309807"/>
                    <a:pt x="276755" y="311150"/>
                    <a:pt x="279401" y="311150"/>
                  </a:cubicBezTo>
                  <a:cubicBezTo>
                    <a:pt x="282046" y="311150"/>
                    <a:pt x="283369" y="309807"/>
                    <a:pt x="286015" y="308464"/>
                  </a:cubicBezTo>
                  <a:cubicBezTo>
                    <a:pt x="287338" y="307120"/>
                    <a:pt x="287338" y="304434"/>
                    <a:pt x="287338" y="303090"/>
                  </a:cubicBezTo>
                  <a:cubicBezTo>
                    <a:pt x="287338" y="300404"/>
                    <a:pt x="287338" y="297717"/>
                    <a:pt x="286015" y="296374"/>
                  </a:cubicBezTo>
                  <a:cubicBezTo>
                    <a:pt x="283369" y="295030"/>
                    <a:pt x="282046" y="293687"/>
                    <a:pt x="279401" y="293687"/>
                  </a:cubicBezTo>
                  <a:close/>
                  <a:moveTo>
                    <a:pt x="222250" y="282575"/>
                  </a:moveTo>
                  <a:cubicBezTo>
                    <a:pt x="223567" y="282575"/>
                    <a:pt x="223567" y="282575"/>
                    <a:pt x="223567" y="282575"/>
                  </a:cubicBezTo>
                  <a:lnTo>
                    <a:pt x="338138" y="282575"/>
                  </a:lnTo>
                  <a:cubicBezTo>
                    <a:pt x="338138" y="282575"/>
                    <a:pt x="338138" y="282575"/>
                    <a:pt x="338138" y="298450"/>
                  </a:cubicBezTo>
                  <a:cubicBezTo>
                    <a:pt x="338138" y="315648"/>
                    <a:pt x="323652" y="330200"/>
                    <a:pt x="305215" y="330200"/>
                  </a:cubicBezTo>
                  <a:cubicBezTo>
                    <a:pt x="305215" y="330200"/>
                    <a:pt x="305215" y="330200"/>
                    <a:pt x="255173" y="330200"/>
                  </a:cubicBezTo>
                  <a:cubicBezTo>
                    <a:pt x="236736" y="330200"/>
                    <a:pt x="222250" y="315648"/>
                    <a:pt x="222250" y="298450"/>
                  </a:cubicBezTo>
                  <a:cubicBezTo>
                    <a:pt x="222250" y="298450"/>
                    <a:pt x="222250" y="298450"/>
                    <a:pt x="222250" y="282575"/>
                  </a:cubicBezTo>
                  <a:close/>
                  <a:moveTo>
                    <a:pt x="55563" y="274637"/>
                  </a:moveTo>
                  <a:cubicBezTo>
                    <a:pt x="55563" y="274637"/>
                    <a:pt x="55563" y="274637"/>
                    <a:pt x="149226" y="274637"/>
                  </a:cubicBezTo>
                  <a:cubicBezTo>
                    <a:pt x="145268" y="296227"/>
                    <a:pt x="125481" y="312737"/>
                    <a:pt x="103054" y="312737"/>
                  </a:cubicBezTo>
                  <a:cubicBezTo>
                    <a:pt x="79309" y="312737"/>
                    <a:pt x="59521" y="296227"/>
                    <a:pt x="55563" y="274637"/>
                  </a:cubicBezTo>
                  <a:close/>
                  <a:moveTo>
                    <a:pt x="168911" y="244475"/>
                  </a:moveTo>
                  <a:cubicBezTo>
                    <a:pt x="168911" y="244475"/>
                    <a:pt x="168911" y="244475"/>
                    <a:pt x="205459" y="244475"/>
                  </a:cubicBezTo>
                  <a:cubicBezTo>
                    <a:pt x="211985" y="244475"/>
                    <a:pt x="215901" y="249767"/>
                    <a:pt x="215901" y="256381"/>
                  </a:cubicBezTo>
                  <a:cubicBezTo>
                    <a:pt x="215901" y="262996"/>
                    <a:pt x="211985" y="268288"/>
                    <a:pt x="205459" y="268288"/>
                  </a:cubicBezTo>
                  <a:cubicBezTo>
                    <a:pt x="205459" y="268288"/>
                    <a:pt x="205459" y="268288"/>
                    <a:pt x="168911" y="268288"/>
                  </a:cubicBezTo>
                  <a:cubicBezTo>
                    <a:pt x="162384" y="268288"/>
                    <a:pt x="157163" y="262996"/>
                    <a:pt x="157163" y="256381"/>
                  </a:cubicBezTo>
                  <a:cubicBezTo>
                    <a:pt x="157163" y="249767"/>
                    <a:pt x="162384" y="244475"/>
                    <a:pt x="168911" y="244475"/>
                  </a:cubicBezTo>
                  <a:close/>
                  <a:moveTo>
                    <a:pt x="53975" y="236537"/>
                  </a:moveTo>
                  <a:lnTo>
                    <a:pt x="150813" y="236537"/>
                  </a:lnTo>
                  <a:lnTo>
                    <a:pt x="150813" y="258762"/>
                  </a:lnTo>
                  <a:lnTo>
                    <a:pt x="53975" y="258762"/>
                  </a:lnTo>
                  <a:close/>
                  <a:moveTo>
                    <a:pt x="255173" y="150812"/>
                  </a:moveTo>
                  <a:cubicBezTo>
                    <a:pt x="255173" y="150812"/>
                    <a:pt x="255173" y="150812"/>
                    <a:pt x="305215" y="150812"/>
                  </a:cubicBezTo>
                  <a:cubicBezTo>
                    <a:pt x="323652" y="150812"/>
                    <a:pt x="338138" y="165135"/>
                    <a:pt x="338138" y="182063"/>
                  </a:cubicBezTo>
                  <a:cubicBezTo>
                    <a:pt x="338138" y="182063"/>
                    <a:pt x="338138" y="182063"/>
                    <a:pt x="338138" y="266700"/>
                  </a:cubicBezTo>
                  <a:cubicBezTo>
                    <a:pt x="338138" y="266700"/>
                    <a:pt x="338138" y="266700"/>
                    <a:pt x="223567" y="266700"/>
                  </a:cubicBezTo>
                  <a:cubicBezTo>
                    <a:pt x="223567" y="266700"/>
                    <a:pt x="223567" y="266700"/>
                    <a:pt x="222250" y="266700"/>
                  </a:cubicBezTo>
                  <a:cubicBezTo>
                    <a:pt x="222250" y="266700"/>
                    <a:pt x="222250" y="266700"/>
                    <a:pt x="222250" y="182063"/>
                  </a:cubicBezTo>
                  <a:cubicBezTo>
                    <a:pt x="222250" y="165135"/>
                    <a:pt x="236736" y="150812"/>
                    <a:pt x="255173" y="150812"/>
                  </a:cubicBezTo>
                  <a:close/>
                  <a:moveTo>
                    <a:pt x="85111" y="128587"/>
                  </a:moveTo>
                  <a:cubicBezTo>
                    <a:pt x="85111" y="128587"/>
                    <a:pt x="85111" y="128587"/>
                    <a:pt x="97913" y="135164"/>
                  </a:cubicBezTo>
                  <a:cubicBezTo>
                    <a:pt x="100474" y="136479"/>
                    <a:pt x="104314" y="136479"/>
                    <a:pt x="106875" y="135164"/>
                  </a:cubicBezTo>
                  <a:cubicBezTo>
                    <a:pt x="106875" y="135164"/>
                    <a:pt x="106875" y="135164"/>
                    <a:pt x="119678" y="128587"/>
                  </a:cubicBezTo>
                  <a:cubicBezTo>
                    <a:pt x="119678" y="128587"/>
                    <a:pt x="119678" y="128587"/>
                    <a:pt x="122238" y="129902"/>
                  </a:cubicBezTo>
                  <a:lnTo>
                    <a:pt x="109435" y="220662"/>
                  </a:lnTo>
                  <a:cubicBezTo>
                    <a:pt x="109435" y="220662"/>
                    <a:pt x="109435" y="220662"/>
                    <a:pt x="95353" y="220662"/>
                  </a:cubicBezTo>
                  <a:cubicBezTo>
                    <a:pt x="95353" y="220662"/>
                    <a:pt x="95353" y="220662"/>
                    <a:pt x="82550" y="129902"/>
                  </a:cubicBezTo>
                  <a:cubicBezTo>
                    <a:pt x="82550" y="129902"/>
                    <a:pt x="82550" y="129902"/>
                    <a:pt x="85111" y="128587"/>
                  </a:cubicBezTo>
                  <a:close/>
                  <a:moveTo>
                    <a:pt x="224631" y="60325"/>
                  </a:moveTo>
                  <a:cubicBezTo>
                    <a:pt x="224631" y="60325"/>
                    <a:pt x="224631" y="60325"/>
                    <a:pt x="280194" y="60325"/>
                  </a:cubicBezTo>
                  <a:cubicBezTo>
                    <a:pt x="286808" y="60325"/>
                    <a:pt x="292100" y="65599"/>
                    <a:pt x="292100" y="70872"/>
                  </a:cubicBezTo>
                  <a:cubicBezTo>
                    <a:pt x="292100" y="70872"/>
                    <a:pt x="292100" y="70872"/>
                    <a:pt x="292100" y="127565"/>
                  </a:cubicBezTo>
                  <a:cubicBezTo>
                    <a:pt x="292100" y="132839"/>
                    <a:pt x="286808" y="138113"/>
                    <a:pt x="280194" y="138113"/>
                  </a:cubicBezTo>
                  <a:cubicBezTo>
                    <a:pt x="273579" y="138113"/>
                    <a:pt x="269610" y="132839"/>
                    <a:pt x="269610" y="127565"/>
                  </a:cubicBezTo>
                  <a:cubicBezTo>
                    <a:pt x="269610" y="127565"/>
                    <a:pt x="269610" y="127565"/>
                    <a:pt x="269610" y="82738"/>
                  </a:cubicBezTo>
                  <a:cubicBezTo>
                    <a:pt x="269610" y="82738"/>
                    <a:pt x="269610" y="82738"/>
                    <a:pt x="224631" y="82738"/>
                  </a:cubicBezTo>
                  <a:cubicBezTo>
                    <a:pt x="218017" y="82738"/>
                    <a:pt x="212725" y="77465"/>
                    <a:pt x="212725" y="70872"/>
                  </a:cubicBezTo>
                  <a:cubicBezTo>
                    <a:pt x="212725" y="65599"/>
                    <a:pt x="218017" y="60325"/>
                    <a:pt x="224631" y="60325"/>
                  </a:cubicBezTo>
                  <a:close/>
                  <a:moveTo>
                    <a:pt x="103055" y="0"/>
                  </a:moveTo>
                  <a:cubicBezTo>
                    <a:pt x="158546" y="0"/>
                    <a:pt x="204788" y="44658"/>
                    <a:pt x="204788" y="101137"/>
                  </a:cubicBezTo>
                  <a:cubicBezTo>
                    <a:pt x="204788" y="135287"/>
                    <a:pt x="188934" y="165497"/>
                    <a:pt x="161188" y="185199"/>
                  </a:cubicBezTo>
                  <a:cubicBezTo>
                    <a:pt x="161188" y="185199"/>
                    <a:pt x="161188" y="185199"/>
                    <a:pt x="151940" y="220663"/>
                  </a:cubicBezTo>
                  <a:cubicBezTo>
                    <a:pt x="151940" y="220663"/>
                    <a:pt x="151940" y="220663"/>
                    <a:pt x="125515" y="220663"/>
                  </a:cubicBezTo>
                  <a:cubicBezTo>
                    <a:pt x="125515" y="220663"/>
                    <a:pt x="125515" y="220663"/>
                    <a:pt x="137406" y="136601"/>
                  </a:cubicBezTo>
                  <a:cubicBezTo>
                    <a:pt x="137406" y="136601"/>
                    <a:pt x="138727" y="136601"/>
                    <a:pt x="138727" y="136601"/>
                  </a:cubicBezTo>
                  <a:cubicBezTo>
                    <a:pt x="142691" y="136601"/>
                    <a:pt x="146655" y="133974"/>
                    <a:pt x="149297" y="130033"/>
                  </a:cubicBezTo>
                  <a:cubicBezTo>
                    <a:pt x="151940" y="124780"/>
                    <a:pt x="149297" y="118212"/>
                    <a:pt x="144012" y="115585"/>
                  </a:cubicBezTo>
                  <a:cubicBezTo>
                    <a:pt x="144012" y="115585"/>
                    <a:pt x="144012" y="115585"/>
                    <a:pt x="125515" y="106391"/>
                  </a:cubicBezTo>
                  <a:cubicBezTo>
                    <a:pt x="122873" y="105077"/>
                    <a:pt x="118909" y="105077"/>
                    <a:pt x="116267" y="106391"/>
                  </a:cubicBezTo>
                  <a:cubicBezTo>
                    <a:pt x="116267" y="106391"/>
                    <a:pt x="116267" y="106391"/>
                    <a:pt x="103055" y="112958"/>
                  </a:cubicBezTo>
                  <a:cubicBezTo>
                    <a:pt x="103055" y="112958"/>
                    <a:pt x="103055" y="112958"/>
                    <a:pt x="88521" y="106391"/>
                  </a:cubicBezTo>
                  <a:cubicBezTo>
                    <a:pt x="85879" y="105077"/>
                    <a:pt x="81915" y="105077"/>
                    <a:pt x="79273" y="106391"/>
                  </a:cubicBezTo>
                  <a:cubicBezTo>
                    <a:pt x="79273" y="106391"/>
                    <a:pt x="79273" y="106391"/>
                    <a:pt x="60776" y="115585"/>
                  </a:cubicBezTo>
                  <a:cubicBezTo>
                    <a:pt x="55491" y="118212"/>
                    <a:pt x="52848" y="124780"/>
                    <a:pt x="55491" y="130033"/>
                  </a:cubicBezTo>
                  <a:cubicBezTo>
                    <a:pt x="58133" y="135287"/>
                    <a:pt x="63418" y="136601"/>
                    <a:pt x="67382" y="136601"/>
                  </a:cubicBezTo>
                  <a:cubicBezTo>
                    <a:pt x="67382" y="136601"/>
                    <a:pt x="67382" y="136601"/>
                    <a:pt x="79273" y="220663"/>
                  </a:cubicBezTo>
                  <a:cubicBezTo>
                    <a:pt x="79273" y="220663"/>
                    <a:pt x="79273" y="220663"/>
                    <a:pt x="52848" y="220663"/>
                  </a:cubicBezTo>
                  <a:cubicBezTo>
                    <a:pt x="52848" y="220663"/>
                    <a:pt x="52848" y="220663"/>
                    <a:pt x="43600" y="185199"/>
                  </a:cubicBezTo>
                  <a:cubicBezTo>
                    <a:pt x="15854" y="165497"/>
                    <a:pt x="0" y="135287"/>
                    <a:pt x="0" y="101137"/>
                  </a:cubicBezTo>
                  <a:cubicBezTo>
                    <a:pt x="0" y="44658"/>
                    <a:pt x="46242" y="0"/>
                    <a:pt x="1030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5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552476" y="1162057"/>
            <a:ext cx="8052178" cy="2989153"/>
            <a:chOff x="552476" y="1162053"/>
            <a:chExt cx="8052178" cy="2989153"/>
          </a:xfrm>
        </p:grpSpPr>
        <p:sp>
          <p:nvSpPr>
            <p:cNvPr id="3" name="íślíḋè-Rectangle: Rounded Corners 16"/>
            <p:cNvSpPr/>
            <p:nvPr/>
          </p:nvSpPr>
          <p:spPr>
            <a:xfrm>
              <a:off x="552476" y="2701224"/>
              <a:ext cx="3006533" cy="1280229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íślíḋè-Rectangle: Rounded Corners 17"/>
            <p:cNvSpPr/>
            <p:nvPr/>
          </p:nvSpPr>
          <p:spPr>
            <a:xfrm>
              <a:off x="5598121" y="2701224"/>
              <a:ext cx="3006533" cy="1280229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ślíḋè-Rectangle: Rounded Corners 15"/>
            <p:cNvSpPr/>
            <p:nvPr/>
          </p:nvSpPr>
          <p:spPr>
            <a:xfrm>
              <a:off x="552476" y="1162053"/>
              <a:ext cx="3006533" cy="1280229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ślíḋè-Rectangle: Rounded Corners 14"/>
            <p:cNvSpPr/>
            <p:nvPr/>
          </p:nvSpPr>
          <p:spPr>
            <a:xfrm>
              <a:off x="5598121" y="1162053"/>
              <a:ext cx="3006533" cy="128022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íślíḋè-Rectangle 18"/>
            <p:cNvSpPr/>
            <p:nvPr/>
          </p:nvSpPr>
          <p:spPr>
            <a:xfrm>
              <a:off x="1682683" y="1530131"/>
              <a:ext cx="1196606" cy="216024"/>
            </a:xfrm>
            <a:prstGeom prst="rect">
              <a:avLst/>
            </a:prstGeom>
            <a:noFill/>
          </p:spPr>
          <p:txBody>
            <a:bodyPr wrap="none" anchor="ctr">
              <a:normAutofit fontScale="62500" lnSpcReduction="20000"/>
            </a:bodyPr>
            <a:lstStyle/>
            <a:p>
              <a:pPr lvl="0" algn="r"/>
              <a:r>
                <a:rPr lang="zh-CN" altLang="en-US" sz="1600" b="1">
                  <a:solidFill>
                    <a:sysClr val="windowText" lastClr="000000"/>
                  </a:solidFill>
                </a:rPr>
                <a:t>标题文本预设</a:t>
              </a:r>
            </a:p>
          </p:txBody>
        </p:sp>
        <p:sp>
          <p:nvSpPr>
            <p:cNvPr id="16" name="íślíḋè-Rectangle 19"/>
            <p:cNvSpPr/>
            <p:nvPr/>
          </p:nvSpPr>
          <p:spPr>
            <a:xfrm>
              <a:off x="1682683" y="3064115"/>
              <a:ext cx="1196606" cy="216024"/>
            </a:xfrm>
            <a:prstGeom prst="rect">
              <a:avLst/>
            </a:prstGeom>
            <a:noFill/>
          </p:spPr>
          <p:txBody>
            <a:bodyPr wrap="none" anchor="ctr">
              <a:normAutofit fontScale="62500" lnSpcReduction="20000"/>
            </a:bodyPr>
            <a:lstStyle/>
            <a:p>
              <a:pPr lvl="0" algn="r"/>
              <a:r>
                <a:rPr lang="zh-CN" altLang="en-US" sz="1600" b="1">
                  <a:solidFill>
                    <a:sysClr val="windowText" lastClr="000000"/>
                  </a:solidFill>
                </a:rPr>
                <a:t>标题文本预设</a:t>
              </a:r>
            </a:p>
          </p:txBody>
        </p:sp>
        <p:sp>
          <p:nvSpPr>
            <p:cNvPr id="17" name="íślíḋè-Rectangle 20"/>
            <p:cNvSpPr/>
            <p:nvPr/>
          </p:nvSpPr>
          <p:spPr>
            <a:xfrm>
              <a:off x="6232630" y="1530131"/>
              <a:ext cx="1196606" cy="216024"/>
            </a:xfrm>
            <a:prstGeom prst="rect">
              <a:avLst/>
            </a:prstGeom>
            <a:noFill/>
          </p:spPr>
          <p:txBody>
            <a:bodyPr wrap="none" anchor="ctr">
              <a:normAutofit fontScale="62500" lnSpcReduction="20000"/>
            </a:bodyPr>
            <a:lstStyle/>
            <a:p>
              <a:pPr lvl="0"/>
              <a:r>
                <a:rPr lang="zh-CN" altLang="en-US" sz="1600" b="1">
                  <a:solidFill>
                    <a:sysClr val="windowText" lastClr="000000"/>
                  </a:solidFill>
                </a:rPr>
                <a:t>标题文本预设</a:t>
              </a:r>
            </a:p>
          </p:txBody>
        </p:sp>
        <p:sp>
          <p:nvSpPr>
            <p:cNvPr id="18" name="íślíḋè-Rectangle 21"/>
            <p:cNvSpPr/>
            <p:nvPr/>
          </p:nvSpPr>
          <p:spPr>
            <a:xfrm>
              <a:off x="6232630" y="3064115"/>
              <a:ext cx="1196606" cy="216024"/>
            </a:xfrm>
            <a:prstGeom prst="rect">
              <a:avLst/>
            </a:prstGeom>
            <a:noFill/>
          </p:spPr>
          <p:txBody>
            <a:bodyPr wrap="none" anchor="ctr">
              <a:normAutofit fontScale="62500" lnSpcReduction="20000"/>
            </a:bodyPr>
            <a:lstStyle/>
            <a:p>
              <a:pPr lvl="0"/>
              <a:r>
                <a:rPr lang="zh-CN" altLang="en-US" sz="1600" b="1">
                  <a:solidFill>
                    <a:sysClr val="windowText" lastClr="000000"/>
                  </a:solidFill>
                </a:rPr>
                <a:t>标题文本预设</a:t>
              </a:r>
            </a:p>
          </p:txBody>
        </p:sp>
        <p:sp>
          <p:nvSpPr>
            <p:cNvPr id="19" name="íślíḋè-Rectangle 22"/>
            <p:cNvSpPr/>
            <p:nvPr/>
          </p:nvSpPr>
          <p:spPr>
            <a:xfrm>
              <a:off x="593286" y="1831361"/>
              <a:ext cx="2286000" cy="782102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íślíḋè-Rectangle 25"/>
            <p:cNvSpPr/>
            <p:nvPr/>
          </p:nvSpPr>
          <p:spPr>
            <a:xfrm>
              <a:off x="593286" y="3369104"/>
              <a:ext cx="2286000" cy="782102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íślíḋè-Rectangle 26"/>
            <p:cNvSpPr/>
            <p:nvPr/>
          </p:nvSpPr>
          <p:spPr>
            <a:xfrm>
              <a:off x="6232627" y="1831361"/>
              <a:ext cx="2286000" cy="782102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íślíḋè-Rectangle 27"/>
            <p:cNvSpPr/>
            <p:nvPr/>
          </p:nvSpPr>
          <p:spPr>
            <a:xfrm>
              <a:off x="6232627" y="3369104"/>
              <a:ext cx="2286000" cy="782102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内容输入文字</a:t>
              </a:r>
              <a:endParaRPr lang="zh-CN" altLang="en-US" sz="11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019329" y="1073089"/>
            <a:ext cx="3105344" cy="2997333"/>
            <a:chOff x="3019329" y="1073085"/>
            <a:chExt cx="3105344" cy="2997333"/>
          </a:xfrm>
        </p:grpSpPr>
        <p:sp>
          <p:nvSpPr>
            <p:cNvPr id="7" name="íślíḋè-Oval 2"/>
            <p:cNvSpPr/>
            <p:nvPr/>
          </p:nvSpPr>
          <p:spPr>
            <a:xfrm>
              <a:off x="3019329" y="1073085"/>
              <a:ext cx="1458162" cy="145816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ślíḋè-Oval 3"/>
            <p:cNvSpPr/>
            <p:nvPr/>
          </p:nvSpPr>
          <p:spPr>
            <a:xfrm>
              <a:off x="4666511" y="1073085"/>
              <a:ext cx="1458162" cy="14581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ślíḋè-Oval 4"/>
            <p:cNvSpPr/>
            <p:nvPr/>
          </p:nvSpPr>
          <p:spPr>
            <a:xfrm>
              <a:off x="3019329" y="2612256"/>
              <a:ext cx="1458162" cy="145816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líḋè-Oval 5"/>
            <p:cNvSpPr/>
            <p:nvPr/>
          </p:nvSpPr>
          <p:spPr>
            <a:xfrm>
              <a:off x="4666511" y="2612256"/>
              <a:ext cx="1458162" cy="14581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ślíḋè-Oval 1"/>
            <p:cNvSpPr/>
            <p:nvPr/>
          </p:nvSpPr>
          <p:spPr>
            <a:xfrm>
              <a:off x="3111409" y="1186360"/>
              <a:ext cx="1274004" cy="1231614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ślíḋè-Oval 6"/>
            <p:cNvSpPr/>
            <p:nvPr/>
          </p:nvSpPr>
          <p:spPr>
            <a:xfrm>
              <a:off x="4758592" y="1186360"/>
              <a:ext cx="1274004" cy="1231614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ślíḋè-Oval 9"/>
            <p:cNvSpPr/>
            <p:nvPr/>
          </p:nvSpPr>
          <p:spPr>
            <a:xfrm>
              <a:off x="3111409" y="2725531"/>
              <a:ext cx="1274004" cy="1231614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ślíḋè-Oval 10"/>
            <p:cNvSpPr/>
            <p:nvPr/>
          </p:nvSpPr>
          <p:spPr>
            <a:xfrm>
              <a:off x="4758592" y="2725531"/>
              <a:ext cx="1274004" cy="1231614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5" name="Title 1"/>
          <p:cNvSpPr txBox="1"/>
          <p:nvPr/>
        </p:nvSpPr>
        <p:spPr>
          <a:xfrm>
            <a:off x="611560" y="175647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355076" y="1351677"/>
            <a:ext cx="22808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6600" spc="300" dirty="0">
                <a:latin typeface="Berlin Sans FB Demi" panose="020E0802020502020306" pitchFamily="34" charset="0"/>
                <a:cs typeface="+mn-ea"/>
                <a:sym typeface="+mn-lt"/>
              </a:rPr>
              <a:t>2019</a:t>
            </a:r>
            <a:endParaRPr lang="zh-CN" altLang="en-US" sz="6600" spc="300" dirty="0">
              <a:latin typeface="Berlin Sans FB Demi" panose="020E0802020502020306" pitchFamily="34" charset="0"/>
              <a:cs typeface="+mn-ea"/>
              <a:sym typeface="+mn-lt"/>
            </a:endParaRPr>
          </a:p>
        </p:txBody>
      </p:sp>
      <p:sp>
        <p:nvSpPr>
          <p:cNvPr id="14" name="TextBox 7"/>
          <p:cNvSpPr>
            <a:spLocks noChangeArrowheads="1"/>
          </p:cNvSpPr>
          <p:nvPr/>
        </p:nvSpPr>
        <p:spPr bwMode="auto">
          <a:xfrm>
            <a:off x="971600" y="2287781"/>
            <a:ext cx="28916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400" dirty="0"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5" name="TextBox 7"/>
          <p:cNvSpPr>
            <a:spLocks noChangeArrowheads="1"/>
          </p:cNvSpPr>
          <p:nvPr/>
        </p:nvSpPr>
        <p:spPr bwMode="auto">
          <a:xfrm>
            <a:off x="1080858" y="2777902"/>
            <a:ext cx="2699054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000" dirty="0">
                <a:cs typeface="+mn-ea"/>
                <a:sym typeface="+mn-lt"/>
              </a:rPr>
              <a:t>年终总结</a:t>
            </a:r>
            <a:r>
              <a:rPr lang="en-US" altLang="zh-CN" sz="1000" dirty="0">
                <a:cs typeface="+mn-ea"/>
                <a:sym typeface="+mn-lt"/>
              </a:rPr>
              <a:t>  </a:t>
            </a:r>
            <a:r>
              <a:rPr lang="zh-CN" altLang="en-US" sz="1000" dirty="0">
                <a:cs typeface="+mn-ea"/>
                <a:sym typeface="+mn-lt"/>
              </a:rPr>
              <a:t>新年计划</a:t>
            </a:r>
            <a:r>
              <a:rPr lang="en-US" altLang="zh-CN" sz="1000" dirty="0">
                <a:cs typeface="+mn-ea"/>
                <a:sym typeface="+mn-lt"/>
              </a:rPr>
              <a:t>  </a:t>
            </a:r>
            <a:r>
              <a:rPr lang="zh-CN" altLang="en-US" sz="1000" dirty="0">
                <a:cs typeface="+mn-ea"/>
                <a:sym typeface="+mn-lt"/>
              </a:rPr>
              <a:t>述职报告  工作汇报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1471327"/>
            <a:ext cx="5436096" cy="33561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99"/>
                            </p:stCondLst>
                            <p:childTnLst>
                              <p:par>
                                <p:cTn id="22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9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4" grpId="1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baccc2e-0c09-4f34-bc90-a989483044c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1bf8311-fadb-4f69-b4b7-dfe49b92d6df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148b4ae-27ab-403c-a344-ad8b0191e8d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34d32d-b9f2-495d-900f-ba221670486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99f826a-2ca3-4907-b1d8-afddd0ee4f5f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D17221"/>
      </a:accent1>
      <a:accent2>
        <a:srgbClr val="6AA3DD"/>
      </a:accent2>
      <a:accent3>
        <a:srgbClr val="D17221"/>
      </a:accent3>
      <a:accent4>
        <a:srgbClr val="6AA3DD"/>
      </a:accent4>
      <a:accent5>
        <a:srgbClr val="C26C23"/>
      </a:accent5>
      <a:accent6>
        <a:srgbClr val="6DA0D8"/>
      </a:accent6>
      <a:hlink>
        <a:srgbClr val="2A9BB3"/>
      </a:hlink>
      <a:folHlink>
        <a:srgbClr val="82B460"/>
      </a:folHlink>
    </a:clrScheme>
    <a:fontScheme name="yx4m1z5i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D17221"/>
    </a:accent1>
    <a:accent2>
      <a:srgbClr val="6AA3DD"/>
    </a:accent2>
    <a:accent3>
      <a:srgbClr val="D17221"/>
    </a:accent3>
    <a:accent4>
      <a:srgbClr val="6AA3DD"/>
    </a:accent4>
    <a:accent5>
      <a:srgbClr val="C26C23"/>
    </a:accent5>
    <a:accent6>
      <a:srgbClr val="6DA0D8"/>
    </a:accent6>
    <a:hlink>
      <a:srgbClr val="2A9BB3"/>
    </a:hlink>
    <a:folHlink>
      <a:srgbClr val="82B46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1309</Words>
  <Application>Microsoft Office PowerPoint</Application>
  <PresentationFormat>全屏显示(16:9)</PresentationFormat>
  <Paragraphs>283</Paragraphs>
  <Slides>24</Slides>
  <Notes>9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宋体</vt:lpstr>
      <vt:lpstr>微软雅黑</vt:lpstr>
      <vt:lpstr>Arial</vt:lpstr>
      <vt:lpstr>Berlin Sans FB Demi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LSJ-TM</cp:lastModifiedBy>
  <cp:revision>267</cp:revision>
  <dcterms:created xsi:type="dcterms:W3CDTF">2015-12-11T17:46:00Z</dcterms:created>
  <dcterms:modified xsi:type="dcterms:W3CDTF">2017-11-06T09:16:11Z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